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1.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2.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3.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comments/modernComment_32F_DAFEC20C.xml" ContentType="application/vnd.ms-powerpoint.comments+xml"/>
  <Override PartName="/ppt/comments/modernComment_316_16835BBB.xml" ContentType="application/vnd.ms-powerpoint.comments+xml"/>
  <Override PartName="/ppt/comments/modernComment_33B_52982C4F.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05" r:id="rId4"/>
  </p:sldMasterIdLst>
  <p:notesMasterIdLst>
    <p:notesMasterId r:id="rId51"/>
  </p:notesMasterIdLst>
  <p:handoutMasterIdLst>
    <p:handoutMasterId r:id="rId52"/>
  </p:handoutMasterIdLst>
  <p:sldIdLst>
    <p:sldId id="767" r:id="rId5"/>
    <p:sldId id="782" r:id="rId6"/>
    <p:sldId id="804" r:id="rId7"/>
    <p:sldId id="805" r:id="rId8"/>
    <p:sldId id="791" r:id="rId9"/>
    <p:sldId id="770" r:id="rId10"/>
    <p:sldId id="771" r:id="rId11"/>
    <p:sldId id="807" r:id="rId12"/>
    <p:sldId id="786" r:id="rId13"/>
    <p:sldId id="797" r:id="rId14"/>
    <p:sldId id="788" r:id="rId15"/>
    <p:sldId id="808" r:id="rId16"/>
    <p:sldId id="800" r:id="rId17"/>
    <p:sldId id="799" r:id="rId18"/>
    <p:sldId id="802" r:id="rId19"/>
    <p:sldId id="803" r:id="rId20"/>
    <p:sldId id="772" r:id="rId21"/>
    <p:sldId id="801" r:id="rId22"/>
    <p:sldId id="812" r:id="rId23"/>
    <p:sldId id="813" r:id="rId24"/>
    <p:sldId id="795" r:id="rId25"/>
    <p:sldId id="814" r:id="rId26"/>
    <p:sldId id="810" r:id="rId27"/>
    <p:sldId id="816" r:id="rId28"/>
    <p:sldId id="777" r:id="rId29"/>
    <p:sldId id="818" r:id="rId30"/>
    <p:sldId id="815" r:id="rId31"/>
    <p:sldId id="820" r:id="rId32"/>
    <p:sldId id="822" r:id="rId33"/>
    <p:sldId id="790" r:id="rId34"/>
    <p:sldId id="821" r:id="rId35"/>
    <p:sldId id="823" r:id="rId36"/>
    <p:sldId id="824" r:id="rId37"/>
    <p:sldId id="825" r:id="rId38"/>
    <p:sldId id="827" r:id="rId39"/>
    <p:sldId id="781" r:id="rId40"/>
    <p:sldId id="826" r:id="rId41"/>
    <p:sldId id="828" r:id="rId42"/>
    <p:sldId id="829" r:id="rId43"/>
    <p:sldId id="830" r:id="rId44"/>
    <p:sldId id="780" r:id="rId45"/>
    <p:sldId id="809" r:id="rId46"/>
    <p:sldId id="831" r:id="rId47"/>
    <p:sldId id="768" r:id="rId48"/>
    <p:sldId id="806" r:id="rId49"/>
    <p:sldId id="811" r:id="rId50"/>
  </p:sldIdLst>
  <p:sldSz cx="9144000" cy="5143500" type="screen16x9"/>
  <p:notesSz cx="9144000" cy="6858000"/>
  <p:defaultTextStyle>
    <a:defPPr>
      <a:defRPr lang="en-US"/>
    </a:defPPr>
    <a:lvl1pPr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1pPr>
    <a:lvl2pPr marL="4572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2pPr>
    <a:lvl3pPr marL="9144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3pPr>
    <a:lvl4pPr marL="13716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4pPr>
    <a:lvl5pPr marL="18288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5pPr>
    <a:lvl6pPr marL="2286000" algn="l" defTabSz="457200" rtl="0" eaLnBrk="1" latinLnBrk="0" hangingPunct="1">
      <a:defRPr kern="1200">
        <a:solidFill>
          <a:schemeClr val="tx1"/>
        </a:solidFill>
        <a:latin typeface="Rockwell" charset="0"/>
        <a:ea typeface="MS PGothic" charset="0"/>
        <a:cs typeface="MS PGothic" charset="0"/>
      </a:defRPr>
    </a:lvl6pPr>
    <a:lvl7pPr marL="2743200" algn="l" defTabSz="457200" rtl="0" eaLnBrk="1" latinLnBrk="0" hangingPunct="1">
      <a:defRPr kern="1200">
        <a:solidFill>
          <a:schemeClr val="tx1"/>
        </a:solidFill>
        <a:latin typeface="Rockwell" charset="0"/>
        <a:ea typeface="MS PGothic" charset="0"/>
        <a:cs typeface="MS PGothic" charset="0"/>
      </a:defRPr>
    </a:lvl7pPr>
    <a:lvl8pPr marL="3200400" algn="l" defTabSz="457200" rtl="0" eaLnBrk="1" latinLnBrk="0" hangingPunct="1">
      <a:defRPr kern="1200">
        <a:solidFill>
          <a:schemeClr val="tx1"/>
        </a:solidFill>
        <a:latin typeface="Rockwell" charset="0"/>
        <a:ea typeface="MS PGothic" charset="0"/>
        <a:cs typeface="MS PGothic" charset="0"/>
      </a:defRPr>
    </a:lvl8pPr>
    <a:lvl9pPr marL="3657600" algn="l" defTabSz="457200" rtl="0" eaLnBrk="1" latinLnBrk="0" hangingPunct="1">
      <a:defRPr kern="1200">
        <a:solidFill>
          <a:schemeClr val="tx1"/>
        </a:solidFill>
        <a:latin typeface="Rockwell" charset="0"/>
        <a:ea typeface="MS PGothic" charset="0"/>
        <a:cs typeface="MS PGothic" charset="0"/>
      </a:defRPr>
    </a:lvl9pPr>
  </p:defaultTextStyle>
  <p:extLst>
    <p:ext uri="{521415D9-36F7-43E2-AB2F-B90AF26B5E84}">
      <p14:sectionLst xmlns:p14="http://schemas.microsoft.com/office/powerpoint/2010/main">
        <p14:section name="Default" id="{FB5C7753-BF7E-4905-A05C-21978950DD04}">
          <p14:sldIdLst>
            <p14:sldId id="767"/>
            <p14:sldId id="782"/>
            <p14:sldId id="804"/>
            <p14:sldId id="805"/>
            <p14:sldId id="791"/>
            <p14:sldId id="770"/>
            <p14:sldId id="771"/>
            <p14:sldId id="807"/>
            <p14:sldId id="786"/>
            <p14:sldId id="797"/>
            <p14:sldId id="788"/>
            <p14:sldId id="808"/>
            <p14:sldId id="800"/>
            <p14:sldId id="799"/>
            <p14:sldId id="802"/>
            <p14:sldId id="803"/>
            <p14:sldId id="772"/>
            <p14:sldId id="801"/>
            <p14:sldId id="812"/>
            <p14:sldId id="813"/>
            <p14:sldId id="795"/>
            <p14:sldId id="814"/>
            <p14:sldId id="810"/>
            <p14:sldId id="816"/>
            <p14:sldId id="777"/>
            <p14:sldId id="818"/>
            <p14:sldId id="815"/>
            <p14:sldId id="820"/>
            <p14:sldId id="822"/>
            <p14:sldId id="790"/>
            <p14:sldId id="821"/>
            <p14:sldId id="823"/>
            <p14:sldId id="824"/>
            <p14:sldId id="825"/>
            <p14:sldId id="827"/>
            <p14:sldId id="781"/>
            <p14:sldId id="826"/>
            <p14:sldId id="828"/>
            <p14:sldId id="829"/>
            <p14:sldId id="830"/>
            <p14:sldId id="780"/>
          </p14:sldIdLst>
        </p14:section>
        <p14:section name="X" id="{B01D9118-760F-4D44-A784-4C52C8551186}">
          <p14:sldIdLst>
            <p14:sldId id="809"/>
            <p14:sldId id="831"/>
            <p14:sldId id="768"/>
            <p14:sldId id="806"/>
            <p14:sldId id="811"/>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BB992AF-0DB3-6DDC-B261-6B27029BEB12}" name="Mao, Zhenjiang" initials="" userId="S::z.mao@ufl.edu::c3bacb48-372d-4a4d-b1e0-3f5b71ee98b5" providerId="AD"/>
  <p188:author id="{A5025FC1-8229-4DC8-5999-26DB1AF8DBC6}" name="Chang,Spencer Jordan" initials="SC" userId="S::chang.spencer@ufl.edu::47bc148a-f66a-4a29-97b6-6d9f682b338e" providerId="AD"/>
</p188:authorLst>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24519A"/>
    <a:srgbClr val="00529C"/>
    <a:srgbClr val="1F77B4"/>
    <a:srgbClr val="FF7F0E"/>
    <a:srgbClr val="2CA02C"/>
    <a:srgbClr val="FFFFFF"/>
    <a:srgbClr val="0121A5"/>
    <a:srgbClr val="0120A5"/>
    <a:srgbClr val="00529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A05BA0-6C41-0EA1-E42E-972CCD0033E0}" v="3" dt="2024-11-12T06:53:19.563"/>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109" autoAdjust="0"/>
  </p:normalViewPr>
  <p:slideViewPr>
    <p:cSldViewPr snapToGrid="0">
      <p:cViewPr varScale="1">
        <p:scale>
          <a:sx n="119" d="100"/>
          <a:sy n="119" d="100"/>
        </p:scale>
        <p:origin x="738" y="84"/>
      </p:cViewPr>
      <p:guideLst>
        <p:guide orient="horz" pos="1620"/>
        <p:guide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8/10/relationships/authors" Targe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ng,Spencer Jordan" userId="47bc148a-f66a-4a29-97b6-6d9f682b338e" providerId="ADAL" clId="{DFAB4FE0-7F34-41E0-8D28-9176CF27BDF8}"/>
    <pc:docChg chg="undo redo custSel addSld delSld modSld sldOrd modMainMaster addSection delSection modSection">
      <pc:chgData name="Chang,Spencer Jordan" userId="47bc148a-f66a-4a29-97b6-6d9f682b338e" providerId="ADAL" clId="{DFAB4FE0-7F34-41E0-8D28-9176CF27BDF8}" dt="2024-09-28T18:07:25.993" v="56030" actId="167"/>
      <pc:docMkLst>
        <pc:docMk/>
      </pc:docMkLst>
      <pc:sldChg chg="del">
        <pc:chgData name="Chang,Spencer Jordan" userId="47bc148a-f66a-4a29-97b6-6d9f682b338e" providerId="ADAL" clId="{DFAB4FE0-7F34-41E0-8D28-9176CF27BDF8}" dt="2024-08-08T19:18:13.325" v="0" actId="47"/>
        <pc:sldMkLst>
          <pc:docMk/>
          <pc:sldMk cId="2512613003" sldId="258"/>
        </pc:sldMkLst>
      </pc:sldChg>
      <pc:sldChg chg="modTransition">
        <pc:chgData name="Chang,Spencer Jordan" userId="47bc148a-f66a-4a29-97b6-6d9f682b338e" providerId="ADAL" clId="{DFAB4FE0-7F34-41E0-8D28-9176CF27BDF8}" dt="2024-09-16T01:04:47.900" v="40245"/>
        <pc:sldMkLst>
          <pc:docMk/>
          <pc:sldMk cId="779963028" sldId="259"/>
        </pc:sldMkLst>
      </pc:sldChg>
      <pc:sldChg chg="add modTransition">
        <pc:chgData name="Chang,Spencer Jordan" userId="47bc148a-f66a-4a29-97b6-6d9f682b338e" providerId="ADAL" clId="{DFAB4FE0-7F34-41E0-8D28-9176CF27BDF8}" dt="2024-09-16T01:04:47.900" v="40245"/>
        <pc:sldMkLst>
          <pc:docMk/>
          <pc:sldMk cId="2603949423" sldId="260"/>
        </pc:sldMkLst>
      </pc:sldChg>
      <pc:sldChg chg="add del">
        <pc:chgData name="Chang,Spencer Jordan" userId="47bc148a-f66a-4a29-97b6-6d9f682b338e" providerId="ADAL" clId="{DFAB4FE0-7F34-41E0-8D28-9176CF27BDF8}" dt="2024-09-02T13:33:00.901" v="7270" actId="2696"/>
        <pc:sldMkLst>
          <pc:docMk/>
          <pc:sldMk cId="3415291593" sldId="260"/>
        </pc:sldMkLst>
      </pc:sldChg>
      <pc:sldChg chg="modSp add del mod ord">
        <pc:chgData name="Chang,Spencer Jordan" userId="47bc148a-f66a-4a29-97b6-6d9f682b338e" providerId="ADAL" clId="{DFAB4FE0-7F34-41E0-8D28-9176CF27BDF8}" dt="2024-09-12T12:55:05.770" v="24466" actId="2696"/>
        <pc:sldMkLst>
          <pc:docMk/>
          <pc:sldMk cId="3807555798" sldId="260"/>
        </pc:sldMkLst>
        <pc:spChg chg="mod">
          <ac:chgData name="Chang,Spencer Jordan" userId="47bc148a-f66a-4a29-97b6-6d9f682b338e" providerId="ADAL" clId="{DFAB4FE0-7F34-41E0-8D28-9176CF27BDF8}" dt="2024-09-02T13:33:21.656" v="7274" actId="1076"/>
          <ac:spMkLst>
            <pc:docMk/>
            <pc:sldMk cId="3807555798" sldId="260"/>
            <ac:spMk id="35" creationId="{37A80A8C-B60F-31D4-EA7D-8F1DB83E6E7F}"/>
          </ac:spMkLst>
        </pc:spChg>
        <pc:spChg chg="mod">
          <ac:chgData name="Chang,Spencer Jordan" userId="47bc148a-f66a-4a29-97b6-6d9f682b338e" providerId="ADAL" clId="{DFAB4FE0-7F34-41E0-8D28-9176CF27BDF8}" dt="2024-09-02T13:33:37.541" v="7278" actId="1076"/>
          <ac:spMkLst>
            <pc:docMk/>
            <pc:sldMk cId="3807555798" sldId="260"/>
            <ac:spMk id="36" creationId="{AD44A808-CC6A-9FBA-C797-6E0D8CB37670}"/>
          </ac:spMkLst>
        </pc:spChg>
        <pc:grpChg chg="mod">
          <ac:chgData name="Chang,Spencer Jordan" userId="47bc148a-f66a-4a29-97b6-6d9f682b338e" providerId="ADAL" clId="{DFAB4FE0-7F34-41E0-8D28-9176CF27BDF8}" dt="2024-09-02T13:33:35.854" v="7277" actId="1076"/>
          <ac:grpSpMkLst>
            <pc:docMk/>
            <pc:sldMk cId="3807555798" sldId="260"/>
            <ac:grpSpMk id="32" creationId="{8C63F45B-09AB-61DD-E9DD-EA4D5B1C94B7}"/>
          </ac:grpSpMkLst>
        </pc:grpChg>
        <pc:grpChg chg="mod">
          <ac:chgData name="Chang,Spencer Jordan" userId="47bc148a-f66a-4a29-97b6-6d9f682b338e" providerId="ADAL" clId="{DFAB4FE0-7F34-41E0-8D28-9176CF27BDF8}" dt="2024-09-02T13:33:30.666" v="7275" actId="14100"/>
          <ac:grpSpMkLst>
            <pc:docMk/>
            <pc:sldMk cId="3807555798" sldId="260"/>
            <ac:grpSpMk id="33" creationId="{0E097A7C-DBDA-72D2-DD4F-F8BDF88884C3}"/>
          </ac:grpSpMkLst>
        </pc:grpChg>
      </pc:sldChg>
      <pc:sldChg chg="addSp delSp modSp add del mod modTransition">
        <pc:chgData name="Chang,Spencer Jordan" userId="47bc148a-f66a-4a29-97b6-6d9f682b338e" providerId="ADAL" clId="{DFAB4FE0-7F34-41E0-8D28-9176CF27BDF8}" dt="2024-09-18T17:51:08.104" v="48241" actId="47"/>
        <pc:sldMkLst>
          <pc:docMk/>
          <pc:sldMk cId="1852851925" sldId="261"/>
        </pc:sldMkLst>
        <pc:spChg chg="mod">
          <ac:chgData name="Chang,Spencer Jordan" userId="47bc148a-f66a-4a29-97b6-6d9f682b338e" providerId="ADAL" clId="{DFAB4FE0-7F34-41E0-8D28-9176CF27BDF8}" dt="2024-09-07T20:40:53.678" v="16409" actId="20577"/>
          <ac:spMkLst>
            <pc:docMk/>
            <pc:sldMk cId="1852851925" sldId="261"/>
            <ac:spMk id="2" creationId="{90D9B146-7796-8BB4-060C-CBDAE333E268}"/>
          </ac:spMkLst>
        </pc:spChg>
        <pc:spChg chg="add del mod">
          <ac:chgData name="Chang,Spencer Jordan" userId="47bc148a-f66a-4a29-97b6-6d9f682b338e" providerId="ADAL" clId="{DFAB4FE0-7F34-41E0-8D28-9176CF27BDF8}" dt="2024-09-10T15:56:48.476" v="19878" actId="22"/>
          <ac:spMkLst>
            <pc:docMk/>
            <pc:sldMk cId="1852851925" sldId="261"/>
            <ac:spMk id="7" creationId="{F7B2EF17-0C78-59A8-77AC-5CA631A727D9}"/>
          </ac:spMkLst>
        </pc:spChg>
        <pc:graphicFrameChg chg="add mod">
          <ac:chgData name="Chang,Spencer Jordan" userId="47bc148a-f66a-4a29-97b6-6d9f682b338e" providerId="ADAL" clId="{DFAB4FE0-7F34-41E0-8D28-9176CF27BDF8}" dt="2024-09-07T20:38:25.137" v="16342"/>
          <ac:graphicFrameMkLst>
            <pc:docMk/>
            <pc:sldMk cId="1852851925" sldId="261"/>
            <ac:graphicFrameMk id="4" creationId="{EE27868C-5AC1-BA87-81AB-60D689A2497B}"/>
          </ac:graphicFrameMkLst>
        </pc:graphicFrameChg>
        <pc:graphicFrameChg chg="add del mod">
          <ac:chgData name="Chang,Spencer Jordan" userId="47bc148a-f66a-4a29-97b6-6d9f682b338e" providerId="ADAL" clId="{DFAB4FE0-7F34-41E0-8D28-9176CF27BDF8}" dt="2024-09-07T20:38:24.885" v="16341" actId="478"/>
          <ac:graphicFrameMkLst>
            <pc:docMk/>
            <pc:sldMk cId="1852851925" sldId="261"/>
            <ac:graphicFrameMk id="9" creationId="{7CB5BEA8-2088-47BC-97C2-11D36584A4C6}"/>
          </ac:graphicFrameMkLst>
        </pc:graphicFrameChg>
        <pc:picChg chg="add mod">
          <ac:chgData name="Chang,Spencer Jordan" userId="47bc148a-f66a-4a29-97b6-6d9f682b338e" providerId="ADAL" clId="{DFAB4FE0-7F34-41E0-8D28-9176CF27BDF8}" dt="2024-09-10T15:56:36.811" v="19873"/>
          <ac:picMkLst>
            <pc:docMk/>
            <pc:sldMk cId="1852851925" sldId="261"/>
            <ac:picMk id="8" creationId="{99B8ED14-F550-DDC5-7156-FED75EC81893}"/>
          </ac:picMkLst>
        </pc:picChg>
        <pc:picChg chg="add mod">
          <ac:chgData name="Chang,Spencer Jordan" userId="47bc148a-f66a-4a29-97b6-6d9f682b338e" providerId="ADAL" clId="{DFAB4FE0-7F34-41E0-8D28-9176CF27BDF8}" dt="2024-09-10T15:56:36.811" v="19873"/>
          <ac:picMkLst>
            <pc:docMk/>
            <pc:sldMk cId="1852851925" sldId="261"/>
            <ac:picMk id="9" creationId="{1EED5E46-9F66-FBF8-604B-08ADFA795BB8}"/>
          </ac:picMkLst>
        </pc:picChg>
        <pc:picChg chg="add del">
          <ac:chgData name="Chang,Spencer Jordan" userId="47bc148a-f66a-4a29-97b6-6d9f682b338e" providerId="ADAL" clId="{DFAB4FE0-7F34-41E0-8D28-9176CF27BDF8}" dt="2024-09-10T15:56:48.316" v="19877" actId="478"/>
          <ac:picMkLst>
            <pc:docMk/>
            <pc:sldMk cId="1852851925" sldId="261"/>
            <ac:picMk id="10" creationId="{74429373-9379-AA06-7610-AF558B74A7AD}"/>
          </ac:picMkLst>
        </pc:picChg>
        <pc:picChg chg="add del mod ord">
          <ac:chgData name="Chang,Spencer Jordan" userId="47bc148a-f66a-4a29-97b6-6d9f682b338e" providerId="ADAL" clId="{DFAB4FE0-7F34-41E0-8D28-9176CF27BDF8}" dt="2024-09-10T15:56:51.128" v="19879" actId="14100"/>
          <ac:picMkLst>
            <pc:docMk/>
            <pc:sldMk cId="1852851925" sldId="261"/>
            <ac:picMk id="12" creationId="{D8542F98-F395-AE63-C208-BE0B88AA9D99}"/>
          </ac:picMkLst>
        </pc:picChg>
      </pc:sldChg>
      <pc:sldChg chg="del">
        <pc:chgData name="Chang,Spencer Jordan" userId="47bc148a-f66a-4a29-97b6-6d9f682b338e" providerId="ADAL" clId="{DFAB4FE0-7F34-41E0-8D28-9176CF27BDF8}" dt="2024-08-08T19:18:13.325" v="0" actId="47"/>
        <pc:sldMkLst>
          <pc:docMk/>
          <pc:sldMk cId="347256061" sldId="270"/>
        </pc:sldMkLst>
      </pc:sldChg>
      <pc:sldChg chg="addSp delSp modSp mod modTransition addAnim delAnim modAnim modNotesTx">
        <pc:chgData name="Chang,Spencer Jordan" userId="47bc148a-f66a-4a29-97b6-6d9f682b338e" providerId="ADAL" clId="{DFAB4FE0-7F34-41E0-8D28-9176CF27BDF8}" dt="2024-09-28T16:56:58.107" v="55581" actId="20577"/>
        <pc:sldMkLst>
          <pc:docMk/>
          <pc:sldMk cId="1024955813" sldId="705"/>
        </pc:sldMkLst>
        <pc:spChg chg="mod">
          <ac:chgData name="Chang,Spencer Jordan" userId="47bc148a-f66a-4a29-97b6-6d9f682b338e" providerId="ADAL" clId="{DFAB4FE0-7F34-41E0-8D28-9176CF27BDF8}" dt="2024-09-07T18:02:07.956" v="11230" actId="14100"/>
          <ac:spMkLst>
            <pc:docMk/>
            <pc:sldMk cId="1024955813" sldId="705"/>
            <ac:spMk id="2" creationId="{F53BD97F-FA09-875F-737F-031CAC381491}"/>
          </ac:spMkLst>
        </pc:spChg>
        <pc:spChg chg="add del mod">
          <ac:chgData name="Chang,Spencer Jordan" userId="47bc148a-f66a-4a29-97b6-6d9f682b338e" providerId="ADAL" clId="{DFAB4FE0-7F34-41E0-8D28-9176CF27BDF8}" dt="2024-09-07T17:57:43.877" v="10918" actId="478"/>
          <ac:spMkLst>
            <pc:docMk/>
            <pc:sldMk cId="1024955813" sldId="705"/>
            <ac:spMk id="3" creationId="{15F3FF58-BA09-AD1A-4650-B524B88B9FDA}"/>
          </ac:spMkLst>
        </pc:spChg>
        <pc:spChg chg="mod">
          <ac:chgData name="Chang,Spencer Jordan" userId="47bc148a-f66a-4a29-97b6-6d9f682b338e" providerId="ADAL" clId="{DFAB4FE0-7F34-41E0-8D28-9176CF27BDF8}" dt="2024-09-12T21:29:44.995" v="26075" actId="1076"/>
          <ac:spMkLst>
            <pc:docMk/>
            <pc:sldMk cId="1024955813" sldId="705"/>
            <ac:spMk id="3" creationId="{9AD86CC0-6A77-F4EB-7A1F-DA88378B24EA}"/>
          </ac:spMkLst>
        </pc:spChg>
        <pc:spChg chg="add del mod">
          <ac:chgData name="Chang,Spencer Jordan" userId="47bc148a-f66a-4a29-97b6-6d9f682b338e" providerId="ADAL" clId="{DFAB4FE0-7F34-41E0-8D28-9176CF27BDF8}" dt="2024-09-12T21:30:48.743" v="26109" actId="478"/>
          <ac:spMkLst>
            <pc:docMk/>
            <pc:sldMk cId="1024955813" sldId="705"/>
            <ac:spMk id="4" creationId="{1A4B905B-C3BB-0E5C-9EA4-9B6C1BE2879B}"/>
          </ac:spMkLst>
        </pc:spChg>
        <pc:spChg chg="add del mod">
          <ac:chgData name="Chang,Spencer Jordan" userId="47bc148a-f66a-4a29-97b6-6d9f682b338e" providerId="ADAL" clId="{DFAB4FE0-7F34-41E0-8D28-9176CF27BDF8}" dt="2024-09-07T17:57:43.877" v="10918" actId="478"/>
          <ac:spMkLst>
            <pc:docMk/>
            <pc:sldMk cId="1024955813" sldId="705"/>
            <ac:spMk id="4" creationId="{BC02F0B4-8037-3471-A214-988E837B4E88}"/>
          </ac:spMkLst>
        </pc:spChg>
        <pc:spChg chg="add del mod">
          <ac:chgData name="Chang,Spencer Jordan" userId="47bc148a-f66a-4a29-97b6-6d9f682b338e" providerId="ADAL" clId="{DFAB4FE0-7F34-41E0-8D28-9176CF27BDF8}" dt="2024-09-16T17:06:00.830" v="46662" actId="478"/>
          <ac:spMkLst>
            <pc:docMk/>
            <pc:sldMk cId="1024955813" sldId="705"/>
            <ac:spMk id="4" creationId="{CA6BEB98-4745-CD83-A066-840DD25A467D}"/>
          </ac:spMkLst>
        </pc:spChg>
        <pc:spChg chg="add del mod">
          <ac:chgData name="Chang,Spencer Jordan" userId="47bc148a-f66a-4a29-97b6-6d9f682b338e" providerId="ADAL" clId="{DFAB4FE0-7F34-41E0-8D28-9176CF27BDF8}" dt="2024-09-14T17:05:06.593" v="34620" actId="478"/>
          <ac:spMkLst>
            <pc:docMk/>
            <pc:sldMk cId="1024955813" sldId="705"/>
            <ac:spMk id="4" creationId="{D9D63209-AEC3-B864-29A9-5AB1FBE042A5}"/>
          </ac:spMkLst>
        </pc:spChg>
        <pc:spChg chg="add del mod">
          <ac:chgData name="Chang,Spencer Jordan" userId="47bc148a-f66a-4a29-97b6-6d9f682b338e" providerId="ADAL" clId="{DFAB4FE0-7F34-41E0-8D28-9176CF27BDF8}" dt="2024-09-16T01:46:01.367" v="41240" actId="478"/>
          <ac:spMkLst>
            <pc:docMk/>
            <pc:sldMk cId="1024955813" sldId="705"/>
            <ac:spMk id="5" creationId="{C7F52C2F-D81C-E404-61C3-DFC07D13CCA5}"/>
          </ac:spMkLst>
        </pc:spChg>
        <pc:spChg chg="add del mod">
          <ac:chgData name="Chang,Spencer Jordan" userId="47bc148a-f66a-4a29-97b6-6d9f682b338e" providerId="ADAL" clId="{DFAB4FE0-7F34-41E0-8D28-9176CF27BDF8}" dt="2024-09-16T01:42:22.098" v="41234" actId="1076"/>
          <ac:spMkLst>
            <pc:docMk/>
            <pc:sldMk cId="1024955813" sldId="705"/>
            <ac:spMk id="6" creationId="{5B094770-8854-14C3-4BA8-97C40676C831}"/>
          </ac:spMkLst>
        </pc:spChg>
        <pc:spChg chg="del">
          <ac:chgData name="Chang,Spencer Jordan" userId="47bc148a-f66a-4a29-97b6-6d9f682b338e" providerId="ADAL" clId="{DFAB4FE0-7F34-41E0-8D28-9176CF27BDF8}" dt="2024-09-07T17:57:26.883" v="10905" actId="478"/>
          <ac:spMkLst>
            <pc:docMk/>
            <pc:sldMk cId="1024955813" sldId="705"/>
            <ac:spMk id="6" creationId="{CAE23E6A-7B69-B664-AA6C-A0B83277EBD9}"/>
          </ac:spMkLst>
        </pc:spChg>
        <pc:spChg chg="add del mod">
          <ac:chgData name="Chang,Spencer Jordan" userId="47bc148a-f66a-4a29-97b6-6d9f682b338e" providerId="ADAL" clId="{DFAB4FE0-7F34-41E0-8D28-9176CF27BDF8}" dt="2024-09-07T17:57:43.877" v="10918" actId="478"/>
          <ac:spMkLst>
            <pc:docMk/>
            <pc:sldMk cId="1024955813" sldId="705"/>
            <ac:spMk id="7" creationId="{6CEBFC59-C542-E45B-6047-82E167E84668}"/>
          </ac:spMkLst>
        </pc:spChg>
        <pc:spChg chg="add del">
          <ac:chgData name="Chang,Spencer Jordan" userId="47bc148a-f66a-4a29-97b6-6d9f682b338e" providerId="ADAL" clId="{DFAB4FE0-7F34-41E0-8D28-9176CF27BDF8}" dt="2024-09-12T21:20:56.239" v="26005" actId="478"/>
          <ac:spMkLst>
            <pc:docMk/>
            <pc:sldMk cId="1024955813" sldId="705"/>
            <ac:spMk id="7" creationId="{FACAD7B4-3D7E-B4FF-B47E-45C403EEDEDB}"/>
          </ac:spMkLst>
        </pc:spChg>
        <pc:spChg chg="add mod">
          <ac:chgData name="Chang,Spencer Jordan" userId="47bc148a-f66a-4a29-97b6-6d9f682b338e" providerId="ADAL" clId="{DFAB4FE0-7F34-41E0-8D28-9176CF27BDF8}" dt="2024-09-16T01:42:22.098" v="41234" actId="1076"/>
          <ac:spMkLst>
            <pc:docMk/>
            <pc:sldMk cId="1024955813" sldId="705"/>
            <ac:spMk id="8" creationId="{E4B1C99E-7964-40C8-C8C2-D31D6D9C38E6}"/>
          </ac:spMkLst>
        </pc:spChg>
        <pc:spChg chg="add del mod">
          <ac:chgData name="Chang,Spencer Jordan" userId="47bc148a-f66a-4a29-97b6-6d9f682b338e" providerId="ADAL" clId="{DFAB4FE0-7F34-41E0-8D28-9176CF27BDF8}" dt="2024-09-07T17:50:07.965" v="10685"/>
          <ac:spMkLst>
            <pc:docMk/>
            <pc:sldMk cId="1024955813" sldId="705"/>
            <ac:spMk id="12" creationId="{D4E0F07B-22CD-7EDD-D45C-8AAE3517EDD1}"/>
          </ac:spMkLst>
        </pc:spChg>
        <pc:spChg chg="add mod">
          <ac:chgData name="Chang,Spencer Jordan" userId="47bc148a-f66a-4a29-97b6-6d9f682b338e" providerId="ADAL" clId="{DFAB4FE0-7F34-41E0-8D28-9176CF27BDF8}" dt="2024-09-26T17:41:28.458" v="55408" actId="20577"/>
          <ac:spMkLst>
            <pc:docMk/>
            <pc:sldMk cId="1024955813" sldId="705"/>
            <ac:spMk id="15" creationId="{5711CB4A-77B9-EA96-D8A9-56F8238C2B01}"/>
          </ac:spMkLst>
        </pc:spChg>
        <pc:spChg chg="add mod">
          <ac:chgData name="Chang,Spencer Jordan" userId="47bc148a-f66a-4a29-97b6-6d9f682b338e" providerId="ADAL" clId="{DFAB4FE0-7F34-41E0-8D28-9176CF27BDF8}" dt="2024-09-26T17:41:34.437" v="55409" actId="20577"/>
          <ac:spMkLst>
            <pc:docMk/>
            <pc:sldMk cId="1024955813" sldId="705"/>
            <ac:spMk id="16" creationId="{266D6727-8EB8-F7F5-F659-D973D57F8212}"/>
          </ac:spMkLst>
        </pc:spChg>
        <pc:spChg chg="del mod">
          <ac:chgData name="Chang,Spencer Jordan" userId="47bc148a-f66a-4a29-97b6-6d9f682b338e" providerId="ADAL" clId="{DFAB4FE0-7F34-41E0-8D28-9176CF27BDF8}" dt="2024-09-07T17:57:23.252" v="10904"/>
          <ac:spMkLst>
            <pc:docMk/>
            <pc:sldMk cId="1024955813" sldId="705"/>
            <ac:spMk id="17" creationId="{95C55CBD-C0E0-84B1-FD17-D53E4C040389}"/>
          </ac:spMkLst>
        </pc:spChg>
        <pc:spChg chg="add del mod">
          <ac:chgData name="Chang,Spencer Jordan" userId="47bc148a-f66a-4a29-97b6-6d9f682b338e" providerId="ADAL" clId="{DFAB4FE0-7F34-41E0-8D28-9176CF27BDF8}" dt="2024-09-07T18:07:16.738" v="11411" actId="478"/>
          <ac:spMkLst>
            <pc:docMk/>
            <pc:sldMk cId="1024955813" sldId="705"/>
            <ac:spMk id="18" creationId="{5D99EE06-FED6-5214-B3D0-C4BA5053AE71}"/>
          </ac:spMkLst>
        </pc:spChg>
        <pc:spChg chg="add del mod">
          <ac:chgData name="Chang,Spencer Jordan" userId="47bc148a-f66a-4a29-97b6-6d9f682b338e" providerId="ADAL" clId="{DFAB4FE0-7F34-41E0-8D28-9176CF27BDF8}" dt="2024-09-07T18:07:26.297" v="11417" actId="478"/>
          <ac:spMkLst>
            <pc:docMk/>
            <pc:sldMk cId="1024955813" sldId="705"/>
            <ac:spMk id="19" creationId="{BFDE6016-0A8C-1226-2ADB-93CE54A6E52C}"/>
          </ac:spMkLst>
        </pc:spChg>
        <pc:graphicFrameChg chg="add del mod">
          <ac:chgData name="Chang,Spencer Jordan" userId="47bc148a-f66a-4a29-97b6-6d9f682b338e" providerId="ADAL" clId="{DFAB4FE0-7F34-41E0-8D28-9176CF27BDF8}" dt="2024-09-07T20:39:04.089" v="16353" actId="478"/>
          <ac:graphicFrameMkLst>
            <pc:docMk/>
            <pc:sldMk cId="1024955813" sldId="705"/>
            <ac:graphicFrameMk id="20" creationId="{1C49FF94-C323-4433-9EBB-AA922BE69E83}"/>
          </ac:graphicFrameMkLst>
        </pc:graphicFrameChg>
        <pc:graphicFrameChg chg="add mod">
          <ac:chgData name="Chang,Spencer Jordan" userId="47bc148a-f66a-4a29-97b6-6d9f682b338e" providerId="ADAL" clId="{DFAB4FE0-7F34-41E0-8D28-9176CF27BDF8}" dt="2024-09-07T20:39:04.315" v="16354"/>
          <ac:graphicFrameMkLst>
            <pc:docMk/>
            <pc:sldMk cId="1024955813" sldId="705"/>
            <ac:graphicFrameMk id="21" creationId="{6A20E743-6408-CF52-9DD1-CAC44ABA01A0}"/>
          </ac:graphicFrameMkLst>
        </pc:graphicFrameChg>
        <pc:picChg chg="add del mod">
          <ac:chgData name="Chang,Spencer Jordan" userId="47bc148a-f66a-4a29-97b6-6d9f682b338e" providerId="ADAL" clId="{DFAB4FE0-7F34-41E0-8D28-9176CF27BDF8}" dt="2024-09-07T17:50:07.004" v="10684" actId="21"/>
          <ac:picMkLst>
            <pc:docMk/>
            <pc:sldMk cId="1024955813" sldId="705"/>
            <ac:picMk id="9" creationId="{27A825DF-F5E9-0ABC-7F8F-32FCB47FBEBE}"/>
          </ac:picMkLst>
        </pc:picChg>
        <pc:picChg chg="del">
          <ac:chgData name="Chang,Spencer Jordan" userId="47bc148a-f66a-4a29-97b6-6d9f682b338e" providerId="ADAL" clId="{DFAB4FE0-7F34-41E0-8D28-9176CF27BDF8}" dt="2024-09-07T17:50:04.698" v="10683" actId="478"/>
          <ac:picMkLst>
            <pc:docMk/>
            <pc:sldMk cId="1024955813" sldId="705"/>
            <ac:picMk id="10" creationId="{BB18AFB9-5024-610E-81FD-C6561D3003EE}"/>
          </ac:picMkLst>
        </pc:picChg>
        <pc:picChg chg="add del mod">
          <ac:chgData name="Chang,Spencer Jordan" userId="47bc148a-f66a-4a29-97b6-6d9f682b338e" providerId="ADAL" clId="{DFAB4FE0-7F34-41E0-8D28-9176CF27BDF8}" dt="2024-09-13T15:14:50.066" v="33478" actId="478"/>
          <ac:picMkLst>
            <pc:docMk/>
            <pc:sldMk cId="1024955813" sldId="705"/>
            <ac:picMk id="10" creationId="{C42FB4BA-69C7-8FCD-B549-4BC1273DB29A}"/>
          </ac:picMkLst>
        </pc:picChg>
        <pc:picChg chg="add del mod">
          <ac:chgData name="Chang,Spencer Jordan" userId="47bc148a-f66a-4a29-97b6-6d9f682b338e" providerId="ADAL" clId="{DFAB4FE0-7F34-41E0-8D28-9176CF27BDF8}" dt="2024-09-07T17:56:42.910" v="10900" actId="478"/>
          <ac:picMkLst>
            <pc:docMk/>
            <pc:sldMk cId="1024955813" sldId="705"/>
            <ac:picMk id="13" creationId="{27A825DF-F5E9-0ABC-7F8F-32FCB47FBEBE}"/>
          </ac:picMkLst>
        </pc:picChg>
        <pc:picChg chg="add del mod">
          <ac:chgData name="Chang,Spencer Jordan" userId="47bc148a-f66a-4a29-97b6-6d9f682b338e" providerId="ADAL" clId="{DFAB4FE0-7F34-41E0-8D28-9176CF27BDF8}" dt="2024-09-12T21:16:38.252" v="25995" actId="478"/>
          <ac:picMkLst>
            <pc:docMk/>
            <pc:sldMk cId="1024955813" sldId="705"/>
            <ac:picMk id="2050" creationId="{0C7F3A53-CFDC-EEE6-75ED-3BF5B7F418F3}"/>
          </ac:picMkLst>
        </pc:picChg>
        <pc:picChg chg="add del mod">
          <ac:chgData name="Chang,Spencer Jordan" userId="47bc148a-f66a-4a29-97b6-6d9f682b338e" providerId="ADAL" clId="{DFAB4FE0-7F34-41E0-8D28-9176CF27BDF8}" dt="2024-09-12T21:29:52.839" v="26077" actId="478"/>
          <ac:picMkLst>
            <pc:docMk/>
            <pc:sldMk cId="1024955813" sldId="705"/>
            <ac:picMk id="2054" creationId="{96655E57-9412-71BE-9722-8A65594C3668}"/>
          </ac:picMkLst>
        </pc:picChg>
        <pc:picChg chg="add del mod">
          <ac:chgData name="Chang,Spencer Jordan" userId="47bc148a-f66a-4a29-97b6-6d9f682b338e" providerId="ADAL" clId="{DFAB4FE0-7F34-41E0-8D28-9176CF27BDF8}" dt="2024-09-13T15:15:37.583" v="33483" actId="478"/>
          <ac:picMkLst>
            <pc:docMk/>
            <pc:sldMk cId="1024955813" sldId="705"/>
            <ac:picMk id="3074" creationId="{1BC1535A-3E9C-F3D8-A413-FAD2D711BD56}"/>
          </ac:picMkLst>
        </pc:picChg>
        <pc:picChg chg="add mod">
          <ac:chgData name="Chang,Spencer Jordan" userId="47bc148a-f66a-4a29-97b6-6d9f682b338e" providerId="ADAL" clId="{DFAB4FE0-7F34-41E0-8D28-9176CF27BDF8}" dt="2024-09-26T17:50:41.493" v="55434" actId="1076"/>
          <ac:picMkLst>
            <pc:docMk/>
            <pc:sldMk cId="1024955813" sldId="705"/>
            <ac:picMk id="3076" creationId="{012EE455-9280-6A3D-58B0-3E07F67469F6}"/>
          </ac:picMkLst>
        </pc:picChg>
      </pc:sldChg>
      <pc:sldChg chg="addSp delSp modSp add del mod ord modTransition delAnim modAnim modNotesTx">
        <pc:chgData name="Chang,Spencer Jordan" userId="47bc148a-f66a-4a29-97b6-6d9f682b338e" providerId="ADAL" clId="{DFAB4FE0-7F34-41E0-8D28-9176CF27BDF8}" dt="2024-09-16T11:16:41.257" v="41406" actId="20577"/>
        <pc:sldMkLst>
          <pc:docMk/>
          <pc:sldMk cId="3231223781" sldId="706"/>
        </pc:sldMkLst>
        <pc:spChg chg="add del mod">
          <ac:chgData name="Chang,Spencer Jordan" userId="47bc148a-f66a-4a29-97b6-6d9f682b338e" providerId="ADAL" clId="{DFAB4FE0-7F34-41E0-8D28-9176CF27BDF8}" dt="2024-09-15T23:58:14.844" v="39308" actId="11529"/>
          <ac:spMkLst>
            <pc:docMk/>
            <pc:sldMk cId="3231223781" sldId="706"/>
            <ac:spMk id="2" creationId="{15964B9B-4F30-F125-83A1-BAC2F5501DC6}"/>
          </ac:spMkLst>
        </pc:spChg>
        <pc:spChg chg="mod">
          <ac:chgData name="Chang,Spencer Jordan" userId="47bc148a-f66a-4a29-97b6-6d9f682b338e" providerId="ADAL" clId="{DFAB4FE0-7F34-41E0-8D28-9176CF27BDF8}" dt="2024-09-12T23:03:57.888" v="26726" actId="164"/>
          <ac:spMkLst>
            <pc:docMk/>
            <pc:sldMk cId="3231223781" sldId="706"/>
            <ac:spMk id="2" creationId="{A0C2B5BD-4EAE-7B05-C558-F1355589736A}"/>
          </ac:spMkLst>
        </pc:spChg>
        <pc:spChg chg="mod">
          <ac:chgData name="Chang,Spencer Jordan" userId="47bc148a-f66a-4a29-97b6-6d9f682b338e" providerId="ADAL" clId="{DFAB4FE0-7F34-41E0-8D28-9176CF27BDF8}" dt="2024-09-12T21:47:41.484" v="26425" actId="20577"/>
          <ac:spMkLst>
            <pc:docMk/>
            <pc:sldMk cId="3231223781" sldId="706"/>
            <ac:spMk id="3" creationId="{519C3087-7C92-0D2C-3A9F-54CF7E423482}"/>
          </ac:spMkLst>
        </pc:spChg>
        <pc:spChg chg="mod">
          <ac:chgData name="Chang,Spencer Jordan" userId="47bc148a-f66a-4a29-97b6-6d9f682b338e" providerId="ADAL" clId="{DFAB4FE0-7F34-41E0-8D28-9176CF27BDF8}" dt="2024-09-12T23:03:57.888" v="26726" actId="164"/>
          <ac:spMkLst>
            <pc:docMk/>
            <pc:sldMk cId="3231223781" sldId="706"/>
            <ac:spMk id="4" creationId="{9BF7F7C5-8DF7-F2BE-B412-2E352656630E}"/>
          </ac:spMkLst>
        </pc:spChg>
        <pc:spChg chg="add del mod">
          <ac:chgData name="Chang,Spencer Jordan" userId="47bc148a-f66a-4a29-97b6-6d9f682b338e" providerId="ADAL" clId="{DFAB4FE0-7F34-41E0-8D28-9176CF27BDF8}" dt="2024-09-12T21:47:34.892" v="26423" actId="478"/>
          <ac:spMkLst>
            <pc:docMk/>
            <pc:sldMk cId="3231223781" sldId="706"/>
            <ac:spMk id="5" creationId="{E24B78A7-D0E6-9A79-4F86-3200A357CD58}"/>
          </ac:spMkLst>
        </pc:spChg>
        <pc:spChg chg="del mod">
          <ac:chgData name="Chang,Spencer Jordan" userId="47bc148a-f66a-4a29-97b6-6d9f682b338e" providerId="ADAL" clId="{DFAB4FE0-7F34-41E0-8D28-9176CF27BDF8}" dt="2024-09-12T21:58:40.323" v="26594" actId="478"/>
          <ac:spMkLst>
            <pc:docMk/>
            <pc:sldMk cId="3231223781" sldId="706"/>
            <ac:spMk id="8" creationId="{E44E49F7-6731-A545-A305-E2DB48142E77}"/>
          </ac:spMkLst>
        </pc:spChg>
        <pc:spChg chg="mod">
          <ac:chgData name="Chang,Spencer Jordan" userId="47bc148a-f66a-4a29-97b6-6d9f682b338e" providerId="ADAL" clId="{DFAB4FE0-7F34-41E0-8D28-9176CF27BDF8}" dt="2024-09-12T23:03:57.888" v="26726" actId="164"/>
          <ac:spMkLst>
            <pc:docMk/>
            <pc:sldMk cId="3231223781" sldId="706"/>
            <ac:spMk id="9" creationId="{C34AF78B-D138-EA29-FD15-5D979DACACA3}"/>
          </ac:spMkLst>
        </pc:spChg>
        <pc:spChg chg="mod topLvl">
          <ac:chgData name="Chang,Spencer Jordan" userId="47bc148a-f66a-4a29-97b6-6d9f682b338e" providerId="ADAL" clId="{DFAB4FE0-7F34-41E0-8D28-9176CF27BDF8}" dt="2024-09-12T23:03:57.888" v="26726" actId="164"/>
          <ac:spMkLst>
            <pc:docMk/>
            <pc:sldMk cId="3231223781" sldId="706"/>
            <ac:spMk id="10" creationId="{89C6540B-D293-326F-78B4-DE40D4AA8075}"/>
          </ac:spMkLst>
        </pc:spChg>
        <pc:spChg chg="mod topLvl">
          <ac:chgData name="Chang,Spencer Jordan" userId="47bc148a-f66a-4a29-97b6-6d9f682b338e" providerId="ADAL" clId="{DFAB4FE0-7F34-41E0-8D28-9176CF27BDF8}" dt="2024-09-12T23:03:57.888" v="26726" actId="164"/>
          <ac:spMkLst>
            <pc:docMk/>
            <pc:sldMk cId="3231223781" sldId="706"/>
            <ac:spMk id="11" creationId="{34BC0A08-A94F-ECEF-556D-4B2D9180D26E}"/>
          </ac:spMkLst>
        </pc:spChg>
        <pc:spChg chg="mod topLvl">
          <ac:chgData name="Chang,Spencer Jordan" userId="47bc148a-f66a-4a29-97b6-6d9f682b338e" providerId="ADAL" clId="{DFAB4FE0-7F34-41E0-8D28-9176CF27BDF8}" dt="2024-09-12T23:03:57.888" v="26726" actId="164"/>
          <ac:spMkLst>
            <pc:docMk/>
            <pc:sldMk cId="3231223781" sldId="706"/>
            <ac:spMk id="12" creationId="{957BDE85-C9FC-B32C-BC4A-B69FB646E5DC}"/>
          </ac:spMkLst>
        </pc:spChg>
        <pc:spChg chg="mod topLvl">
          <ac:chgData name="Chang,Spencer Jordan" userId="47bc148a-f66a-4a29-97b6-6d9f682b338e" providerId="ADAL" clId="{DFAB4FE0-7F34-41E0-8D28-9176CF27BDF8}" dt="2024-09-12T23:03:57.888" v="26726" actId="164"/>
          <ac:spMkLst>
            <pc:docMk/>
            <pc:sldMk cId="3231223781" sldId="706"/>
            <ac:spMk id="13" creationId="{BF717F4C-E57C-0E38-DB09-ECBB4DFCBA8A}"/>
          </ac:spMkLst>
        </pc:spChg>
        <pc:spChg chg="del mod topLvl">
          <ac:chgData name="Chang,Spencer Jordan" userId="47bc148a-f66a-4a29-97b6-6d9f682b338e" providerId="ADAL" clId="{DFAB4FE0-7F34-41E0-8D28-9176CF27BDF8}" dt="2024-09-12T21:39:42.076" v="26276" actId="478"/>
          <ac:spMkLst>
            <pc:docMk/>
            <pc:sldMk cId="3231223781" sldId="706"/>
            <ac:spMk id="27" creationId="{46E483C1-FDCF-540D-6561-07C1B70E8EA2}"/>
          </ac:spMkLst>
        </pc:spChg>
        <pc:spChg chg="del mod topLvl">
          <ac:chgData name="Chang,Spencer Jordan" userId="47bc148a-f66a-4a29-97b6-6d9f682b338e" providerId="ADAL" clId="{DFAB4FE0-7F34-41E0-8D28-9176CF27BDF8}" dt="2024-09-12T21:39:42.076" v="26276" actId="478"/>
          <ac:spMkLst>
            <pc:docMk/>
            <pc:sldMk cId="3231223781" sldId="706"/>
            <ac:spMk id="28" creationId="{8F651D45-39C3-273C-0572-1B0593643B62}"/>
          </ac:spMkLst>
        </pc:spChg>
        <pc:spChg chg="del mod topLvl">
          <ac:chgData name="Chang,Spencer Jordan" userId="47bc148a-f66a-4a29-97b6-6d9f682b338e" providerId="ADAL" clId="{DFAB4FE0-7F34-41E0-8D28-9176CF27BDF8}" dt="2024-09-12T21:39:42.076" v="26276" actId="478"/>
          <ac:spMkLst>
            <pc:docMk/>
            <pc:sldMk cId="3231223781" sldId="706"/>
            <ac:spMk id="29" creationId="{D661E281-789B-49A2-7869-B27440DF7FA0}"/>
          </ac:spMkLst>
        </pc:spChg>
        <pc:spChg chg="del mod topLvl">
          <ac:chgData name="Chang,Spencer Jordan" userId="47bc148a-f66a-4a29-97b6-6d9f682b338e" providerId="ADAL" clId="{DFAB4FE0-7F34-41E0-8D28-9176CF27BDF8}" dt="2024-09-12T21:39:42.076" v="26276" actId="478"/>
          <ac:spMkLst>
            <pc:docMk/>
            <pc:sldMk cId="3231223781" sldId="706"/>
            <ac:spMk id="30" creationId="{001F5E65-BD49-16C9-148C-2365767BB975}"/>
          </ac:spMkLst>
        </pc:spChg>
        <pc:spChg chg="del mod topLvl">
          <ac:chgData name="Chang,Spencer Jordan" userId="47bc148a-f66a-4a29-97b6-6d9f682b338e" providerId="ADAL" clId="{DFAB4FE0-7F34-41E0-8D28-9176CF27BDF8}" dt="2024-09-12T21:40:52.692" v="26301" actId="478"/>
          <ac:spMkLst>
            <pc:docMk/>
            <pc:sldMk cId="3231223781" sldId="706"/>
            <ac:spMk id="31" creationId="{225CDEFF-4BA1-326B-4365-6ADDBEEB01B1}"/>
          </ac:spMkLst>
        </pc:spChg>
        <pc:spChg chg="del mod topLvl">
          <ac:chgData name="Chang,Spencer Jordan" userId="47bc148a-f66a-4a29-97b6-6d9f682b338e" providerId="ADAL" clId="{DFAB4FE0-7F34-41E0-8D28-9176CF27BDF8}" dt="2024-09-12T21:36:37.166" v="26160" actId="478"/>
          <ac:spMkLst>
            <pc:docMk/>
            <pc:sldMk cId="3231223781" sldId="706"/>
            <ac:spMk id="32" creationId="{D3E2E2C6-A4D7-24A6-FDE5-6A487EDFE277}"/>
          </ac:spMkLst>
        </pc:spChg>
        <pc:spChg chg="del mod topLvl">
          <ac:chgData name="Chang,Spencer Jordan" userId="47bc148a-f66a-4a29-97b6-6d9f682b338e" providerId="ADAL" clId="{DFAB4FE0-7F34-41E0-8D28-9176CF27BDF8}" dt="2024-09-12T21:36:37.166" v="26160" actId="478"/>
          <ac:spMkLst>
            <pc:docMk/>
            <pc:sldMk cId="3231223781" sldId="706"/>
            <ac:spMk id="33" creationId="{ABEB521A-2B77-0778-800E-2B8F2691D06B}"/>
          </ac:spMkLst>
        </pc:spChg>
        <pc:spChg chg="del mod topLvl">
          <ac:chgData name="Chang,Spencer Jordan" userId="47bc148a-f66a-4a29-97b6-6d9f682b338e" providerId="ADAL" clId="{DFAB4FE0-7F34-41E0-8D28-9176CF27BDF8}" dt="2024-09-12T21:36:37.166" v="26160" actId="478"/>
          <ac:spMkLst>
            <pc:docMk/>
            <pc:sldMk cId="3231223781" sldId="706"/>
            <ac:spMk id="34" creationId="{ABC11E22-FFD5-7AC6-1531-32E7331EE06C}"/>
          </ac:spMkLst>
        </pc:spChg>
        <pc:spChg chg="del">
          <ac:chgData name="Chang,Spencer Jordan" userId="47bc148a-f66a-4a29-97b6-6d9f682b338e" providerId="ADAL" clId="{DFAB4FE0-7F34-41E0-8D28-9176CF27BDF8}" dt="2024-09-12T21:44:02.770" v="26340" actId="478"/>
          <ac:spMkLst>
            <pc:docMk/>
            <pc:sldMk cId="3231223781" sldId="706"/>
            <ac:spMk id="35" creationId="{BEBA6171-1BBA-4E1B-C9D1-6F649469D58A}"/>
          </ac:spMkLst>
        </pc:spChg>
        <pc:spChg chg="del">
          <ac:chgData name="Chang,Spencer Jordan" userId="47bc148a-f66a-4a29-97b6-6d9f682b338e" providerId="ADAL" clId="{DFAB4FE0-7F34-41E0-8D28-9176CF27BDF8}" dt="2024-09-12T21:44:02.770" v="26340" actId="478"/>
          <ac:spMkLst>
            <pc:docMk/>
            <pc:sldMk cId="3231223781" sldId="706"/>
            <ac:spMk id="36" creationId="{42E327E2-F3F9-0026-7761-AF80291E4FFC}"/>
          </ac:spMkLst>
        </pc:spChg>
        <pc:spChg chg="del">
          <ac:chgData name="Chang,Spencer Jordan" userId="47bc148a-f66a-4a29-97b6-6d9f682b338e" providerId="ADAL" clId="{DFAB4FE0-7F34-41E0-8D28-9176CF27BDF8}" dt="2024-09-12T21:44:02.770" v="26340" actId="478"/>
          <ac:spMkLst>
            <pc:docMk/>
            <pc:sldMk cId="3231223781" sldId="706"/>
            <ac:spMk id="37" creationId="{A3DDD738-6147-3B52-56B1-8A033C5EA934}"/>
          </ac:spMkLst>
        </pc:spChg>
        <pc:spChg chg="del">
          <ac:chgData name="Chang,Spencer Jordan" userId="47bc148a-f66a-4a29-97b6-6d9f682b338e" providerId="ADAL" clId="{DFAB4FE0-7F34-41E0-8D28-9176CF27BDF8}" dt="2024-09-12T21:44:02.770" v="26340" actId="478"/>
          <ac:spMkLst>
            <pc:docMk/>
            <pc:sldMk cId="3231223781" sldId="706"/>
            <ac:spMk id="38" creationId="{5A50546A-46F0-0749-B4AC-A1742651E092}"/>
          </ac:spMkLst>
        </pc:spChg>
        <pc:spChg chg="mod topLvl">
          <ac:chgData name="Chang,Spencer Jordan" userId="47bc148a-f66a-4a29-97b6-6d9f682b338e" providerId="ADAL" clId="{DFAB4FE0-7F34-41E0-8D28-9176CF27BDF8}" dt="2024-09-12T23:03:57.888" v="26726" actId="164"/>
          <ac:spMkLst>
            <pc:docMk/>
            <pc:sldMk cId="3231223781" sldId="706"/>
            <ac:spMk id="45" creationId="{39A44FE7-87F7-C99C-D517-26A0D3951C3E}"/>
          </ac:spMkLst>
        </pc:spChg>
        <pc:spChg chg="del mod topLvl">
          <ac:chgData name="Chang,Spencer Jordan" userId="47bc148a-f66a-4a29-97b6-6d9f682b338e" providerId="ADAL" clId="{DFAB4FE0-7F34-41E0-8D28-9176CF27BDF8}" dt="2024-09-12T21:39:52.516" v="26278" actId="478"/>
          <ac:spMkLst>
            <pc:docMk/>
            <pc:sldMk cId="3231223781" sldId="706"/>
            <ac:spMk id="55" creationId="{4F302EEA-69F5-AE4E-99AC-759A30E086A1}"/>
          </ac:spMkLst>
        </pc:spChg>
        <pc:spChg chg="del mod topLvl">
          <ac:chgData name="Chang,Spencer Jordan" userId="47bc148a-f66a-4a29-97b6-6d9f682b338e" providerId="ADAL" clId="{DFAB4FE0-7F34-41E0-8D28-9176CF27BDF8}" dt="2024-09-12T21:39:52.516" v="26278" actId="478"/>
          <ac:spMkLst>
            <pc:docMk/>
            <pc:sldMk cId="3231223781" sldId="706"/>
            <ac:spMk id="56" creationId="{3A8645CC-E5F7-8E1C-CB18-7C4AB07F50DF}"/>
          </ac:spMkLst>
        </pc:spChg>
        <pc:spChg chg="del mod topLvl">
          <ac:chgData name="Chang,Spencer Jordan" userId="47bc148a-f66a-4a29-97b6-6d9f682b338e" providerId="ADAL" clId="{DFAB4FE0-7F34-41E0-8D28-9176CF27BDF8}" dt="2024-09-12T21:39:52.516" v="26278" actId="478"/>
          <ac:spMkLst>
            <pc:docMk/>
            <pc:sldMk cId="3231223781" sldId="706"/>
            <ac:spMk id="57" creationId="{D555A229-5121-AC2D-F3DE-F042ECEF5DE6}"/>
          </ac:spMkLst>
        </pc:spChg>
        <pc:spChg chg="mod">
          <ac:chgData name="Chang,Spencer Jordan" userId="47bc148a-f66a-4a29-97b6-6d9f682b338e" providerId="ADAL" clId="{DFAB4FE0-7F34-41E0-8D28-9176CF27BDF8}" dt="2024-09-12T23:03:57.888" v="26726" actId="164"/>
          <ac:spMkLst>
            <pc:docMk/>
            <pc:sldMk cId="3231223781" sldId="706"/>
            <ac:spMk id="68" creationId="{EE7B6D42-24AE-B41D-A0E4-E1F6DA4E92B5}"/>
          </ac:spMkLst>
        </pc:spChg>
        <pc:spChg chg="add mod">
          <ac:chgData name="Chang,Spencer Jordan" userId="47bc148a-f66a-4a29-97b6-6d9f682b338e" providerId="ADAL" clId="{DFAB4FE0-7F34-41E0-8D28-9176CF27BDF8}" dt="2024-09-12T23:03:57.888" v="26726" actId="164"/>
          <ac:spMkLst>
            <pc:docMk/>
            <pc:sldMk cId="3231223781" sldId="706"/>
            <ac:spMk id="69" creationId="{D3C94F52-4380-CD1F-0840-E49C0A0B87A5}"/>
          </ac:spMkLst>
        </pc:spChg>
        <pc:spChg chg="del mod">
          <ac:chgData name="Chang,Spencer Jordan" userId="47bc148a-f66a-4a29-97b6-6d9f682b338e" providerId="ADAL" clId="{DFAB4FE0-7F34-41E0-8D28-9176CF27BDF8}" dt="2024-09-12T21:48:24.447" v="26437" actId="478"/>
          <ac:spMkLst>
            <pc:docMk/>
            <pc:sldMk cId="3231223781" sldId="706"/>
            <ac:spMk id="78" creationId="{426BD0CC-F71F-A455-D247-6D067ADEF5CD}"/>
          </ac:spMkLst>
        </pc:spChg>
        <pc:spChg chg="del mod">
          <ac:chgData name="Chang,Spencer Jordan" userId="47bc148a-f66a-4a29-97b6-6d9f682b338e" providerId="ADAL" clId="{DFAB4FE0-7F34-41E0-8D28-9176CF27BDF8}" dt="2024-09-12T21:48:24.447" v="26437" actId="478"/>
          <ac:spMkLst>
            <pc:docMk/>
            <pc:sldMk cId="3231223781" sldId="706"/>
            <ac:spMk id="79" creationId="{75BFAC04-42E0-49ED-E603-6E21426F3640}"/>
          </ac:spMkLst>
        </pc:spChg>
        <pc:spChg chg="del mod">
          <ac:chgData name="Chang,Spencer Jordan" userId="47bc148a-f66a-4a29-97b6-6d9f682b338e" providerId="ADAL" clId="{DFAB4FE0-7F34-41E0-8D28-9176CF27BDF8}" dt="2024-09-12T21:48:24.447" v="26437" actId="478"/>
          <ac:spMkLst>
            <pc:docMk/>
            <pc:sldMk cId="3231223781" sldId="706"/>
            <ac:spMk id="80" creationId="{5FE242C4-DE37-6218-8B7C-9D6AB93E926F}"/>
          </ac:spMkLst>
        </pc:spChg>
        <pc:spChg chg="del mod">
          <ac:chgData name="Chang,Spencer Jordan" userId="47bc148a-f66a-4a29-97b6-6d9f682b338e" providerId="ADAL" clId="{DFAB4FE0-7F34-41E0-8D28-9176CF27BDF8}" dt="2024-09-12T21:48:24.447" v="26437" actId="478"/>
          <ac:spMkLst>
            <pc:docMk/>
            <pc:sldMk cId="3231223781" sldId="706"/>
            <ac:spMk id="81" creationId="{272259F4-2A73-8871-2539-EBB2BE197C10}"/>
          </ac:spMkLst>
        </pc:spChg>
        <pc:spChg chg="add mod">
          <ac:chgData name="Chang,Spencer Jordan" userId="47bc148a-f66a-4a29-97b6-6d9f682b338e" providerId="ADAL" clId="{DFAB4FE0-7F34-41E0-8D28-9176CF27BDF8}" dt="2024-09-12T23:03:57.888" v="26726" actId="164"/>
          <ac:spMkLst>
            <pc:docMk/>
            <pc:sldMk cId="3231223781" sldId="706"/>
            <ac:spMk id="86" creationId="{6BA3F46B-0C4E-27D9-F290-0CF487CE71FD}"/>
          </ac:spMkLst>
        </pc:spChg>
        <pc:spChg chg="add mod">
          <ac:chgData name="Chang,Spencer Jordan" userId="47bc148a-f66a-4a29-97b6-6d9f682b338e" providerId="ADAL" clId="{DFAB4FE0-7F34-41E0-8D28-9176CF27BDF8}" dt="2024-09-12T21:39:15.559" v="26263" actId="1076"/>
          <ac:spMkLst>
            <pc:docMk/>
            <pc:sldMk cId="3231223781" sldId="706"/>
            <ac:spMk id="91" creationId="{F95DA978-AF03-497C-9AA1-8722E970E146}"/>
          </ac:spMkLst>
        </pc:spChg>
        <pc:spChg chg="add mod topLvl">
          <ac:chgData name="Chang,Spencer Jordan" userId="47bc148a-f66a-4a29-97b6-6d9f682b338e" providerId="ADAL" clId="{DFAB4FE0-7F34-41E0-8D28-9176CF27BDF8}" dt="2024-09-12T23:03:57.888" v="26726" actId="164"/>
          <ac:spMkLst>
            <pc:docMk/>
            <pc:sldMk cId="3231223781" sldId="706"/>
            <ac:spMk id="96" creationId="{47B68D28-76E2-B0DB-5A8C-343965160A62}"/>
          </ac:spMkLst>
        </pc:spChg>
        <pc:spChg chg="add mod topLvl">
          <ac:chgData name="Chang,Spencer Jordan" userId="47bc148a-f66a-4a29-97b6-6d9f682b338e" providerId="ADAL" clId="{DFAB4FE0-7F34-41E0-8D28-9176CF27BDF8}" dt="2024-09-12T23:03:57.888" v="26726" actId="164"/>
          <ac:spMkLst>
            <pc:docMk/>
            <pc:sldMk cId="3231223781" sldId="706"/>
            <ac:spMk id="97" creationId="{E63980D5-1BA8-2A29-5756-E1913CEBAB10}"/>
          </ac:spMkLst>
        </pc:spChg>
        <pc:spChg chg="add mod topLvl">
          <ac:chgData name="Chang,Spencer Jordan" userId="47bc148a-f66a-4a29-97b6-6d9f682b338e" providerId="ADAL" clId="{DFAB4FE0-7F34-41E0-8D28-9176CF27BDF8}" dt="2024-09-12T23:03:57.888" v="26726" actId="164"/>
          <ac:spMkLst>
            <pc:docMk/>
            <pc:sldMk cId="3231223781" sldId="706"/>
            <ac:spMk id="98" creationId="{17674E7B-4E37-8861-CAAE-4902B481D5CD}"/>
          </ac:spMkLst>
        </pc:spChg>
        <pc:spChg chg="add mod topLvl">
          <ac:chgData name="Chang,Spencer Jordan" userId="47bc148a-f66a-4a29-97b6-6d9f682b338e" providerId="ADAL" clId="{DFAB4FE0-7F34-41E0-8D28-9176CF27BDF8}" dt="2024-09-12T23:03:57.888" v="26726" actId="164"/>
          <ac:spMkLst>
            <pc:docMk/>
            <pc:sldMk cId="3231223781" sldId="706"/>
            <ac:spMk id="99" creationId="{91A1C72F-156F-DA3E-36C6-6AD26E85FD6F}"/>
          </ac:spMkLst>
        </pc:spChg>
        <pc:spChg chg="mod topLvl">
          <ac:chgData name="Chang,Spencer Jordan" userId="47bc148a-f66a-4a29-97b6-6d9f682b338e" providerId="ADAL" clId="{DFAB4FE0-7F34-41E0-8D28-9176CF27BDF8}" dt="2024-09-12T23:03:57.888" v="26726" actId="164"/>
          <ac:spMkLst>
            <pc:docMk/>
            <pc:sldMk cId="3231223781" sldId="706"/>
            <ac:spMk id="101" creationId="{80AFFBE7-7066-C2FE-3E11-470CA136BE16}"/>
          </ac:spMkLst>
        </pc:spChg>
        <pc:spChg chg="add del mod">
          <ac:chgData name="Chang,Spencer Jordan" userId="47bc148a-f66a-4a29-97b6-6d9f682b338e" providerId="ADAL" clId="{DFAB4FE0-7F34-41E0-8D28-9176CF27BDF8}" dt="2024-09-12T21:40:44.734" v="26297" actId="478"/>
          <ac:spMkLst>
            <pc:docMk/>
            <pc:sldMk cId="3231223781" sldId="706"/>
            <ac:spMk id="105" creationId="{5B9ED573-2660-770A-8B99-BCBF28A4B3FE}"/>
          </ac:spMkLst>
        </pc:spChg>
        <pc:spChg chg="mod topLvl">
          <ac:chgData name="Chang,Spencer Jordan" userId="47bc148a-f66a-4a29-97b6-6d9f682b338e" providerId="ADAL" clId="{DFAB4FE0-7F34-41E0-8D28-9176CF27BDF8}" dt="2024-09-12T23:03:57.888" v="26726" actId="164"/>
          <ac:spMkLst>
            <pc:docMk/>
            <pc:sldMk cId="3231223781" sldId="706"/>
            <ac:spMk id="114" creationId="{802F409E-87DE-E5D5-DAC5-D96477699178}"/>
          </ac:spMkLst>
        </pc:spChg>
        <pc:spChg chg="del mod topLvl">
          <ac:chgData name="Chang,Spencer Jordan" userId="47bc148a-f66a-4a29-97b6-6d9f682b338e" providerId="ADAL" clId="{DFAB4FE0-7F34-41E0-8D28-9176CF27BDF8}" dt="2024-09-12T21:48:24.447" v="26437" actId="478"/>
          <ac:spMkLst>
            <pc:docMk/>
            <pc:sldMk cId="3231223781" sldId="706"/>
            <ac:spMk id="115" creationId="{A6B049D3-0BA9-3BF3-9408-BC412F995A59}"/>
          </ac:spMkLst>
        </pc:spChg>
        <pc:spChg chg="del mod topLvl">
          <ac:chgData name="Chang,Spencer Jordan" userId="47bc148a-f66a-4a29-97b6-6d9f682b338e" providerId="ADAL" clId="{DFAB4FE0-7F34-41E0-8D28-9176CF27BDF8}" dt="2024-09-12T21:48:24.447" v="26437" actId="478"/>
          <ac:spMkLst>
            <pc:docMk/>
            <pc:sldMk cId="3231223781" sldId="706"/>
            <ac:spMk id="116" creationId="{5AD10838-22FC-627E-5F38-197FEF9FEC9D}"/>
          </ac:spMkLst>
        </pc:spChg>
        <pc:spChg chg="del mod topLvl">
          <ac:chgData name="Chang,Spencer Jordan" userId="47bc148a-f66a-4a29-97b6-6d9f682b338e" providerId="ADAL" clId="{DFAB4FE0-7F34-41E0-8D28-9176CF27BDF8}" dt="2024-09-12T21:48:24.447" v="26437" actId="478"/>
          <ac:spMkLst>
            <pc:docMk/>
            <pc:sldMk cId="3231223781" sldId="706"/>
            <ac:spMk id="117" creationId="{3BEC98B6-9BBA-88BE-D2E1-C479141D3AC9}"/>
          </ac:spMkLst>
        </pc:spChg>
        <pc:spChg chg="add mod topLvl">
          <ac:chgData name="Chang,Spencer Jordan" userId="47bc148a-f66a-4a29-97b6-6d9f682b338e" providerId="ADAL" clId="{DFAB4FE0-7F34-41E0-8D28-9176CF27BDF8}" dt="2024-09-12T23:03:57.888" v="26726" actId="164"/>
          <ac:spMkLst>
            <pc:docMk/>
            <pc:sldMk cId="3231223781" sldId="706"/>
            <ac:spMk id="119" creationId="{A37A2F29-3CFE-97B6-A86C-BE4A04CEF52D}"/>
          </ac:spMkLst>
        </pc:spChg>
        <pc:spChg chg="add mod topLvl">
          <ac:chgData name="Chang,Spencer Jordan" userId="47bc148a-f66a-4a29-97b6-6d9f682b338e" providerId="ADAL" clId="{DFAB4FE0-7F34-41E0-8D28-9176CF27BDF8}" dt="2024-09-12T23:03:57.888" v="26726" actId="164"/>
          <ac:spMkLst>
            <pc:docMk/>
            <pc:sldMk cId="3231223781" sldId="706"/>
            <ac:spMk id="120" creationId="{0B5068FE-4DCF-DEE5-2508-7C9FBF7B50A0}"/>
          </ac:spMkLst>
        </pc:spChg>
        <pc:spChg chg="add del mod">
          <ac:chgData name="Chang,Spencer Jordan" userId="47bc148a-f66a-4a29-97b6-6d9f682b338e" providerId="ADAL" clId="{DFAB4FE0-7F34-41E0-8D28-9176CF27BDF8}" dt="2024-09-12T21:47:29.819" v="26417" actId="478"/>
          <ac:spMkLst>
            <pc:docMk/>
            <pc:sldMk cId="3231223781" sldId="706"/>
            <ac:spMk id="121" creationId="{0177B16E-4671-321E-7275-6E23FB570AFE}"/>
          </ac:spMkLst>
        </pc:spChg>
        <pc:spChg chg="add mod topLvl">
          <ac:chgData name="Chang,Spencer Jordan" userId="47bc148a-f66a-4a29-97b6-6d9f682b338e" providerId="ADAL" clId="{DFAB4FE0-7F34-41E0-8D28-9176CF27BDF8}" dt="2024-09-12T23:03:57.888" v="26726" actId="164"/>
          <ac:spMkLst>
            <pc:docMk/>
            <pc:sldMk cId="3231223781" sldId="706"/>
            <ac:spMk id="122" creationId="{7AF3E240-FAA5-C8C8-DE16-F5910CE10B7C}"/>
          </ac:spMkLst>
        </pc:spChg>
        <pc:spChg chg="add mod topLvl">
          <ac:chgData name="Chang,Spencer Jordan" userId="47bc148a-f66a-4a29-97b6-6d9f682b338e" providerId="ADAL" clId="{DFAB4FE0-7F34-41E0-8D28-9176CF27BDF8}" dt="2024-09-12T23:03:57.888" v="26726" actId="164"/>
          <ac:spMkLst>
            <pc:docMk/>
            <pc:sldMk cId="3231223781" sldId="706"/>
            <ac:spMk id="123" creationId="{529ABD2D-4D41-334D-88F7-81E7B3BC6698}"/>
          </ac:spMkLst>
        </pc:spChg>
        <pc:spChg chg="add mod topLvl">
          <ac:chgData name="Chang,Spencer Jordan" userId="47bc148a-f66a-4a29-97b6-6d9f682b338e" providerId="ADAL" clId="{DFAB4FE0-7F34-41E0-8D28-9176CF27BDF8}" dt="2024-09-12T23:03:57.888" v="26726" actId="164"/>
          <ac:spMkLst>
            <pc:docMk/>
            <pc:sldMk cId="3231223781" sldId="706"/>
            <ac:spMk id="124" creationId="{6E03856F-E82A-2024-CDD0-8345A27C4829}"/>
          </ac:spMkLst>
        </pc:spChg>
        <pc:spChg chg="add mod topLvl">
          <ac:chgData name="Chang,Spencer Jordan" userId="47bc148a-f66a-4a29-97b6-6d9f682b338e" providerId="ADAL" clId="{DFAB4FE0-7F34-41E0-8D28-9176CF27BDF8}" dt="2024-09-12T23:03:57.888" v="26726" actId="164"/>
          <ac:spMkLst>
            <pc:docMk/>
            <pc:sldMk cId="3231223781" sldId="706"/>
            <ac:spMk id="125" creationId="{21CB7104-9B4D-22FF-244C-9C285377322C}"/>
          </ac:spMkLst>
        </pc:spChg>
        <pc:spChg chg="del mod topLvl">
          <ac:chgData name="Chang,Spencer Jordan" userId="47bc148a-f66a-4a29-97b6-6d9f682b338e" providerId="ADAL" clId="{DFAB4FE0-7F34-41E0-8D28-9176CF27BDF8}" dt="2024-09-12T21:47:58.402" v="26428" actId="478"/>
          <ac:spMkLst>
            <pc:docMk/>
            <pc:sldMk cId="3231223781" sldId="706"/>
            <ac:spMk id="126" creationId="{E9823D55-A831-6AC1-8BCB-4096E68913C4}"/>
          </ac:spMkLst>
        </pc:spChg>
        <pc:spChg chg="del mod topLvl">
          <ac:chgData name="Chang,Spencer Jordan" userId="47bc148a-f66a-4a29-97b6-6d9f682b338e" providerId="ADAL" clId="{DFAB4FE0-7F34-41E0-8D28-9176CF27BDF8}" dt="2024-09-12T21:47:58.402" v="26428" actId="478"/>
          <ac:spMkLst>
            <pc:docMk/>
            <pc:sldMk cId="3231223781" sldId="706"/>
            <ac:spMk id="127" creationId="{D5583CA0-A9E3-6AB4-2901-AEE577CFF49D}"/>
          </ac:spMkLst>
        </pc:spChg>
        <pc:spChg chg="del mod topLvl">
          <ac:chgData name="Chang,Spencer Jordan" userId="47bc148a-f66a-4a29-97b6-6d9f682b338e" providerId="ADAL" clId="{DFAB4FE0-7F34-41E0-8D28-9176CF27BDF8}" dt="2024-09-12T21:47:58.402" v="26428" actId="478"/>
          <ac:spMkLst>
            <pc:docMk/>
            <pc:sldMk cId="3231223781" sldId="706"/>
            <ac:spMk id="128" creationId="{F1D6E1D5-DF72-DBC0-B17A-431CABA3BA62}"/>
          </ac:spMkLst>
        </pc:spChg>
        <pc:spChg chg="add mod topLvl">
          <ac:chgData name="Chang,Spencer Jordan" userId="47bc148a-f66a-4a29-97b6-6d9f682b338e" providerId="ADAL" clId="{DFAB4FE0-7F34-41E0-8D28-9176CF27BDF8}" dt="2024-09-12T23:03:57.888" v="26726" actId="164"/>
          <ac:spMkLst>
            <pc:docMk/>
            <pc:sldMk cId="3231223781" sldId="706"/>
            <ac:spMk id="129" creationId="{AED3E47E-67FB-136A-D6FB-133EDA6B0C0E}"/>
          </ac:spMkLst>
        </pc:spChg>
        <pc:spChg chg="add mod topLvl">
          <ac:chgData name="Chang,Spencer Jordan" userId="47bc148a-f66a-4a29-97b6-6d9f682b338e" providerId="ADAL" clId="{DFAB4FE0-7F34-41E0-8D28-9176CF27BDF8}" dt="2024-09-12T23:03:57.888" v="26726" actId="164"/>
          <ac:spMkLst>
            <pc:docMk/>
            <pc:sldMk cId="3231223781" sldId="706"/>
            <ac:spMk id="130" creationId="{B222B3FA-DF53-3CC6-4C1B-CDEB10B4F24A}"/>
          </ac:spMkLst>
        </pc:spChg>
        <pc:spChg chg="add mod topLvl">
          <ac:chgData name="Chang,Spencer Jordan" userId="47bc148a-f66a-4a29-97b6-6d9f682b338e" providerId="ADAL" clId="{DFAB4FE0-7F34-41E0-8D28-9176CF27BDF8}" dt="2024-09-12T23:03:57.888" v="26726" actId="164"/>
          <ac:spMkLst>
            <pc:docMk/>
            <pc:sldMk cId="3231223781" sldId="706"/>
            <ac:spMk id="131" creationId="{C80FC28B-A31F-66FC-0E96-F61BF9CC37B0}"/>
          </ac:spMkLst>
        </pc:spChg>
        <pc:spChg chg="add mod topLvl">
          <ac:chgData name="Chang,Spencer Jordan" userId="47bc148a-f66a-4a29-97b6-6d9f682b338e" providerId="ADAL" clId="{DFAB4FE0-7F34-41E0-8D28-9176CF27BDF8}" dt="2024-09-12T23:03:57.888" v="26726" actId="164"/>
          <ac:spMkLst>
            <pc:docMk/>
            <pc:sldMk cId="3231223781" sldId="706"/>
            <ac:spMk id="132" creationId="{DCCBFDC2-6027-2139-7CB3-973183814541}"/>
          </ac:spMkLst>
        </pc:spChg>
        <pc:spChg chg="add mod topLvl">
          <ac:chgData name="Chang,Spencer Jordan" userId="47bc148a-f66a-4a29-97b6-6d9f682b338e" providerId="ADAL" clId="{DFAB4FE0-7F34-41E0-8D28-9176CF27BDF8}" dt="2024-09-12T23:03:57.888" v="26726" actId="164"/>
          <ac:spMkLst>
            <pc:docMk/>
            <pc:sldMk cId="3231223781" sldId="706"/>
            <ac:spMk id="133" creationId="{03CAAC6F-4993-90C5-8C6A-1FA239D9A186}"/>
          </ac:spMkLst>
        </pc:spChg>
        <pc:spChg chg="add mod topLvl">
          <ac:chgData name="Chang,Spencer Jordan" userId="47bc148a-f66a-4a29-97b6-6d9f682b338e" providerId="ADAL" clId="{DFAB4FE0-7F34-41E0-8D28-9176CF27BDF8}" dt="2024-09-12T23:03:57.888" v="26726" actId="164"/>
          <ac:spMkLst>
            <pc:docMk/>
            <pc:sldMk cId="3231223781" sldId="706"/>
            <ac:spMk id="134" creationId="{EFD8BC46-A610-2004-04EA-66975F067242}"/>
          </ac:spMkLst>
        </pc:spChg>
        <pc:spChg chg="add mod topLvl">
          <ac:chgData name="Chang,Spencer Jordan" userId="47bc148a-f66a-4a29-97b6-6d9f682b338e" providerId="ADAL" clId="{DFAB4FE0-7F34-41E0-8D28-9176CF27BDF8}" dt="2024-09-12T23:03:57.888" v="26726" actId="164"/>
          <ac:spMkLst>
            <pc:docMk/>
            <pc:sldMk cId="3231223781" sldId="706"/>
            <ac:spMk id="135" creationId="{66E7E4D0-9D38-7929-7AAC-71475A360DE6}"/>
          </ac:spMkLst>
        </pc:spChg>
        <pc:spChg chg="add mod ord topLvl">
          <ac:chgData name="Chang,Spencer Jordan" userId="47bc148a-f66a-4a29-97b6-6d9f682b338e" providerId="ADAL" clId="{DFAB4FE0-7F34-41E0-8D28-9176CF27BDF8}" dt="2024-09-12T23:03:57.888" v="26726" actId="164"/>
          <ac:spMkLst>
            <pc:docMk/>
            <pc:sldMk cId="3231223781" sldId="706"/>
            <ac:spMk id="136" creationId="{1B3B609C-7D94-DF8C-899D-8DFEA13D466D}"/>
          </ac:spMkLst>
        </pc:spChg>
        <pc:spChg chg="add mod">
          <ac:chgData name="Chang,Spencer Jordan" userId="47bc148a-f66a-4a29-97b6-6d9f682b338e" providerId="ADAL" clId="{DFAB4FE0-7F34-41E0-8D28-9176CF27BDF8}" dt="2024-09-12T21:49:30.661" v="26462" actId="1076"/>
          <ac:spMkLst>
            <pc:docMk/>
            <pc:sldMk cId="3231223781" sldId="706"/>
            <ac:spMk id="137" creationId="{E2D31137-3061-1AAF-6A6A-C4EBDCE31091}"/>
          </ac:spMkLst>
        </pc:spChg>
        <pc:spChg chg="add mod topLvl">
          <ac:chgData name="Chang,Spencer Jordan" userId="47bc148a-f66a-4a29-97b6-6d9f682b338e" providerId="ADAL" clId="{DFAB4FE0-7F34-41E0-8D28-9176CF27BDF8}" dt="2024-09-12T23:03:57.888" v="26726" actId="164"/>
          <ac:spMkLst>
            <pc:docMk/>
            <pc:sldMk cId="3231223781" sldId="706"/>
            <ac:spMk id="150" creationId="{4B3BD377-7E6A-56AA-39C0-D7A596B94747}"/>
          </ac:spMkLst>
        </pc:spChg>
        <pc:spChg chg="add mod topLvl">
          <ac:chgData name="Chang,Spencer Jordan" userId="47bc148a-f66a-4a29-97b6-6d9f682b338e" providerId="ADAL" clId="{DFAB4FE0-7F34-41E0-8D28-9176CF27BDF8}" dt="2024-09-12T23:03:57.888" v="26726" actId="164"/>
          <ac:spMkLst>
            <pc:docMk/>
            <pc:sldMk cId="3231223781" sldId="706"/>
            <ac:spMk id="151" creationId="{9A02FE46-270C-0360-3FF7-6D49CDB7FE37}"/>
          </ac:spMkLst>
        </pc:spChg>
        <pc:spChg chg="del mod">
          <ac:chgData name="Chang,Spencer Jordan" userId="47bc148a-f66a-4a29-97b6-6d9f682b338e" providerId="ADAL" clId="{DFAB4FE0-7F34-41E0-8D28-9176CF27BDF8}" dt="2024-09-12T21:48:24.447" v="26437" actId="478"/>
          <ac:spMkLst>
            <pc:docMk/>
            <pc:sldMk cId="3231223781" sldId="706"/>
            <ac:spMk id="152" creationId="{473F278E-4EDF-DCEA-F2A5-69E6C5879306}"/>
          </ac:spMkLst>
        </pc:spChg>
        <pc:spChg chg="del mod">
          <ac:chgData name="Chang,Spencer Jordan" userId="47bc148a-f66a-4a29-97b6-6d9f682b338e" providerId="ADAL" clId="{DFAB4FE0-7F34-41E0-8D28-9176CF27BDF8}" dt="2024-09-12T21:48:24.447" v="26437" actId="478"/>
          <ac:spMkLst>
            <pc:docMk/>
            <pc:sldMk cId="3231223781" sldId="706"/>
            <ac:spMk id="153" creationId="{2ED080CC-99B9-CAE9-B2DA-00C78E2914F9}"/>
          </ac:spMkLst>
        </pc:spChg>
        <pc:spChg chg="del mod">
          <ac:chgData name="Chang,Spencer Jordan" userId="47bc148a-f66a-4a29-97b6-6d9f682b338e" providerId="ADAL" clId="{DFAB4FE0-7F34-41E0-8D28-9176CF27BDF8}" dt="2024-09-12T21:48:24.447" v="26437" actId="478"/>
          <ac:spMkLst>
            <pc:docMk/>
            <pc:sldMk cId="3231223781" sldId="706"/>
            <ac:spMk id="154" creationId="{B2694DCD-5BE7-15A8-BAAE-9D57F2C7D1F9}"/>
          </ac:spMkLst>
        </pc:spChg>
        <pc:spChg chg="del mod">
          <ac:chgData name="Chang,Spencer Jordan" userId="47bc148a-f66a-4a29-97b6-6d9f682b338e" providerId="ADAL" clId="{DFAB4FE0-7F34-41E0-8D28-9176CF27BDF8}" dt="2024-09-12T21:48:24.447" v="26437" actId="478"/>
          <ac:spMkLst>
            <pc:docMk/>
            <pc:sldMk cId="3231223781" sldId="706"/>
            <ac:spMk id="155" creationId="{44A198B6-C4F0-2B3F-C59F-5E61FD2366AA}"/>
          </ac:spMkLst>
        </pc:spChg>
        <pc:spChg chg="add mod topLvl">
          <ac:chgData name="Chang,Spencer Jordan" userId="47bc148a-f66a-4a29-97b6-6d9f682b338e" providerId="ADAL" clId="{DFAB4FE0-7F34-41E0-8D28-9176CF27BDF8}" dt="2024-09-12T23:03:57.888" v="26726" actId="164"/>
          <ac:spMkLst>
            <pc:docMk/>
            <pc:sldMk cId="3231223781" sldId="706"/>
            <ac:spMk id="156" creationId="{6C1277A0-8919-96BE-7ACA-A143996F128E}"/>
          </ac:spMkLst>
        </pc:spChg>
        <pc:spChg chg="del mod topLvl">
          <ac:chgData name="Chang,Spencer Jordan" userId="47bc148a-f66a-4a29-97b6-6d9f682b338e" providerId="ADAL" clId="{DFAB4FE0-7F34-41E0-8D28-9176CF27BDF8}" dt="2024-09-12T21:52:42.435" v="26517" actId="478"/>
          <ac:spMkLst>
            <pc:docMk/>
            <pc:sldMk cId="3231223781" sldId="706"/>
            <ac:spMk id="157" creationId="{BD9724F0-0151-7D78-0A64-E644BDA7A4C7}"/>
          </ac:spMkLst>
        </pc:spChg>
        <pc:spChg chg="add mod topLvl">
          <ac:chgData name="Chang,Spencer Jordan" userId="47bc148a-f66a-4a29-97b6-6d9f682b338e" providerId="ADAL" clId="{DFAB4FE0-7F34-41E0-8D28-9176CF27BDF8}" dt="2024-09-12T23:03:57.888" v="26726" actId="164"/>
          <ac:spMkLst>
            <pc:docMk/>
            <pc:sldMk cId="3231223781" sldId="706"/>
            <ac:spMk id="162" creationId="{F730BBB9-05B6-87D4-FF5F-776D1CFF1C10}"/>
          </ac:spMkLst>
        </pc:spChg>
        <pc:spChg chg="del mod">
          <ac:chgData name="Chang,Spencer Jordan" userId="47bc148a-f66a-4a29-97b6-6d9f682b338e" providerId="ADAL" clId="{DFAB4FE0-7F34-41E0-8D28-9176CF27BDF8}" dt="2024-09-12T21:58:29.873" v="26588" actId="478"/>
          <ac:spMkLst>
            <pc:docMk/>
            <pc:sldMk cId="3231223781" sldId="706"/>
            <ac:spMk id="175" creationId="{1257BE81-363A-EEC7-228D-0CD49A180A56}"/>
          </ac:spMkLst>
        </pc:spChg>
        <pc:spChg chg="del mod">
          <ac:chgData name="Chang,Spencer Jordan" userId="47bc148a-f66a-4a29-97b6-6d9f682b338e" providerId="ADAL" clId="{DFAB4FE0-7F34-41E0-8D28-9176CF27BDF8}" dt="2024-09-12T21:58:30.489" v="26589" actId="478"/>
          <ac:spMkLst>
            <pc:docMk/>
            <pc:sldMk cId="3231223781" sldId="706"/>
            <ac:spMk id="176" creationId="{90F78613-3B0B-F81A-D67A-0D7F617A9002}"/>
          </ac:spMkLst>
        </pc:spChg>
        <pc:spChg chg="del mod">
          <ac:chgData name="Chang,Spencer Jordan" userId="47bc148a-f66a-4a29-97b6-6d9f682b338e" providerId="ADAL" clId="{DFAB4FE0-7F34-41E0-8D28-9176CF27BDF8}" dt="2024-09-12T21:58:31.090" v="26590" actId="478"/>
          <ac:spMkLst>
            <pc:docMk/>
            <pc:sldMk cId="3231223781" sldId="706"/>
            <ac:spMk id="177" creationId="{1E451E47-C75F-38A0-97D6-F0AEF2114BD0}"/>
          </ac:spMkLst>
        </pc:spChg>
        <pc:spChg chg="del mod">
          <ac:chgData name="Chang,Spencer Jordan" userId="47bc148a-f66a-4a29-97b6-6d9f682b338e" providerId="ADAL" clId="{DFAB4FE0-7F34-41E0-8D28-9176CF27BDF8}" dt="2024-09-12T21:58:31.717" v="26591" actId="478"/>
          <ac:spMkLst>
            <pc:docMk/>
            <pc:sldMk cId="3231223781" sldId="706"/>
            <ac:spMk id="178" creationId="{00AC24BB-C241-8892-6BE6-2A01938FEA66}"/>
          </ac:spMkLst>
        </pc:spChg>
        <pc:spChg chg="mod topLvl">
          <ac:chgData name="Chang,Spencer Jordan" userId="47bc148a-f66a-4a29-97b6-6d9f682b338e" providerId="ADAL" clId="{DFAB4FE0-7F34-41E0-8D28-9176CF27BDF8}" dt="2024-09-12T23:03:57.888" v="26726" actId="164"/>
          <ac:spMkLst>
            <pc:docMk/>
            <pc:sldMk cId="3231223781" sldId="706"/>
            <ac:spMk id="180" creationId="{1A1496B5-8209-7298-C1C8-919165DADFF0}"/>
          </ac:spMkLst>
        </pc:spChg>
        <pc:spChg chg="del mod topLvl">
          <ac:chgData name="Chang,Spencer Jordan" userId="47bc148a-f66a-4a29-97b6-6d9f682b338e" providerId="ADAL" clId="{DFAB4FE0-7F34-41E0-8D28-9176CF27BDF8}" dt="2024-09-12T21:48:24.447" v="26437" actId="478"/>
          <ac:spMkLst>
            <pc:docMk/>
            <pc:sldMk cId="3231223781" sldId="706"/>
            <ac:spMk id="181" creationId="{A2ADC9E1-DCB6-7692-77FD-469CA87917E9}"/>
          </ac:spMkLst>
        </pc:spChg>
        <pc:spChg chg="del mod topLvl">
          <ac:chgData name="Chang,Spencer Jordan" userId="47bc148a-f66a-4a29-97b6-6d9f682b338e" providerId="ADAL" clId="{DFAB4FE0-7F34-41E0-8D28-9176CF27BDF8}" dt="2024-09-12T21:48:24.447" v="26437" actId="478"/>
          <ac:spMkLst>
            <pc:docMk/>
            <pc:sldMk cId="3231223781" sldId="706"/>
            <ac:spMk id="182" creationId="{90FA9C88-F1A6-1D6D-9CE4-400B3E975832}"/>
          </ac:spMkLst>
        </pc:spChg>
        <pc:spChg chg="del mod topLvl">
          <ac:chgData name="Chang,Spencer Jordan" userId="47bc148a-f66a-4a29-97b6-6d9f682b338e" providerId="ADAL" clId="{DFAB4FE0-7F34-41E0-8D28-9176CF27BDF8}" dt="2024-09-12T21:48:24.447" v="26437" actId="478"/>
          <ac:spMkLst>
            <pc:docMk/>
            <pc:sldMk cId="3231223781" sldId="706"/>
            <ac:spMk id="183" creationId="{DA3E6B83-EDBE-BBD4-D1A9-01FDB83B5487}"/>
          </ac:spMkLst>
        </pc:spChg>
        <pc:spChg chg="add mod ord topLvl">
          <ac:chgData name="Chang,Spencer Jordan" userId="47bc148a-f66a-4a29-97b6-6d9f682b338e" providerId="ADAL" clId="{DFAB4FE0-7F34-41E0-8D28-9176CF27BDF8}" dt="2024-09-12T23:03:57.888" v="26726" actId="164"/>
          <ac:spMkLst>
            <pc:docMk/>
            <pc:sldMk cId="3231223781" sldId="706"/>
            <ac:spMk id="187" creationId="{EFD5BA5B-50BC-04AF-DAC2-854FF6991DBF}"/>
          </ac:spMkLst>
        </pc:spChg>
        <pc:spChg chg="add mod ord topLvl">
          <ac:chgData name="Chang,Spencer Jordan" userId="47bc148a-f66a-4a29-97b6-6d9f682b338e" providerId="ADAL" clId="{DFAB4FE0-7F34-41E0-8D28-9176CF27BDF8}" dt="2024-09-12T23:03:57.888" v="26726" actId="164"/>
          <ac:spMkLst>
            <pc:docMk/>
            <pc:sldMk cId="3231223781" sldId="706"/>
            <ac:spMk id="188" creationId="{84E1A1E5-C338-3598-823A-D12B65355189}"/>
          </ac:spMkLst>
        </pc:spChg>
        <pc:spChg chg="del mod">
          <ac:chgData name="Chang,Spencer Jordan" userId="47bc148a-f66a-4a29-97b6-6d9f682b338e" providerId="ADAL" clId="{DFAB4FE0-7F34-41E0-8D28-9176CF27BDF8}" dt="2024-09-12T21:58:40.323" v="26594" actId="478"/>
          <ac:spMkLst>
            <pc:docMk/>
            <pc:sldMk cId="3231223781" sldId="706"/>
            <ac:spMk id="200" creationId="{FE413858-44CB-727E-737C-16997C71582E}"/>
          </ac:spMkLst>
        </pc:spChg>
        <pc:spChg chg="del mod">
          <ac:chgData name="Chang,Spencer Jordan" userId="47bc148a-f66a-4a29-97b6-6d9f682b338e" providerId="ADAL" clId="{DFAB4FE0-7F34-41E0-8D28-9176CF27BDF8}" dt="2024-09-12T21:58:40.323" v="26594" actId="478"/>
          <ac:spMkLst>
            <pc:docMk/>
            <pc:sldMk cId="3231223781" sldId="706"/>
            <ac:spMk id="201" creationId="{4129B3BE-7568-250E-BEDA-36FF2B55F41B}"/>
          </ac:spMkLst>
        </pc:spChg>
        <pc:spChg chg="del mod">
          <ac:chgData name="Chang,Spencer Jordan" userId="47bc148a-f66a-4a29-97b6-6d9f682b338e" providerId="ADAL" clId="{DFAB4FE0-7F34-41E0-8D28-9176CF27BDF8}" dt="2024-09-12T21:58:36.584" v="26593" actId="478"/>
          <ac:spMkLst>
            <pc:docMk/>
            <pc:sldMk cId="3231223781" sldId="706"/>
            <ac:spMk id="202" creationId="{C758A324-A1B4-379A-A5C3-5BAB7F9D9766}"/>
          </ac:spMkLst>
        </pc:spChg>
        <pc:spChg chg="mod">
          <ac:chgData name="Chang,Spencer Jordan" userId="47bc148a-f66a-4a29-97b6-6d9f682b338e" providerId="ADAL" clId="{DFAB4FE0-7F34-41E0-8D28-9176CF27BDF8}" dt="2024-09-12T23:03:57.888" v="26726" actId="164"/>
          <ac:spMkLst>
            <pc:docMk/>
            <pc:sldMk cId="3231223781" sldId="706"/>
            <ac:spMk id="203" creationId="{C3EAB7B0-75F7-C2A9-92C2-BCA2E9942AF1}"/>
          </ac:spMkLst>
        </pc:spChg>
        <pc:spChg chg="add mod ord topLvl">
          <ac:chgData name="Chang,Spencer Jordan" userId="47bc148a-f66a-4a29-97b6-6d9f682b338e" providerId="ADAL" clId="{DFAB4FE0-7F34-41E0-8D28-9176CF27BDF8}" dt="2024-09-12T23:03:57.888" v="26726" actId="164"/>
          <ac:spMkLst>
            <pc:docMk/>
            <pc:sldMk cId="3231223781" sldId="706"/>
            <ac:spMk id="204" creationId="{04AFBE04-7BB4-4B13-D817-CDB24B9FD162}"/>
          </ac:spMkLst>
        </pc:spChg>
        <pc:spChg chg="add del mod">
          <ac:chgData name="Chang,Spencer Jordan" userId="47bc148a-f66a-4a29-97b6-6d9f682b338e" providerId="ADAL" clId="{DFAB4FE0-7F34-41E0-8D28-9176CF27BDF8}" dt="2024-09-12T21:54:20.217" v="26552" actId="478"/>
          <ac:spMkLst>
            <pc:docMk/>
            <pc:sldMk cId="3231223781" sldId="706"/>
            <ac:spMk id="205" creationId="{CD59B0BB-890D-C71B-1B71-C056417664EE}"/>
          </ac:spMkLst>
        </pc:spChg>
        <pc:spChg chg="add mod topLvl">
          <ac:chgData name="Chang,Spencer Jordan" userId="47bc148a-f66a-4a29-97b6-6d9f682b338e" providerId="ADAL" clId="{DFAB4FE0-7F34-41E0-8D28-9176CF27BDF8}" dt="2024-09-12T23:03:57.888" v="26726" actId="164"/>
          <ac:spMkLst>
            <pc:docMk/>
            <pc:sldMk cId="3231223781" sldId="706"/>
            <ac:spMk id="206" creationId="{763AE66E-4BA7-886E-3835-84C79C9D684E}"/>
          </ac:spMkLst>
        </pc:spChg>
        <pc:spChg chg="add mod topLvl">
          <ac:chgData name="Chang,Spencer Jordan" userId="47bc148a-f66a-4a29-97b6-6d9f682b338e" providerId="ADAL" clId="{DFAB4FE0-7F34-41E0-8D28-9176CF27BDF8}" dt="2024-09-12T23:03:57.888" v="26726" actId="164"/>
          <ac:spMkLst>
            <pc:docMk/>
            <pc:sldMk cId="3231223781" sldId="706"/>
            <ac:spMk id="207" creationId="{91B91673-2BCC-D961-B77D-14AA844CDFC0}"/>
          </ac:spMkLst>
        </pc:spChg>
        <pc:spChg chg="add mod topLvl">
          <ac:chgData name="Chang,Spencer Jordan" userId="47bc148a-f66a-4a29-97b6-6d9f682b338e" providerId="ADAL" clId="{DFAB4FE0-7F34-41E0-8D28-9176CF27BDF8}" dt="2024-09-12T23:03:57.888" v="26726" actId="164"/>
          <ac:spMkLst>
            <pc:docMk/>
            <pc:sldMk cId="3231223781" sldId="706"/>
            <ac:spMk id="208" creationId="{E1D82362-3430-41A3-A955-5A7C415AC658}"/>
          </ac:spMkLst>
        </pc:spChg>
        <pc:spChg chg="add mod topLvl">
          <ac:chgData name="Chang,Spencer Jordan" userId="47bc148a-f66a-4a29-97b6-6d9f682b338e" providerId="ADAL" clId="{DFAB4FE0-7F34-41E0-8D28-9176CF27BDF8}" dt="2024-09-12T23:03:57.888" v="26726" actId="164"/>
          <ac:spMkLst>
            <pc:docMk/>
            <pc:sldMk cId="3231223781" sldId="706"/>
            <ac:spMk id="209" creationId="{FB693922-D6F7-85FE-838E-FEE6A95E0282}"/>
          </ac:spMkLst>
        </pc:spChg>
        <pc:spChg chg="add mod topLvl">
          <ac:chgData name="Chang,Spencer Jordan" userId="47bc148a-f66a-4a29-97b6-6d9f682b338e" providerId="ADAL" clId="{DFAB4FE0-7F34-41E0-8D28-9176CF27BDF8}" dt="2024-09-12T23:03:57.888" v="26726" actId="164"/>
          <ac:spMkLst>
            <pc:docMk/>
            <pc:sldMk cId="3231223781" sldId="706"/>
            <ac:spMk id="210" creationId="{F08B988D-0894-511E-FBB8-6F903934C5C5}"/>
          </ac:spMkLst>
        </pc:spChg>
        <pc:spChg chg="add mod topLvl">
          <ac:chgData name="Chang,Spencer Jordan" userId="47bc148a-f66a-4a29-97b6-6d9f682b338e" providerId="ADAL" clId="{DFAB4FE0-7F34-41E0-8D28-9176CF27BDF8}" dt="2024-09-12T23:03:57.888" v="26726" actId="164"/>
          <ac:spMkLst>
            <pc:docMk/>
            <pc:sldMk cId="3231223781" sldId="706"/>
            <ac:spMk id="211" creationId="{AA5B7291-AFCA-6443-1923-7C6B223BE65A}"/>
          </ac:spMkLst>
        </pc:spChg>
        <pc:spChg chg="add mod topLvl">
          <ac:chgData name="Chang,Spencer Jordan" userId="47bc148a-f66a-4a29-97b6-6d9f682b338e" providerId="ADAL" clId="{DFAB4FE0-7F34-41E0-8D28-9176CF27BDF8}" dt="2024-09-12T23:03:57.888" v="26726" actId="164"/>
          <ac:spMkLst>
            <pc:docMk/>
            <pc:sldMk cId="3231223781" sldId="706"/>
            <ac:spMk id="212" creationId="{BD99A497-0B02-4514-8FCA-5751E642F425}"/>
          </ac:spMkLst>
        </pc:spChg>
        <pc:spChg chg="add mod topLvl">
          <ac:chgData name="Chang,Spencer Jordan" userId="47bc148a-f66a-4a29-97b6-6d9f682b338e" providerId="ADAL" clId="{DFAB4FE0-7F34-41E0-8D28-9176CF27BDF8}" dt="2024-09-12T23:03:57.888" v="26726" actId="164"/>
          <ac:spMkLst>
            <pc:docMk/>
            <pc:sldMk cId="3231223781" sldId="706"/>
            <ac:spMk id="213" creationId="{C56ADDBA-8360-C74E-1E02-FD415C68F240}"/>
          </ac:spMkLst>
        </pc:spChg>
        <pc:spChg chg="add mod topLvl">
          <ac:chgData name="Chang,Spencer Jordan" userId="47bc148a-f66a-4a29-97b6-6d9f682b338e" providerId="ADAL" clId="{DFAB4FE0-7F34-41E0-8D28-9176CF27BDF8}" dt="2024-09-12T23:03:57.888" v="26726" actId="164"/>
          <ac:spMkLst>
            <pc:docMk/>
            <pc:sldMk cId="3231223781" sldId="706"/>
            <ac:spMk id="214" creationId="{270399AE-BBE9-C6D4-563D-8B6C90DD4AF4}"/>
          </ac:spMkLst>
        </pc:spChg>
        <pc:spChg chg="add mod topLvl">
          <ac:chgData name="Chang,Spencer Jordan" userId="47bc148a-f66a-4a29-97b6-6d9f682b338e" providerId="ADAL" clId="{DFAB4FE0-7F34-41E0-8D28-9176CF27BDF8}" dt="2024-09-12T23:03:57.888" v="26726" actId="164"/>
          <ac:spMkLst>
            <pc:docMk/>
            <pc:sldMk cId="3231223781" sldId="706"/>
            <ac:spMk id="215" creationId="{6B215843-0007-E3C4-420E-4F087104451D}"/>
          </ac:spMkLst>
        </pc:spChg>
        <pc:spChg chg="add mod topLvl">
          <ac:chgData name="Chang,Spencer Jordan" userId="47bc148a-f66a-4a29-97b6-6d9f682b338e" providerId="ADAL" clId="{DFAB4FE0-7F34-41E0-8D28-9176CF27BDF8}" dt="2024-09-12T23:03:57.888" v="26726" actId="164"/>
          <ac:spMkLst>
            <pc:docMk/>
            <pc:sldMk cId="3231223781" sldId="706"/>
            <ac:spMk id="216" creationId="{D7E876E8-B3DF-70A9-3A43-8953EDB0866B}"/>
          </ac:spMkLst>
        </pc:spChg>
        <pc:spChg chg="add mod topLvl">
          <ac:chgData name="Chang,Spencer Jordan" userId="47bc148a-f66a-4a29-97b6-6d9f682b338e" providerId="ADAL" clId="{DFAB4FE0-7F34-41E0-8D28-9176CF27BDF8}" dt="2024-09-12T23:03:57.888" v="26726" actId="164"/>
          <ac:spMkLst>
            <pc:docMk/>
            <pc:sldMk cId="3231223781" sldId="706"/>
            <ac:spMk id="217" creationId="{CC5FE9C7-52D4-DEDA-C879-D338307A8F6D}"/>
          </ac:spMkLst>
        </pc:spChg>
        <pc:spChg chg="add del mod">
          <ac:chgData name="Chang,Spencer Jordan" userId="47bc148a-f66a-4a29-97b6-6d9f682b338e" providerId="ADAL" clId="{DFAB4FE0-7F34-41E0-8D28-9176CF27BDF8}" dt="2024-09-12T21:54:18.713" v="26551" actId="478"/>
          <ac:spMkLst>
            <pc:docMk/>
            <pc:sldMk cId="3231223781" sldId="706"/>
            <ac:spMk id="218" creationId="{33FBF941-2D6B-E6A7-05BC-611762FD9DA9}"/>
          </ac:spMkLst>
        </pc:spChg>
        <pc:spChg chg="add del mod">
          <ac:chgData name="Chang,Spencer Jordan" userId="47bc148a-f66a-4a29-97b6-6d9f682b338e" providerId="ADAL" clId="{DFAB4FE0-7F34-41E0-8D28-9176CF27BDF8}" dt="2024-09-12T21:54:17.091" v="26550" actId="478"/>
          <ac:spMkLst>
            <pc:docMk/>
            <pc:sldMk cId="3231223781" sldId="706"/>
            <ac:spMk id="219" creationId="{50863BA5-A37C-7664-3C64-FABA899C6ED9}"/>
          </ac:spMkLst>
        </pc:spChg>
        <pc:spChg chg="add mod topLvl">
          <ac:chgData name="Chang,Spencer Jordan" userId="47bc148a-f66a-4a29-97b6-6d9f682b338e" providerId="ADAL" clId="{DFAB4FE0-7F34-41E0-8D28-9176CF27BDF8}" dt="2024-09-12T23:03:57.888" v="26726" actId="164"/>
          <ac:spMkLst>
            <pc:docMk/>
            <pc:sldMk cId="3231223781" sldId="706"/>
            <ac:spMk id="4101" creationId="{8EC5B4B0-C2FA-DCFB-9FFE-C92265AFE803}"/>
          </ac:spMkLst>
        </pc:spChg>
        <pc:spChg chg="add mod topLvl">
          <ac:chgData name="Chang,Spencer Jordan" userId="47bc148a-f66a-4a29-97b6-6d9f682b338e" providerId="ADAL" clId="{DFAB4FE0-7F34-41E0-8D28-9176CF27BDF8}" dt="2024-09-12T23:03:57.888" v="26726" actId="164"/>
          <ac:spMkLst>
            <pc:docMk/>
            <pc:sldMk cId="3231223781" sldId="706"/>
            <ac:spMk id="4110" creationId="{3146D533-75C2-F344-C925-75BF6B710C55}"/>
          </ac:spMkLst>
        </pc:spChg>
        <pc:spChg chg="add mod topLvl">
          <ac:chgData name="Chang,Spencer Jordan" userId="47bc148a-f66a-4a29-97b6-6d9f682b338e" providerId="ADAL" clId="{DFAB4FE0-7F34-41E0-8D28-9176CF27BDF8}" dt="2024-09-12T23:03:57.888" v="26726" actId="164"/>
          <ac:spMkLst>
            <pc:docMk/>
            <pc:sldMk cId="3231223781" sldId="706"/>
            <ac:spMk id="4111" creationId="{EB511812-BF1F-4B19-F9BB-2242141500E1}"/>
          </ac:spMkLst>
        </pc:spChg>
        <pc:spChg chg="add mod topLvl">
          <ac:chgData name="Chang,Spencer Jordan" userId="47bc148a-f66a-4a29-97b6-6d9f682b338e" providerId="ADAL" clId="{DFAB4FE0-7F34-41E0-8D28-9176CF27BDF8}" dt="2024-09-12T23:03:57.888" v="26726" actId="164"/>
          <ac:spMkLst>
            <pc:docMk/>
            <pc:sldMk cId="3231223781" sldId="706"/>
            <ac:spMk id="4112" creationId="{2C34775D-E48B-3993-B27A-B66AC52E1F34}"/>
          </ac:spMkLst>
        </pc:spChg>
        <pc:spChg chg="add mod topLvl">
          <ac:chgData name="Chang,Spencer Jordan" userId="47bc148a-f66a-4a29-97b6-6d9f682b338e" providerId="ADAL" clId="{DFAB4FE0-7F34-41E0-8D28-9176CF27BDF8}" dt="2024-09-12T23:03:57.888" v="26726" actId="164"/>
          <ac:spMkLst>
            <pc:docMk/>
            <pc:sldMk cId="3231223781" sldId="706"/>
            <ac:spMk id="4113" creationId="{87CF1F0F-1697-EE6E-C1E2-85F675617BF6}"/>
          </ac:spMkLst>
        </pc:spChg>
        <pc:spChg chg="add mod topLvl">
          <ac:chgData name="Chang,Spencer Jordan" userId="47bc148a-f66a-4a29-97b6-6d9f682b338e" providerId="ADAL" clId="{DFAB4FE0-7F34-41E0-8D28-9176CF27BDF8}" dt="2024-09-12T23:03:57.888" v="26726" actId="164"/>
          <ac:spMkLst>
            <pc:docMk/>
            <pc:sldMk cId="3231223781" sldId="706"/>
            <ac:spMk id="4114" creationId="{746D6C76-3F68-436A-A642-BF31A686866B}"/>
          </ac:spMkLst>
        </pc:spChg>
        <pc:spChg chg="add mod topLvl">
          <ac:chgData name="Chang,Spencer Jordan" userId="47bc148a-f66a-4a29-97b6-6d9f682b338e" providerId="ADAL" clId="{DFAB4FE0-7F34-41E0-8D28-9176CF27BDF8}" dt="2024-09-12T23:03:57.888" v="26726" actId="164"/>
          <ac:spMkLst>
            <pc:docMk/>
            <pc:sldMk cId="3231223781" sldId="706"/>
            <ac:spMk id="4115" creationId="{2FDEB002-01A1-8278-06D1-1501FE5CF43A}"/>
          </ac:spMkLst>
        </pc:spChg>
        <pc:spChg chg="add mod topLvl">
          <ac:chgData name="Chang,Spencer Jordan" userId="47bc148a-f66a-4a29-97b6-6d9f682b338e" providerId="ADAL" clId="{DFAB4FE0-7F34-41E0-8D28-9176CF27BDF8}" dt="2024-09-12T23:03:57.888" v="26726" actId="164"/>
          <ac:spMkLst>
            <pc:docMk/>
            <pc:sldMk cId="3231223781" sldId="706"/>
            <ac:spMk id="4116" creationId="{C5EC5033-2D41-829E-D441-A9468630CCC8}"/>
          </ac:spMkLst>
        </pc:spChg>
        <pc:spChg chg="add mod topLvl">
          <ac:chgData name="Chang,Spencer Jordan" userId="47bc148a-f66a-4a29-97b6-6d9f682b338e" providerId="ADAL" clId="{DFAB4FE0-7F34-41E0-8D28-9176CF27BDF8}" dt="2024-09-12T23:03:57.888" v="26726" actId="164"/>
          <ac:spMkLst>
            <pc:docMk/>
            <pc:sldMk cId="3231223781" sldId="706"/>
            <ac:spMk id="4117" creationId="{E46B7A07-B5DB-9AB4-C49F-E1A7105BF082}"/>
          </ac:spMkLst>
        </pc:spChg>
        <pc:spChg chg="add mod topLvl">
          <ac:chgData name="Chang,Spencer Jordan" userId="47bc148a-f66a-4a29-97b6-6d9f682b338e" providerId="ADAL" clId="{DFAB4FE0-7F34-41E0-8D28-9176CF27BDF8}" dt="2024-09-12T23:03:57.888" v="26726" actId="164"/>
          <ac:spMkLst>
            <pc:docMk/>
            <pc:sldMk cId="3231223781" sldId="706"/>
            <ac:spMk id="4118" creationId="{B965C50D-0FBF-EB52-255B-3C3A795C9B98}"/>
          </ac:spMkLst>
        </pc:spChg>
        <pc:spChg chg="add mod topLvl">
          <ac:chgData name="Chang,Spencer Jordan" userId="47bc148a-f66a-4a29-97b6-6d9f682b338e" providerId="ADAL" clId="{DFAB4FE0-7F34-41E0-8D28-9176CF27BDF8}" dt="2024-09-12T23:03:57.888" v="26726" actId="164"/>
          <ac:spMkLst>
            <pc:docMk/>
            <pc:sldMk cId="3231223781" sldId="706"/>
            <ac:spMk id="4119" creationId="{778213A3-69CA-2414-11F6-E2EFE9FDA219}"/>
          </ac:spMkLst>
        </pc:spChg>
        <pc:spChg chg="add mod topLvl">
          <ac:chgData name="Chang,Spencer Jordan" userId="47bc148a-f66a-4a29-97b6-6d9f682b338e" providerId="ADAL" clId="{DFAB4FE0-7F34-41E0-8D28-9176CF27BDF8}" dt="2024-09-12T23:03:57.888" v="26726" actId="164"/>
          <ac:spMkLst>
            <pc:docMk/>
            <pc:sldMk cId="3231223781" sldId="706"/>
            <ac:spMk id="4120" creationId="{B0CD89D0-44CE-2E24-7F46-E84DEC6F2AD9}"/>
          </ac:spMkLst>
        </pc:spChg>
        <pc:spChg chg="add mod topLvl">
          <ac:chgData name="Chang,Spencer Jordan" userId="47bc148a-f66a-4a29-97b6-6d9f682b338e" providerId="ADAL" clId="{DFAB4FE0-7F34-41E0-8D28-9176CF27BDF8}" dt="2024-09-12T23:03:57.888" v="26726" actId="164"/>
          <ac:spMkLst>
            <pc:docMk/>
            <pc:sldMk cId="3231223781" sldId="706"/>
            <ac:spMk id="4121" creationId="{BFD23CB3-01CA-CE80-FA23-5F8051A73712}"/>
          </ac:spMkLst>
        </pc:spChg>
        <pc:spChg chg="add mod topLvl">
          <ac:chgData name="Chang,Spencer Jordan" userId="47bc148a-f66a-4a29-97b6-6d9f682b338e" providerId="ADAL" clId="{DFAB4FE0-7F34-41E0-8D28-9176CF27BDF8}" dt="2024-09-12T23:03:57.888" v="26726" actId="164"/>
          <ac:spMkLst>
            <pc:docMk/>
            <pc:sldMk cId="3231223781" sldId="706"/>
            <ac:spMk id="4122" creationId="{E503E9B7-F429-ABEC-1F99-D57D043DF0F5}"/>
          </ac:spMkLst>
        </pc:spChg>
        <pc:spChg chg="add mod topLvl">
          <ac:chgData name="Chang,Spencer Jordan" userId="47bc148a-f66a-4a29-97b6-6d9f682b338e" providerId="ADAL" clId="{DFAB4FE0-7F34-41E0-8D28-9176CF27BDF8}" dt="2024-09-12T23:03:57.888" v="26726" actId="164"/>
          <ac:spMkLst>
            <pc:docMk/>
            <pc:sldMk cId="3231223781" sldId="706"/>
            <ac:spMk id="4123" creationId="{907C1967-F7D6-95E4-E3CD-87A015FB8F66}"/>
          </ac:spMkLst>
        </pc:spChg>
        <pc:spChg chg="add mod topLvl">
          <ac:chgData name="Chang,Spencer Jordan" userId="47bc148a-f66a-4a29-97b6-6d9f682b338e" providerId="ADAL" clId="{DFAB4FE0-7F34-41E0-8D28-9176CF27BDF8}" dt="2024-09-12T23:03:57.888" v="26726" actId="164"/>
          <ac:spMkLst>
            <pc:docMk/>
            <pc:sldMk cId="3231223781" sldId="706"/>
            <ac:spMk id="4155" creationId="{B753CE6A-873E-7CE3-AFB6-59167848A073}"/>
          </ac:spMkLst>
        </pc:spChg>
        <pc:spChg chg="add mod topLvl">
          <ac:chgData name="Chang,Spencer Jordan" userId="47bc148a-f66a-4a29-97b6-6d9f682b338e" providerId="ADAL" clId="{DFAB4FE0-7F34-41E0-8D28-9176CF27BDF8}" dt="2024-09-12T23:03:57.888" v="26726" actId="164"/>
          <ac:spMkLst>
            <pc:docMk/>
            <pc:sldMk cId="3231223781" sldId="706"/>
            <ac:spMk id="4156" creationId="{B72A4BD3-B18C-3B69-F02A-5E412D25F879}"/>
          </ac:spMkLst>
        </pc:spChg>
        <pc:spChg chg="add mod topLvl">
          <ac:chgData name="Chang,Spencer Jordan" userId="47bc148a-f66a-4a29-97b6-6d9f682b338e" providerId="ADAL" clId="{DFAB4FE0-7F34-41E0-8D28-9176CF27BDF8}" dt="2024-09-12T23:03:57.888" v="26726" actId="164"/>
          <ac:spMkLst>
            <pc:docMk/>
            <pc:sldMk cId="3231223781" sldId="706"/>
            <ac:spMk id="4157" creationId="{F0BE2492-02EE-B143-E225-516D16B40A15}"/>
          </ac:spMkLst>
        </pc:spChg>
        <pc:spChg chg="add mod topLvl">
          <ac:chgData name="Chang,Spencer Jordan" userId="47bc148a-f66a-4a29-97b6-6d9f682b338e" providerId="ADAL" clId="{DFAB4FE0-7F34-41E0-8D28-9176CF27BDF8}" dt="2024-09-12T23:03:57.888" v="26726" actId="164"/>
          <ac:spMkLst>
            <pc:docMk/>
            <pc:sldMk cId="3231223781" sldId="706"/>
            <ac:spMk id="4158" creationId="{D6200202-FA8B-E646-EF25-1412804409D9}"/>
          </ac:spMkLst>
        </pc:spChg>
        <pc:spChg chg="add mod topLvl">
          <ac:chgData name="Chang,Spencer Jordan" userId="47bc148a-f66a-4a29-97b6-6d9f682b338e" providerId="ADAL" clId="{DFAB4FE0-7F34-41E0-8D28-9176CF27BDF8}" dt="2024-09-12T23:03:57.888" v="26726" actId="164"/>
          <ac:spMkLst>
            <pc:docMk/>
            <pc:sldMk cId="3231223781" sldId="706"/>
            <ac:spMk id="4159" creationId="{ABC29D84-55A3-E480-E41A-FEC61C4E5694}"/>
          </ac:spMkLst>
        </pc:spChg>
        <pc:spChg chg="add mod ord topLvl">
          <ac:chgData name="Chang,Spencer Jordan" userId="47bc148a-f66a-4a29-97b6-6d9f682b338e" providerId="ADAL" clId="{DFAB4FE0-7F34-41E0-8D28-9176CF27BDF8}" dt="2024-09-12T23:03:57.888" v="26726" actId="164"/>
          <ac:spMkLst>
            <pc:docMk/>
            <pc:sldMk cId="3231223781" sldId="706"/>
            <ac:spMk id="4173" creationId="{9C78C3D1-D204-131C-1BE4-C213E62DE3C7}"/>
          </ac:spMkLst>
        </pc:spChg>
        <pc:spChg chg="add mod ord topLvl">
          <ac:chgData name="Chang,Spencer Jordan" userId="47bc148a-f66a-4a29-97b6-6d9f682b338e" providerId="ADAL" clId="{DFAB4FE0-7F34-41E0-8D28-9176CF27BDF8}" dt="2024-09-12T23:03:57.888" v="26726" actId="164"/>
          <ac:spMkLst>
            <pc:docMk/>
            <pc:sldMk cId="3231223781" sldId="706"/>
            <ac:spMk id="4174" creationId="{330B62C7-9877-C897-D8DC-65DF67BC9125}"/>
          </ac:spMkLst>
        </pc:spChg>
        <pc:spChg chg="add mod ord topLvl">
          <ac:chgData name="Chang,Spencer Jordan" userId="47bc148a-f66a-4a29-97b6-6d9f682b338e" providerId="ADAL" clId="{DFAB4FE0-7F34-41E0-8D28-9176CF27BDF8}" dt="2024-09-12T23:03:57.888" v="26726" actId="164"/>
          <ac:spMkLst>
            <pc:docMk/>
            <pc:sldMk cId="3231223781" sldId="706"/>
            <ac:spMk id="4175" creationId="{6AE0F489-FE93-958B-0F0E-5CCD170022BB}"/>
          </ac:spMkLst>
        </pc:spChg>
        <pc:spChg chg="add mod ord topLvl">
          <ac:chgData name="Chang,Spencer Jordan" userId="47bc148a-f66a-4a29-97b6-6d9f682b338e" providerId="ADAL" clId="{DFAB4FE0-7F34-41E0-8D28-9176CF27BDF8}" dt="2024-09-12T23:03:57.888" v="26726" actId="164"/>
          <ac:spMkLst>
            <pc:docMk/>
            <pc:sldMk cId="3231223781" sldId="706"/>
            <ac:spMk id="4176" creationId="{490D56CA-ACA8-741D-8995-FE2AC8F33788}"/>
          </ac:spMkLst>
        </pc:spChg>
        <pc:spChg chg="add mod topLvl">
          <ac:chgData name="Chang,Spencer Jordan" userId="47bc148a-f66a-4a29-97b6-6d9f682b338e" providerId="ADAL" clId="{DFAB4FE0-7F34-41E0-8D28-9176CF27BDF8}" dt="2024-09-12T23:03:57.888" v="26726" actId="164"/>
          <ac:spMkLst>
            <pc:docMk/>
            <pc:sldMk cId="3231223781" sldId="706"/>
            <ac:spMk id="4177" creationId="{D4768358-8A19-4F83-3D46-531A0D8E55DE}"/>
          </ac:spMkLst>
        </pc:spChg>
        <pc:spChg chg="add mod topLvl">
          <ac:chgData name="Chang,Spencer Jordan" userId="47bc148a-f66a-4a29-97b6-6d9f682b338e" providerId="ADAL" clId="{DFAB4FE0-7F34-41E0-8D28-9176CF27BDF8}" dt="2024-09-12T23:03:57.888" v="26726" actId="164"/>
          <ac:spMkLst>
            <pc:docMk/>
            <pc:sldMk cId="3231223781" sldId="706"/>
            <ac:spMk id="4178" creationId="{55678CE6-B708-77E7-FCA5-304E5FC69E0E}"/>
          </ac:spMkLst>
        </pc:spChg>
        <pc:spChg chg="add mod topLvl">
          <ac:chgData name="Chang,Spencer Jordan" userId="47bc148a-f66a-4a29-97b6-6d9f682b338e" providerId="ADAL" clId="{DFAB4FE0-7F34-41E0-8D28-9176CF27BDF8}" dt="2024-09-12T23:03:57.888" v="26726" actId="164"/>
          <ac:spMkLst>
            <pc:docMk/>
            <pc:sldMk cId="3231223781" sldId="706"/>
            <ac:spMk id="4179" creationId="{E9DB52B9-73B5-5628-C766-8B97FD2FC970}"/>
          </ac:spMkLst>
        </pc:spChg>
        <pc:spChg chg="add mod topLvl">
          <ac:chgData name="Chang,Spencer Jordan" userId="47bc148a-f66a-4a29-97b6-6d9f682b338e" providerId="ADAL" clId="{DFAB4FE0-7F34-41E0-8D28-9176CF27BDF8}" dt="2024-09-12T23:03:57.888" v="26726" actId="164"/>
          <ac:spMkLst>
            <pc:docMk/>
            <pc:sldMk cId="3231223781" sldId="706"/>
            <ac:spMk id="4180" creationId="{B0650481-470B-48FE-C02F-94A717496049}"/>
          </ac:spMkLst>
        </pc:spChg>
        <pc:spChg chg="add mod ord topLvl">
          <ac:chgData name="Chang,Spencer Jordan" userId="47bc148a-f66a-4a29-97b6-6d9f682b338e" providerId="ADAL" clId="{DFAB4FE0-7F34-41E0-8D28-9176CF27BDF8}" dt="2024-09-12T23:03:57.888" v="26726" actId="164"/>
          <ac:spMkLst>
            <pc:docMk/>
            <pc:sldMk cId="3231223781" sldId="706"/>
            <ac:spMk id="4181" creationId="{6E492865-207E-9128-D9E1-394767D98DF0}"/>
          </ac:spMkLst>
        </pc:spChg>
        <pc:spChg chg="add mod ord topLvl">
          <ac:chgData name="Chang,Spencer Jordan" userId="47bc148a-f66a-4a29-97b6-6d9f682b338e" providerId="ADAL" clId="{DFAB4FE0-7F34-41E0-8D28-9176CF27BDF8}" dt="2024-09-12T23:03:57.888" v="26726" actId="164"/>
          <ac:spMkLst>
            <pc:docMk/>
            <pc:sldMk cId="3231223781" sldId="706"/>
            <ac:spMk id="4182" creationId="{3EFFDFBF-D036-2A77-8879-71D9EA656406}"/>
          </ac:spMkLst>
        </pc:spChg>
        <pc:spChg chg="add mod ord topLvl">
          <ac:chgData name="Chang,Spencer Jordan" userId="47bc148a-f66a-4a29-97b6-6d9f682b338e" providerId="ADAL" clId="{DFAB4FE0-7F34-41E0-8D28-9176CF27BDF8}" dt="2024-09-12T23:03:57.888" v="26726" actId="164"/>
          <ac:spMkLst>
            <pc:docMk/>
            <pc:sldMk cId="3231223781" sldId="706"/>
            <ac:spMk id="4183" creationId="{D6CF6344-3751-D4F5-D154-F088F28801F3}"/>
          </ac:spMkLst>
        </pc:spChg>
        <pc:spChg chg="add mod ord topLvl">
          <ac:chgData name="Chang,Spencer Jordan" userId="47bc148a-f66a-4a29-97b6-6d9f682b338e" providerId="ADAL" clId="{DFAB4FE0-7F34-41E0-8D28-9176CF27BDF8}" dt="2024-09-12T23:03:57.888" v="26726" actId="164"/>
          <ac:spMkLst>
            <pc:docMk/>
            <pc:sldMk cId="3231223781" sldId="706"/>
            <ac:spMk id="4184" creationId="{560F71AB-AE7E-F3D3-9A4E-5FA7743EF34E}"/>
          </ac:spMkLst>
        </pc:spChg>
        <pc:spChg chg="add mod">
          <ac:chgData name="Chang,Spencer Jordan" userId="47bc148a-f66a-4a29-97b6-6d9f682b338e" providerId="ADAL" clId="{DFAB4FE0-7F34-41E0-8D28-9176CF27BDF8}" dt="2024-09-12T22:00:06.691" v="26617"/>
          <ac:spMkLst>
            <pc:docMk/>
            <pc:sldMk cId="3231223781" sldId="706"/>
            <ac:spMk id="4189" creationId="{02C6C642-B175-1976-75AA-54FCA7BAB67C}"/>
          </ac:spMkLst>
        </pc:spChg>
        <pc:spChg chg="add mod">
          <ac:chgData name="Chang,Spencer Jordan" userId="47bc148a-f66a-4a29-97b6-6d9f682b338e" providerId="ADAL" clId="{DFAB4FE0-7F34-41E0-8D28-9176CF27BDF8}" dt="2024-09-12T22:00:06.691" v="26617"/>
          <ac:spMkLst>
            <pc:docMk/>
            <pc:sldMk cId="3231223781" sldId="706"/>
            <ac:spMk id="4190" creationId="{6B7AFDFC-D064-5932-82FC-A5A3FDA6B5AC}"/>
          </ac:spMkLst>
        </pc:spChg>
        <pc:spChg chg="add mod">
          <ac:chgData name="Chang,Spencer Jordan" userId="47bc148a-f66a-4a29-97b6-6d9f682b338e" providerId="ADAL" clId="{DFAB4FE0-7F34-41E0-8D28-9176CF27BDF8}" dt="2024-09-12T22:00:06.691" v="26617"/>
          <ac:spMkLst>
            <pc:docMk/>
            <pc:sldMk cId="3231223781" sldId="706"/>
            <ac:spMk id="4191" creationId="{62B1340B-B354-4B4F-0FB2-170CDCC0B893}"/>
          </ac:spMkLst>
        </pc:spChg>
        <pc:spChg chg="add mod">
          <ac:chgData name="Chang,Spencer Jordan" userId="47bc148a-f66a-4a29-97b6-6d9f682b338e" providerId="ADAL" clId="{DFAB4FE0-7F34-41E0-8D28-9176CF27BDF8}" dt="2024-09-12T22:00:06.691" v="26617"/>
          <ac:spMkLst>
            <pc:docMk/>
            <pc:sldMk cId="3231223781" sldId="706"/>
            <ac:spMk id="4192" creationId="{577782FC-0D60-E21B-2341-F51CC0A9712C}"/>
          </ac:spMkLst>
        </pc:spChg>
        <pc:spChg chg="add mod">
          <ac:chgData name="Chang,Spencer Jordan" userId="47bc148a-f66a-4a29-97b6-6d9f682b338e" providerId="ADAL" clId="{DFAB4FE0-7F34-41E0-8D28-9176CF27BDF8}" dt="2024-09-12T22:00:06.691" v="26617"/>
          <ac:spMkLst>
            <pc:docMk/>
            <pc:sldMk cId="3231223781" sldId="706"/>
            <ac:spMk id="4193" creationId="{B3D91AE3-2A6E-9F42-ECAE-605578C560B5}"/>
          </ac:spMkLst>
        </pc:spChg>
        <pc:spChg chg="add mod">
          <ac:chgData name="Chang,Spencer Jordan" userId="47bc148a-f66a-4a29-97b6-6d9f682b338e" providerId="ADAL" clId="{DFAB4FE0-7F34-41E0-8D28-9176CF27BDF8}" dt="2024-09-12T22:00:06.691" v="26617"/>
          <ac:spMkLst>
            <pc:docMk/>
            <pc:sldMk cId="3231223781" sldId="706"/>
            <ac:spMk id="4194" creationId="{C7C0D285-DEB7-925B-9007-AC4AB5FE0B53}"/>
          </ac:spMkLst>
        </pc:spChg>
        <pc:spChg chg="add mod">
          <ac:chgData name="Chang,Spencer Jordan" userId="47bc148a-f66a-4a29-97b6-6d9f682b338e" providerId="ADAL" clId="{DFAB4FE0-7F34-41E0-8D28-9176CF27BDF8}" dt="2024-09-12T22:00:06.691" v="26617"/>
          <ac:spMkLst>
            <pc:docMk/>
            <pc:sldMk cId="3231223781" sldId="706"/>
            <ac:spMk id="4195" creationId="{379342E8-41B7-FA21-0A12-AAB28AE5181B}"/>
          </ac:spMkLst>
        </pc:spChg>
        <pc:spChg chg="add mod">
          <ac:chgData name="Chang,Spencer Jordan" userId="47bc148a-f66a-4a29-97b6-6d9f682b338e" providerId="ADAL" clId="{DFAB4FE0-7F34-41E0-8D28-9176CF27BDF8}" dt="2024-09-12T22:00:06.691" v="26617"/>
          <ac:spMkLst>
            <pc:docMk/>
            <pc:sldMk cId="3231223781" sldId="706"/>
            <ac:spMk id="4196" creationId="{B98E3DBA-2065-27AE-DD7E-EDB9B7BF1C6B}"/>
          </ac:spMkLst>
        </pc:spChg>
        <pc:spChg chg="add mod">
          <ac:chgData name="Chang,Spencer Jordan" userId="47bc148a-f66a-4a29-97b6-6d9f682b338e" providerId="ADAL" clId="{DFAB4FE0-7F34-41E0-8D28-9176CF27BDF8}" dt="2024-09-12T22:00:06.691" v="26617"/>
          <ac:spMkLst>
            <pc:docMk/>
            <pc:sldMk cId="3231223781" sldId="706"/>
            <ac:spMk id="4197" creationId="{6D27FBF5-C20F-6ACE-B5FB-6E0C70D0EFE4}"/>
          </ac:spMkLst>
        </pc:spChg>
        <pc:spChg chg="add mod">
          <ac:chgData name="Chang,Spencer Jordan" userId="47bc148a-f66a-4a29-97b6-6d9f682b338e" providerId="ADAL" clId="{DFAB4FE0-7F34-41E0-8D28-9176CF27BDF8}" dt="2024-09-12T22:00:06.691" v="26617"/>
          <ac:spMkLst>
            <pc:docMk/>
            <pc:sldMk cId="3231223781" sldId="706"/>
            <ac:spMk id="4198" creationId="{46D3858E-E1CD-5061-2E99-2E9E3160BD85}"/>
          </ac:spMkLst>
        </pc:spChg>
        <pc:spChg chg="add mod">
          <ac:chgData name="Chang,Spencer Jordan" userId="47bc148a-f66a-4a29-97b6-6d9f682b338e" providerId="ADAL" clId="{DFAB4FE0-7F34-41E0-8D28-9176CF27BDF8}" dt="2024-09-12T22:00:06.691" v="26617"/>
          <ac:spMkLst>
            <pc:docMk/>
            <pc:sldMk cId="3231223781" sldId="706"/>
            <ac:spMk id="4199" creationId="{0876B521-45E1-DE72-194D-37B7B4AE02B9}"/>
          </ac:spMkLst>
        </pc:spChg>
        <pc:spChg chg="add mod">
          <ac:chgData name="Chang,Spencer Jordan" userId="47bc148a-f66a-4a29-97b6-6d9f682b338e" providerId="ADAL" clId="{DFAB4FE0-7F34-41E0-8D28-9176CF27BDF8}" dt="2024-09-12T22:00:06.691" v="26617"/>
          <ac:spMkLst>
            <pc:docMk/>
            <pc:sldMk cId="3231223781" sldId="706"/>
            <ac:spMk id="4200" creationId="{23B675F8-3657-5B0B-0667-8E4573B50630}"/>
          </ac:spMkLst>
        </pc:spChg>
        <pc:spChg chg="add mod">
          <ac:chgData name="Chang,Spencer Jordan" userId="47bc148a-f66a-4a29-97b6-6d9f682b338e" providerId="ADAL" clId="{DFAB4FE0-7F34-41E0-8D28-9176CF27BDF8}" dt="2024-09-12T22:00:10.113" v="26619"/>
          <ac:spMkLst>
            <pc:docMk/>
            <pc:sldMk cId="3231223781" sldId="706"/>
            <ac:spMk id="4201" creationId="{F3256653-1BDE-1FF7-4922-7E7067D135DD}"/>
          </ac:spMkLst>
        </pc:spChg>
        <pc:spChg chg="add mod">
          <ac:chgData name="Chang,Spencer Jordan" userId="47bc148a-f66a-4a29-97b6-6d9f682b338e" providerId="ADAL" clId="{DFAB4FE0-7F34-41E0-8D28-9176CF27BDF8}" dt="2024-09-12T22:00:10.113" v="26619"/>
          <ac:spMkLst>
            <pc:docMk/>
            <pc:sldMk cId="3231223781" sldId="706"/>
            <ac:spMk id="4202" creationId="{C9D50B64-2657-90B7-2E08-3DCBED8B5DB1}"/>
          </ac:spMkLst>
        </pc:spChg>
        <pc:spChg chg="add mod">
          <ac:chgData name="Chang,Spencer Jordan" userId="47bc148a-f66a-4a29-97b6-6d9f682b338e" providerId="ADAL" clId="{DFAB4FE0-7F34-41E0-8D28-9176CF27BDF8}" dt="2024-09-12T22:00:10.113" v="26619"/>
          <ac:spMkLst>
            <pc:docMk/>
            <pc:sldMk cId="3231223781" sldId="706"/>
            <ac:spMk id="4203" creationId="{EC562E8C-5561-3AA2-744A-A17E5BFAEE0A}"/>
          </ac:spMkLst>
        </pc:spChg>
        <pc:spChg chg="add mod">
          <ac:chgData name="Chang,Spencer Jordan" userId="47bc148a-f66a-4a29-97b6-6d9f682b338e" providerId="ADAL" clId="{DFAB4FE0-7F34-41E0-8D28-9176CF27BDF8}" dt="2024-09-12T22:00:10.113" v="26619"/>
          <ac:spMkLst>
            <pc:docMk/>
            <pc:sldMk cId="3231223781" sldId="706"/>
            <ac:spMk id="4204" creationId="{6BECA172-7614-5BD8-34E0-D422930FB6D1}"/>
          </ac:spMkLst>
        </pc:spChg>
        <pc:spChg chg="add mod">
          <ac:chgData name="Chang,Spencer Jordan" userId="47bc148a-f66a-4a29-97b6-6d9f682b338e" providerId="ADAL" clId="{DFAB4FE0-7F34-41E0-8D28-9176CF27BDF8}" dt="2024-09-12T23:03:57.888" v="26726" actId="164"/>
          <ac:spMkLst>
            <pc:docMk/>
            <pc:sldMk cId="3231223781" sldId="706"/>
            <ac:spMk id="4207" creationId="{FC72C017-63C2-D7EF-3D14-4F18D9EC0BA8}"/>
          </ac:spMkLst>
        </pc:spChg>
        <pc:spChg chg="add mod">
          <ac:chgData name="Chang,Spencer Jordan" userId="47bc148a-f66a-4a29-97b6-6d9f682b338e" providerId="ADAL" clId="{DFAB4FE0-7F34-41E0-8D28-9176CF27BDF8}" dt="2024-09-12T23:03:57.888" v="26726" actId="164"/>
          <ac:spMkLst>
            <pc:docMk/>
            <pc:sldMk cId="3231223781" sldId="706"/>
            <ac:spMk id="4208" creationId="{AC71EFAE-42AC-525A-12C7-3D69808BF270}"/>
          </ac:spMkLst>
        </pc:spChg>
        <pc:spChg chg="add mod">
          <ac:chgData name="Chang,Spencer Jordan" userId="47bc148a-f66a-4a29-97b6-6d9f682b338e" providerId="ADAL" clId="{DFAB4FE0-7F34-41E0-8D28-9176CF27BDF8}" dt="2024-09-12T23:03:57.888" v="26726" actId="164"/>
          <ac:spMkLst>
            <pc:docMk/>
            <pc:sldMk cId="3231223781" sldId="706"/>
            <ac:spMk id="4211" creationId="{C9D7BC07-6FC9-311E-977C-E73989FDDCE9}"/>
          </ac:spMkLst>
        </pc:spChg>
        <pc:spChg chg="add mod ord">
          <ac:chgData name="Chang,Spencer Jordan" userId="47bc148a-f66a-4a29-97b6-6d9f682b338e" providerId="ADAL" clId="{DFAB4FE0-7F34-41E0-8D28-9176CF27BDF8}" dt="2024-09-12T23:03:57.888" v="26726" actId="164"/>
          <ac:spMkLst>
            <pc:docMk/>
            <pc:sldMk cId="3231223781" sldId="706"/>
            <ac:spMk id="4212" creationId="{F262D389-3D37-EC64-4FD3-0CCA564F797C}"/>
          </ac:spMkLst>
        </pc:spChg>
        <pc:spChg chg="add mod ord">
          <ac:chgData name="Chang,Spencer Jordan" userId="47bc148a-f66a-4a29-97b6-6d9f682b338e" providerId="ADAL" clId="{DFAB4FE0-7F34-41E0-8D28-9176CF27BDF8}" dt="2024-09-12T23:03:57.888" v="26726" actId="164"/>
          <ac:spMkLst>
            <pc:docMk/>
            <pc:sldMk cId="3231223781" sldId="706"/>
            <ac:spMk id="4249" creationId="{BF421E2F-46AF-BD2A-1589-95F75ED7F293}"/>
          </ac:spMkLst>
        </pc:spChg>
        <pc:grpChg chg="del mod">
          <ac:chgData name="Chang,Spencer Jordan" userId="47bc148a-f66a-4a29-97b6-6d9f682b338e" providerId="ADAL" clId="{DFAB4FE0-7F34-41E0-8D28-9176CF27BDF8}" dt="2024-09-12T21:48:13.434" v="26434" actId="165"/>
          <ac:grpSpMkLst>
            <pc:docMk/>
            <pc:sldMk cId="3231223781" sldId="706"/>
            <ac:grpSpMk id="195" creationId="{CA3E5F27-534F-AE6D-A6A8-36C6D050183B}"/>
          </ac:grpSpMkLst>
        </pc:grpChg>
        <pc:grpChg chg="del mod">
          <ac:chgData name="Chang,Spencer Jordan" userId="47bc148a-f66a-4a29-97b6-6d9f682b338e" providerId="ADAL" clId="{DFAB4FE0-7F34-41E0-8D28-9176CF27BDF8}" dt="2024-09-12T21:48:28.841" v="26438" actId="165"/>
          <ac:grpSpMkLst>
            <pc:docMk/>
            <pc:sldMk cId="3231223781" sldId="706"/>
            <ac:grpSpMk id="196" creationId="{670283CD-EE39-765A-28E9-4123D404B5AE}"/>
          </ac:grpSpMkLst>
        </pc:grpChg>
        <pc:grpChg chg="del mod">
          <ac:chgData name="Chang,Spencer Jordan" userId="47bc148a-f66a-4a29-97b6-6d9f682b338e" providerId="ADAL" clId="{DFAB4FE0-7F34-41E0-8D28-9176CF27BDF8}" dt="2024-09-12T21:47:48.096" v="26426" actId="165"/>
          <ac:grpSpMkLst>
            <pc:docMk/>
            <pc:sldMk cId="3231223781" sldId="706"/>
            <ac:grpSpMk id="197" creationId="{FDF46A99-1A85-E8C1-A940-38D3D3BFAF3B}"/>
          </ac:grpSpMkLst>
        </pc:grpChg>
        <pc:grpChg chg="del">
          <ac:chgData name="Chang,Spencer Jordan" userId="47bc148a-f66a-4a29-97b6-6d9f682b338e" providerId="ADAL" clId="{DFAB4FE0-7F34-41E0-8D28-9176CF27BDF8}" dt="2024-09-12T21:39:48.732" v="26277" actId="165"/>
          <ac:grpSpMkLst>
            <pc:docMk/>
            <pc:sldMk cId="3231223781" sldId="706"/>
            <ac:grpSpMk id="198" creationId="{82E491E3-8BA3-FEE1-D475-870B63EA3831}"/>
          </ac:grpSpMkLst>
        </pc:grpChg>
        <pc:grpChg chg="del mod">
          <ac:chgData name="Chang,Spencer Jordan" userId="47bc148a-f66a-4a29-97b6-6d9f682b338e" providerId="ADAL" clId="{DFAB4FE0-7F34-41E0-8D28-9176CF27BDF8}" dt="2024-09-12T21:36:19.962" v="26149" actId="165"/>
          <ac:grpSpMkLst>
            <pc:docMk/>
            <pc:sldMk cId="3231223781" sldId="706"/>
            <ac:grpSpMk id="199" creationId="{7C94471E-D150-F837-DFF5-564BA0DA03AF}"/>
          </ac:grpSpMkLst>
        </pc:grpChg>
        <pc:grpChg chg="add del mod ord">
          <ac:chgData name="Chang,Spencer Jordan" userId="47bc148a-f66a-4a29-97b6-6d9f682b338e" providerId="ADAL" clId="{DFAB4FE0-7F34-41E0-8D28-9176CF27BDF8}" dt="2024-09-12T21:59:44.508" v="26615" actId="165"/>
          <ac:grpSpMkLst>
            <pc:docMk/>
            <pc:sldMk cId="3231223781" sldId="706"/>
            <ac:grpSpMk id="4154" creationId="{04D40EDC-AAE5-59AC-3437-07A626658559}"/>
          </ac:grpSpMkLst>
        </pc:grpChg>
        <pc:grpChg chg="add del mod">
          <ac:chgData name="Chang,Spencer Jordan" userId="47bc148a-f66a-4a29-97b6-6d9f682b338e" providerId="ADAL" clId="{DFAB4FE0-7F34-41E0-8D28-9176CF27BDF8}" dt="2024-09-12T21:58:00.360" v="26580" actId="165"/>
          <ac:grpSpMkLst>
            <pc:docMk/>
            <pc:sldMk cId="3231223781" sldId="706"/>
            <ac:grpSpMk id="4172" creationId="{E760F1A5-AAE9-AE0C-3122-1E6A074ED0D3}"/>
          </ac:grpSpMkLst>
        </pc:grpChg>
        <pc:grpChg chg="add del mod">
          <ac:chgData name="Chang,Spencer Jordan" userId="47bc148a-f66a-4a29-97b6-6d9f682b338e" providerId="ADAL" clId="{DFAB4FE0-7F34-41E0-8D28-9176CF27BDF8}" dt="2024-09-12T21:59:20.224" v="26605" actId="165"/>
          <ac:grpSpMkLst>
            <pc:docMk/>
            <pc:sldMk cId="3231223781" sldId="706"/>
            <ac:grpSpMk id="4185" creationId="{740C9A8E-DB01-3FA9-CF82-B4ECB4BABE59}"/>
          </ac:grpSpMkLst>
        </pc:grpChg>
        <pc:grpChg chg="add del mod">
          <ac:chgData name="Chang,Spencer Jordan" userId="47bc148a-f66a-4a29-97b6-6d9f682b338e" providerId="ADAL" clId="{DFAB4FE0-7F34-41E0-8D28-9176CF27BDF8}" dt="2024-09-12T22:00:54.651" v="26632" actId="165"/>
          <ac:grpSpMkLst>
            <pc:docMk/>
            <pc:sldMk cId="3231223781" sldId="706"/>
            <ac:grpSpMk id="4186" creationId="{2875AFFC-276E-3060-1D8D-A9B3C31E19AE}"/>
          </ac:grpSpMkLst>
        </pc:grpChg>
        <pc:grpChg chg="add mod">
          <ac:chgData name="Chang,Spencer Jordan" userId="47bc148a-f66a-4a29-97b6-6d9f682b338e" providerId="ADAL" clId="{DFAB4FE0-7F34-41E0-8D28-9176CF27BDF8}" dt="2024-09-12T22:02:37.543" v="26658" actId="164"/>
          <ac:grpSpMkLst>
            <pc:docMk/>
            <pc:sldMk cId="3231223781" sldId="706"/>
            <ac:grpSpMk id="4256" creationId="{75E88FD0-C05E-EC84-1D70-2A221D11BB31}"/>
          </ac:grpSpMkLst>
        </pc:grpChg>
        <pc:grpChg chg="add del mod">
          <ac:chgData name="Chang,Spencer Jordan" userId="47bc148a-f66a-4a29-97b6-6d9f682b338e" providerId="ADAL" clId="{DFAB4FE0-7F34-41E0-8D28-9176CF27BDF8}" dt="2024-09-12T22:48:51.776" v="26664" actId="165"/>
          <ac:grpSpMkLst>
            <pc:docMk/>
            <pc:sldMk cId="3231223781" sldId="706"/>
            <ac:grpSpMk id="4257" creationId="{4BAE1117-DF53-3B6F-D807-B8DB807A31E6}"/>
          </ac:grpSpMkLst>
        </pc:grpChg>
        <pc:grpChg chg="add del mod">
          <ac:chgData name="Chang,Spencer Jordan" userId="47bc148a-f66a-4a29-97b6-6d9f682b338e" providerId="ADAL" clId="{DFAB4FE0-7F34-41E0-8D28-9176CF27BDF8}" dt="2024-09-12T22:48:51.776" v="26664" actId="165"/>
          <ac:grpSpMkLst>
            <pc:docMk/>
            <pc:sldMk cId="3231223781" sldId="706"/>
            <ac:grpSpMk id="4258" creationId="{DFAD3695-2F7D-4ECE-C1F5-F50B0F615E7F}"/>
          </ac:grpSpMkLst>
        </pc:grpChg>
        <pc:grpChg chg="add del mod">
          <ac:chgData name="Chang,Spencer Jordan" userId="47bc148a-f66a-4a29-97b6-6d9f682b338e" providerId="ADAL" clId="{DFAB4FE0-7F34-41E0-8D28-9176CF27BDF8}" dt="2024-09-12T23:04:00.529" v="26727" actId="21"/>
          <ac:grpSpMkLst>
            <pc:docMk/>
            <pc:sldMk cId="3231223781" sldId="706"/>
            <ac:grpSpMk id="4277" creationId="{CBE0C99E-38B8-A8DC-D9B7-BB6006287753}"/>
          </ac:grpSpMkLst>
        </pc:grpChg>
        <pc:picChg chg="add mod">
          <ac:chgData name="Chang,Spencer Jordan" userId="47bc148a-f66a-4a29-97b6-6d9f682b338e" providerId="ADAL" clId="{DFAB4FE0-7F34-41E0-8D28-9176CF27BDF8}" dt="2024-09-15T23:58:17.755" v="39309"/>
          <ac:picMkLst>
            <pc:docMk/>
            <pc:sldMk cId="3231223781" sldId="706"/>
            <ac:picMk id="4" creationId="{90659CFC-7D7A-10A7-5B70-86CC7315F97B}"/>
          </ac:picMkLst>
        </pc:picChg>
        <pc:picChg chg="del">
          <ac:chgData name="Chang,Spencer Jordan" userId="47bc148a-f66a-4a29-97b6-6d9f682b338e" providerId="ADAL" clId="{DFAB4FE0-7F34-41E0-8D28-9176CF27BDF8}" dt="2024-09-07T17:51:14.116" v="10701" actId="478"/>
          <ac:picMkLst>
            <pc:docMk/>
            <pc:sldMk cId="3231223781" sldId="706"/>
            <ac:picMk id="5" creationId="{540419C6-C7A7-60B9-5309-1FF1F09C563D}"/>
          </ac:picMkLst>
        </pc:picChg>
        <pc:picChg chg="add mod modCrop">
          <ac:chgData name="Chang,Spencer Jordan" userId="47bc148a-f66a-4a29-97b6-6d9f682b338e" providerId="ADAL" clId="{DFAB4FE0-7F34-41E0-8D28-9176CF27BDF8}" dt="2024-09-15T23:59:45.478" v="39329" actId="1036"/>
          <ac:picMkLst>
            <pc:docMk/>
            <pc:sldMk cId="3231223781" sldId="706"/>
            <ac:picMk id="5" creationId="{9ECAD193-3166-E25C-26B1-C9955B6AACF0}"/>
          </ac:picMkLst>
        </pc:picChg>
        <pc:picChg chg="add del mod ord modCrop">
          <ac:chgData name="Chang,Spencer Jordan" userId="47bc148a-f66a-4a29-97b6-6d9f682b338e" providerId="ADAL" clId="{DFAB4FE0-7F34-41E0-8D28-9176CF27BDF8}" dt="2024-09-12T21:41:33.804" v="26317" actId="478"/>
          <ac:picMkLst>
            <pc:docMk/>
            <pc:sldMk cId="3231223781" sldId="706"/>
            <ac:picMk id="6" creationId="{1785EFC4-DEFE-5E49-565D-58ADA4E12F7F}"/>
          </ac:picMkLst>
        </pc:picChg>
        <pc:picChg chg="add mod modCrop">
          <ac:chgData name="Chang,Spencer Jordan" userId="47bc148a-f66a-4a29-97b6-6d9f682b338e" providerId="ADAL" clId="{DFAB4FE0-7F34-41E0-8D28-9176CF27BDF8}" dt="2024-09-16T00:00:07.127" v="39334" actId="732"/>
          <ac:picMkLst>
            <pc:docMk/>
            <pc:sldMk cId="3231223781" sldId="706"/>
            <ac:picMk id="6" creationId="{37ED767C-7CCF-3E56-236B-93A8C7A07455}"/>
          </ac:picMkLst>
        </pc:picChg>
        <pc:picChg chg="add del mod">
          <ac:chgData name="Chang,Spencer Jordan" userId="47bc148a-f66a-4a29-97b6-6d9f682b338e" providerId="ADAL" clId="{DFAB4FE0-7F34-41E0-8D28-9176CF27BDF8}" dt="2024-09-12T21:34:09.151" v="26129" actId="478"/>
          <ac:picMkLst>
            <pc:docMk/>
            <pc:sldMk cId="3231223781" sldId="706"/>
            <ac:picMk id="4098" creationId="{295FD40A-7A8C-58B1-6D22-2DA5253F7B7C}"/>
          </ac:picMkLst>
        </pc:picChg>
        <pc:picChg chg="add mod modCrop">
          <ac:chgData name="Chang,Spencer Jordan" userId="47bc148a-f66a-4a29-97b6-6d9f682b338e" providerId="ADAL" clId="{DFAB4FE0-7F34-41E0-8D28-9176CF27BDF8}" dt="2024-09-15T23:59:35.001" v="39324" actId="732"/>
          <ac:picMkLst>
            <pc:docMk/>
            <pc:sldMk cId="3231223781" sldId="706"/>
            <ac:picMk id="4279" creationId="{680EF795-36B2-AB6D-F561-3540BA66158A}"/>
          </ac:picMkLst>
        </pc:picChg>
        <pc:cxnChg chg="add del mod">
          <ac:chgData name="Chang,Spencer Jordan" userId="47bc148a-f66a-4a29-97b6-6d9f682b338e" providerId="ADAL" clId="{DFAB4FE0-7F34-41E0-8D28-9176CF27BDF8}" dt="2024-09-12T21:47:32.164" v="26420" actId="478"/>
          <ac:cxnSpMkLst>
            <pc:docMk/>
            <pc:sldMk cId="3231223781" sldId="706"/>
            <ac:cxnSpMk id="14" creationId="{143F9A11-8709-78B5-5437-7E8F61C21CF5}"/>
          </ac:cxnSpMkLst>
        </pc:cxnChg>
        <pc:cxnChg chg="mod topLvl">
          <ac:chgData name="Chang,Spencer Jordan" userId="47bc148a-f66a-4a29-97b6-6d9f682b338e" providerId="ADAL" clId="{DFAB4FE0-7F34-41E0-8D28-9176CF27BDF8}" dt="2024-09-12T23:04:00.529" v="26727" actId="21"/>
          <ac:cxnSpMkLst>
            <pc:docMk/>
            <pc:sldMk cId="3231223781" sldId="706"/>
            <ac:cxnSpMk id="15" creationId="{F416CADF-94F1-FC1F-9B69-F46B429F412C}"/>
          </ac:cxnSpMkLst>
        </pc:cxnChg>
        <pc:cxnChg chg="mod topLvl">
          <ac:chgData name="Chang,Spencer Jordan" userId="47bc148a-f66a-4a29-97b6-6d9f682b338e" providerId="ADAL" clId="{DFAB4FE0-7F34-41E0-8D28-9176CF27BDF8}" dt="2024-09-12T23:04:00.529" v="26727" actId="21"/>
          <ac:cxnSpMkLst>
            <pc:docMk/>
            <pc:sldMk cId="3231223781" sldId="706"/>
            <ac:cxnSpMk id="16" creationId="{2E0D4984-F65A-80E7-703C-495FCFF231BF}"/>
          </ac:cxnSpMkLst>
        </pc:cxnChg>
        <pc:cxnChg chg="mod topLvl">
          <ac:chgData name="Chang,Spencer Jordan" userId="47bc148a-f66a-4a29-97b6-6d9f682b338e" providerId="ADAL" clId="{DFAB4FE0-7F34-41E0-8D28-9176CF27BDF8}" dt="2024-09-12T23:04:00.529" v="26727" actId="21"/>
          <ac:cxnSpMkLst>
            <pc:docMk/>
            <pc:sldMk cId="3231223781" sldId="706"/>
            <ac:cxnSpMk id="17" creationId="{9FCA4F39-0A1D-8BDD-D650-F18BCB657EDF}"/>
          </ac:cxnSpMkLst>
        </pc:cxnChg>
        <pc:cxnChg chg="mod topLvl">
          <ac:chgData name="Chang,Spencer Jordan" userId="47bc148a-f66a-4a29-97b6-6d9f682b338e" providerId="ADAL" clId="{DFAB4FE0-7F34-41E0-8D28-9176CF27BDF8}" dt="2024-09-12T23:04:00.529" v="26727" actId="21"/>
          <ac:cxnSpMkLst>
            <pc:docMk/>
            <pc:sldMk cId="3231223781" sldId="706"/>
            <ac:cxnSpMk id="18" creationId="{05752A32-F19C-200E-6CE0-3C251CF58ECE}"/>
          </ac:cxnSpMkLst>
        </pc:cxnChg>
        <pc:cxnChg chg="del mod">
          <ac:chgData name="Chang,Spencer Jordan" userId="47bc148a-f66a-4a29-97b6-6d9f682b338e" providerId="ADAL" clId="{DFAB4FE0-7F34-41E0-8D28-9176CF27BDF8}" dt="2024-09-12T21:36:39.385" v="26161" actId="478"/>
          <ac:cxnSpMkLst>
            <pc:docMk/>
            <pc:sldMk cId="3231223781" sldId="706"/>
            <ac:cxnSpMk id="19" creationId="{BB14EEC2-915A-97B0-C24D-6354B81C8ED8}"/>
          </ac:cxnSpMkLst>
        </pc:cxnChg>
        <pc:cxnChg chg="del mod">
          <ac:chgData name="Chang,Spencer Jordan" userId="47bc148a-f66a-4a29-97b6-6d9f682b338e" providerId="ADAL" clId="{DFAB4FE0-7F34-41E0-8D28-9176CF27BDF8}" dt="2024-09-12T21:47:31.076" v="26418" actId="478"/>
          <ac:cxnSpMkLst>
            <pc:docMk/>
            <pc:sldMk cId="3231223781" sldId="706"/>
            <ac:cxnSpMk id="21" creationId="{7F12CD88-85D7-E215-6831-E0E20DC5EF01}"/>
          </ac:cxnSpMkLst>
        </pc:cxnChg>
        <pc:cxnChg chg="del mod">
          <ac:chgData name="Chang,Spencer Jordan" userId="47bc148a-f66a-4a29-97b6-6d9f682b338e" providerId="ADAL" clId="{DFAB4FE0-7F34-41E0-8D28-9176CF27BDF8}" dt="2024-09-12T21:47:31.639" v="26419" actId="478"/>
          <ac:cxnSpMkLst>
            <pc:docMk/>
            <pc:sldMk cId="3231223781" sldId="706"/>
            <ac:cxnSpMk id="25" creationId="{57731CE6-EE06-898C-32F6-5FF256982708}"/>
          </ac:cxnSpMkLst>
        </pc:cxnChg>
        <pc:cxnChg chg="del mod topLvl">
          <ac:chgData name="Chang,Spencer Jordan" userId="47bc148a-f66a-4a29-97b6-6d9f682b338e" providerId="ADAL" clId="{DFAB4FE0-7F34-41E0-8D28-9176CF27BDF8}" dt="2024-09-12T21:39:54.253" v="26279" actId="478"/>
          <ac:cxnSpMkLst>
            <pc:docMk/>
            <pc:sldMk cId="3231223781" sldId="706"/>
            <ac:cxnSpMk id="39" creationId="{2890BF9A-3A79-C2F5-1F7E-ACEAC15EDFCC}"/>
          </ac:cxnSpMkLst>
        </pc:cxnChg>
        <pc:cxnChg chg="del mod">
          <ac:chgData name="Chang,Spencer Jordan" userId="47bc148a-f66a-4a29-97b6-6d9f682b338e" providerId="ADAL" clId="{DFAB4FE0-7F34-41E0-8D28-9176CF27BDF8}" dt="2024-09-12T21:47:32.453" v="26421" actId="478"/>
          <ac:cxnSpMkLst>
            <pc:docMk/>
            <pc:sldMk cId="3231223781" sldId="706"/>
            <ac:cxnSpMk id="40" creationId="{06B36F5B-3AAF-5B73-FC1F-78A172650DAB}"/>
          </ac:cxnSpMkLst>
        </pc:cxnChg>
        <pc:cxnChg chg="del mod topLvl">
          <ac:chgData name="Chang,Spencer Jordan" userId="47bc148a-f66a-4a29-97b6-6d9f682b338e" providerId="ADAL" clId="{DFAB4FE0-7F34-41E0-8D28-9176CF27BDF8}" dt="2024-09-12T21:39:52.516" v="26278" actId="478"/>
          <ac:cxnSpMkLst>
            <pc:docMk/>
            <pc:sldMk cId="3231223781" sldId="706"/>
            <ac:cxnSpMk id="42" creationId="{8CAB9A40-EE02-52E2-768D-A38867C1634A}"/>
          </ac:cxnSpMkLst>
        </pc:cxnChg>
        <pc:cxnChg chg="del mod topLvl">
          <ac:chgData name="Chang,Spencer Jordan" userId="47bc148a-f66a-4a29-97b6-6d9f682b338e" providerId="ADAL" clId="{DFAB4FE0-7F34-41E0-8D28-9176CF27BDF8}" dt="2024-09-12T21:39:52.516" v="26278" actId="478"/>
          <ac:cxnSpMkLst>
            <pc:docMk/>
            <pc:sldMk cId="3231223781" sldId="706"/>
            <ac:cxnSpMk id="43" creationId="{C5E19915-96D7-9832-C736-EE57575350EB}"/>
          </ac:cxnSpMkLst>
        </pc:cxnChg>
        <pc:cxnChg chg="del mod topLvl">
          <ac:chgData name="Chang,Spencer Jordan" userId="47bc148a-f66a-4a29-97b6-6d9f682b338e" providerId="ADAL" clId="{DFAB4FE0-7F34-41E0-8D28-9176CF27BDF8}" dt="2024-09-12T21:39:52.516" v="26278" actId="478"/>
          <ac:cxnSpMkLst>
            <pc:docMk/>
            <pc:sldMk cId="3231223781" sldId="706"/>
            <ac:cxnSpMk id="44" creationId="{6F24AD30-2DE5-1487-5A0A-7554751C74D9}"/>
          </ac:cxnSpMkLst>
        </pc:cxnChg>
        <pc:cxnChg chg="del mod topLvl">
          <ac:chgData name="Chang,Spencer Jordan" userId="47bc148a-f66a-4a29-97b6-6d9f682b338e" providerId="ADAL" clId="{DFAB4FE0-7F34-41E0-8D28-9176CF27BDF8}" dt="2024-09-12T21:47:58.402" v="26428" actId="478"/>
          <ac:cxnSpMkLst>
            <pc:docMk/>
            <pc:sldMk cId="3231223781" sldId="706"/>
            <ac:cxnSpMk id="62" creationId="{0DABDE36-6B82-9EAE-7244-9A70CA21CF95}"/>
          </ac:cxnSpMkLst>
        </pc:cxnChg>
        <pc:cxnChg chg="del mod topLvl">
          <ac:chgData name="Chang,Spencer Jordan" userId="47bc148a-f66a-4a29-97b6-6d9f682b338e" providerId="ADAL" clId="{DFAB4FE0-7F34-41E0-8D28-9176CF27BDF8}" dt="2024-09-12T21:47:58.402" v="26428" actId="478"/>
          <ac:cxnSpMkLst>
            <pc:docMk/>
            <pc:sldMk cId="3231223781" sldId="706"/>
            <ac:cxnSpMk id="63" creationId="{32A2E5D9-D857-EC96-131E-9980F6B9FCC0}"/>
          </ac:cxnSpMkLst>
        </pc:cxnChg>
        <pc:cxnChg chg="del mod topLvl">
          <ac:chgData name="Chang,Spencer Jordan" userId="47bc148a-f66a-4a29-97b6-6d9f682b338e" providerId="ADAL" clId="{DFAB4FE0-7F34-41E0-8D28-9176CF27BDF8}" dt="2024-09-12T21:47:58.402" v="26428" actId="478"/>
          <ac:cxnSpMkLst>
            <pc:docMk/>
            <pc:sldMk cId="3231223781" sldId="706"/>
            <ac:cxnSpMk id="64" creationId="{A0E924A9-2D05-B776-9837-1222E571EE03}"/>
          </ac:cxnSpMkLst>
        </pc:cxnChg>
        <pc:cxnChg chg="del mod topLvl">
          <ac:chgData name="Chang,Spencer Jordan" userId="47bc148a-f66a-4a29-97b6-6d9f682b338e" providerId="ADAL" clId="{DFAB4FE0-7F34-41E0-8D28-9176CF27BDF8}" dt="2024-09-12T21:47:58.402" v="26428" actId="478"/>
          <ac:cxnSpMkLst>
            <pc:docMk/>
            <pc:sldMk cId="3231223781" sldId="706"/>
            <ac:cxnSpMk id="65" creationId="{B79A63FD-D242-F7B0-7F33-05528AF3DBE8}"/>
          </ac:cxnSpMkLst>
        </pc:cxnChg>
        <pc:cxnChg chg="add mod">
          <ac:chgData name="Chang,Spencer Jordan" userId="47bc148a-f66a-4a29-97b6-6d9f682b338e" providerId="ADAL" clId="{DFAB4FE0-7F34-41E0-8D28-9176CF27BDF8}" dt="2024-09-12T21:39:15.559" v="26263" actId="1076"/>
          <ac:cxnSpMkLst>
            <pc:docMk/>
            <pc:sldMk cId="3231223781" sldId="706"/>
            <ac:cxnSpMk id="87" creationId="{9F740CBD-C1E8-2DE0-651C-ACC183F49EC0}"/>
          </ac:cxnSpMkLst>
        </pc:cxnChg>
        <pc:cxnChg chg="add mod">
          <ac:chgData name="Chang,Spencer Jordan" userId="47bc148a-f66a-4a29-97b6-6d9f682b338e" providerId="ADAL" clId="{DFAB4FE0-7F34-41E0-8D28-9176CF27BDF8}" dt="2024-09-12T21:39:15.559" v="26263" actId="1076"/>
          <ac:cxnSpMkLst>
            <pc:docMk/>
            <pc:sldMk cId="3231223781" sldId="706"/>
            <ac:cxnSpMk id="88" creationId="{4A01F3D1-F307-1AA9-481D-3DB5A8F5534E}"/>
          </ac:cxnSpMkLst>
        </pc:cxnChg>
        <pc:cxnChg chg="add mod">
          <ac:chgData name="Chang,Spencer Jordan" userId="47bc148a-f66a-4a29-97b6-6d9f682b338e" providerId="ADAL" clId="{DFAB4FE0-7F34-41E0-8D28-9176CF27BDF8}" dt="2024-09-12T21:39:15.559" v="26263" actId="1076"/>
          <ac:cxnSpMkLst>
            <pc:docMk/>
            <pc:sldMk cId="3231223781" sldId="706"/>
            <ac:cxnSpMk id="89" creationId="{75514FCF-5311-42A9-43AF-78608709070D}"/>
          </ac:cxnSpMkLst>
        </pc:cxnChg>
        <pc:cxnChg chg="add mod">
          <ac:chgData name="Chang,Spencer Jordan" userId="47bc148a-f66a-4a29-97b6-6d9f682b338e" providerId="ADAL" clId="{DFAB4FE0-7F34-41E0-8D28-9176CF27BDF8}" dt="2024-09-12T21:39:15.559" v="26263" actId="1076"/>
          <ac:cxnSpMkLst>
            <pc:docMk/>
            <pc:sldMk cId="3231223781" sldId="706"/>
            <ac:cxnSpMk id="90" creationId="{324B1279-8506-45C7-F5A7-3F405BBFADFB}"/>
          </ac:cxnSpMkLst>
        </pc:cxnChg>
        <pc:cxnChg chg="add mod topLvl">
          <ac:chgData name="Chang,Spencer Jordan" userId="47bc148a-f66a-4a29-97b6-6d9f682b338e" providerId="ADAL" clId="{DFAB4FE0-7F34-41E0-8D28-9176CF27BDF8}" dt="2024-09-12T23:04:00.529" v="26727" actId="21"/>
          <ac:cxnSpMkLst>
            <pc:docMk/>
            <pc:sldMk cId="3231223781" sldId="706"/>
            <ac:cxnSpMk id="100" creationId="{BDC45DDC-8EAA-F79C-0953-12B3C7E9CEAD}"/>
          </ac:cxnSpMkLst>
        </pc:cxnChg>
        <pc:cxnChg chg="add mod topLvl">
          <ac:chgData name="Chang,Spencer Jordan" userId="47bc148a-f66a-4a29-97b6-6d9f682b338e" providerId="ADAL" clId="{DFAB4FE0-7F34-41E0-8D28-9176CF27BDF8}" dt="2024-09-12T23:04:00.529" v="26727" actId="21"/>
          <ac:cxnSpMkLst>
            <pc:docMk/>
            <pc:sldMk cId="3231223781" sldId="706"/>
            <ac:cxnSpMk id="102" creationId="{3BA2B0AE-5975-AFF6-9BCD-8FC773C6583A}"/>
          </ac:cxnSpMkLst>
        </pc:cxnChg>
        <pc:cxnChg chg="add mod topLvl">
          <ac:chgData name="Chang,Spencer Jordan" userId="47bc148a-f66a-4a29-97b6-6d9f682b338e" providerId="ADAL" clId="{DFAB4FE0-7F34-41E0-8D28-9176CF27BDF8}" dt="2024-09-12T23:04:00.529" v="26727" actId="21"/>
          <ac:cxnSpMkLst>
            <pc:docMk/>
            <pc:sldMk cId="3231223781" sldId="706"/>
            <ac:cxnSpMk id="103" creationId="{CFC6DB22-136C-D637-0E6E-6A843EB89E77}"/>
          </ac:cxnSpMkLst>
        </pc:cxnChg>
        <pc:cxnChg chg="add mod topLvl">
          <ac:chgData name="Chang,Spencer Jordan" userId="47bc148a-f66a-4a29-97b6-6d9f682b338e" providerId="ADAL" clId="{DFAB4FE0-7F34-41E0-8D28-9176CF27BDF8}" dt="2024-09-12T23:04:00.529" v="26727" actId="21"/>
          <ac:cxnSpMkLst>
            <pc:docMk/>
            <pc:sldMk cId="3231223781" sldId="706"/>
            <ac:cxnSpMk id="104" creationId="{D4A03054-C02D-CB67-5A6D-4AB08FDE3238}"/>
          </ac:cxnSpMkLst>
        </pc:cxnChg>
        <pc:cxnChg chg="add mod topLvl">
          <ac:chgData name="Chang,Spencer Jordan" userId="47bc148a-f66a-4a29-97b6-6d9f682b338e" providerId="ADAL" clId="{DFAB4FE0-7F34-41E0-8D28-9176CF27BDF8}" dt="2024-09-12T23:03:57.888" v="26726" actId="164"/>
          <ac:cxnSpMkLst>
            <pc:docMk/>
            <pc:sldMk cId="3231223781" sldId="706"/>
            <ac:cxnSpMk id="138" creationId="{D22C09FC-1101-AEB3-A6C5-91656F781FBC}"/>
          </ac:cxnSpMkLst>
        </pc:cxnChg>
        <pc:cxnChg chg="add mod topLvl">
          <ac:chgData name="Chang,Spencer Jordan" userId="47bc148a-f66a-4a29-97b6-6d9f682b338e" providerId="ADAL" clId="{DFAB4FE0-7F34-41E0-8D28-9176CF27BDF8}" dt="2024-09-12T23:03:57.888" v="26726" actId="164"/>
          <ac:cxnSpMkLst>
            <pc:docMk/>
            <pc:sldMk cId="3231223781" sldId="706"/>
            <ac:cxnSpMk id="139" creationId="{112429B2-AE57-9CCB-0081-038DB5A48C4D}"/>
          </ac:cxnSpMkLst>
        </pc:cxnChg>
        <pc:cxnChg chg="add mod topLvl">
          <ac:chgData name="Chang,Spencer Jordan" userId="47bc148a-f66a-4a29-97b6-6d9f682b338e" providerId="ADAL" clId="{DFAB4FE0-7F34-41E0-8D28-9176CF27BDF8}" dt="2024-09-12T23:03:57.888" v="26726" actId="164"/>
          <ac:cxnSpMkLst>
            <pc:docMk/>
            <pc:sldMk cId="3231223781" sldId="706"/>
            <ac:cxnSpMk id="140" creationId="{93A28334-A668-74B7-F068-CED118CE8E2A}"/>
          </ac:cxnSpMkLst>
        </pc:cxnChg>
        <pc:cxnChg chg="add mod topLvl">
          <ac:chgData name="Chang,Spencer Jordan" userId="47bc148a-f66a-4a29-97b6-6d9f682b338e" providerId="ADAL" clId="{DFAB4FE0-7F34-41E0-8D28-9176CF27BDF8}" dt="2024-09-12T23:03:57.888" v="26726" actId="164"/>
          <ac:cxnSpMkLst>
            <pc:docMk/>
            <pc:sldMk cId="3231223781" sldId="706"/>
            <ac:cxnSpMk id="141" creationId="{3A118825-BFDA-CC66-C789-61B1F9CEA5B6}"/>
          </ac:cxnSpMkLst>
        </pc:cxnChg>
        <pc:cxnChg chg="add mod topLvl">
          <ac:chgData name="Chang,Spencer Jordan" userId="47bc148a-f66a-4a29-97b6-6d9f682b338e" providerId="ADAL" clId="{DFAB4FE0-7F34-41E0-8D28-9176CF27BDF8}" dt="2024-09-12T23:03:57.888" v="26726" actId="164"/>
          <ac:cxnSpMkLst>
            <pc:docMk/>
            <pc:sldMk cId="3231223781" sldId="706"/>
            <ac:cxnSpMk id="142" creationId="{DDC30A85-BED1-94B8-0181-F1159ED08D3A}"/>
          </ac:cxnSpMkLst>
        </pc:cxnChg>
        <pc:cxnChg chg="add mod topLvl">
          <ac:chgData name="Chang,Spencer Jordan" userId="47bc148a-f66a-4a29-97b6-6d9f682b338e" providerId="ADAL" clId="{DFAB4FE0-7F34-41E0-8D28-9176CF27BDF8}" dt="2024-09-12T23:03:57.888" v="26726" actId="164"/>
          <ac:cxnSpMkLst>
            <pc:docMk/>
            <pc:sldMk cId="3231223781" sldId="706"/>
            <ac:cxnSpMk id="143" creationId="{164A7D71-4E81-DF28-17DA-7C2E578BDDAB}"/>
          </ac:cxnSpMkLst>
        </pc:cxnChg>
        <pc:cxnChg chg="add mod topLvl">
          <ac:chgData name="Chang,Spencer Jordan" userId="47bc148a-f66a-4a29-97b6-6d9f682b338e" providerId="ADAL" clId="{DFAB4FE0-7F34-41E0-8D28-9176CF27BDF8}" dt="2024-09-12T23:03:57.888" v="26726" actId="164"/>
          <ac:cxnSpMkLst>
            <pc:docMk/>
            <pc:sldMk cId="3231223781" sldId="706"/>
            <ac:cxnSpMk id="144" creationId="{BA6F2E97-B4EE-B64A-7A54-77528FECC167}"/>
          </ac:cxnSpMkLst>
        </pc:cxnChg>
        <pc:cxnChg chg="add mod topLvl">
          <ac:chgData name="Chang,Spencer Jordan" userId="47bc148a-f66a-4a29-97b6-6d9f682b338e" providerId="ADAL" clId="{DFAB4FE0-7F34-41E0-8D28-9176CF27BDF8}" dt="2024-09-12T23:03:57.888" v="26726" actId="164"/>
          <ac:cxnSpMkLst>
            <pc:docMk/>
            <pc:sldMk cId="3231223781" sldId="706"/>
            <ac:cxnSpMk id="145" creationId="{03DC08A6-A030-B2C5-5B67-57FB7D222A90}"/>
          </ac:cxnSpMkLst>
        </pc:cxnChg>
        <pc:cxnChg chg="add mod topLvl">
          <ac:chgData name="Chang,Spencer Jordan" userId="47bc148a-f66a-4a29-97b6-6d9f682b338e" providerId="ADAL" clId="{DFAB4FE0-7F34-41E0-8D28-9176CF27BDF8}" dt="2024-09-12T23:03:57.888" v="26726" actId="164"/>
          <ac:cxnSpMkLst>
            <pc:docMk/>
            <pc:sldMk cId="3231223781" sldId="706"/>
            <ac:cxnSpMk id="146" creationId="{611BDD31-8894-DFD6-4CFB-44B19C9E7412}"/>
          </ac:cxnSpMkLst>
        </pc:cxnChg>
        <pc:cxnChg chg="add mod topLvl">
          <ac:chgData name="Chang,Spencer Jordan" userId="47bc148a-f66a-4a29-97b6-6d9f682b338e" providerId="ADAL" clId="{DFAB4FE0-7F34-41E0-8D28-9176CF27BDF8}" dt="2024-09-12T23:03:57.888" v="26726" actId="164"/>
          <ac:cxnSpMkLst>
            <pc:docMk/>
            <pc:sldMk cId="3231223781" sldId="706"/>
            <ac:cxnSpMk id="147" creationId="{9F517AC1-4681-2CC1-7063-F481F23BEF6E}"/>
          </ac:cxnSpMkLst>
        </pc:cxnChg>
        <pc:cxnChg chg="add mod topLvl">
          <ac:chgData name="Chang,Spencer Jordan" userId="47bc148a-f66a-4a29-97b6-6d9f682b338e" providerId="ADAL" clId="{DFAB4FE0-7F34-41E0-8D28-9176CF27BDF8}" dt="2024-09-12T23:03:57.888" v="26726" actId="164"/>
          <ac:cxnSpMkLst>
            <pc:docMk/>
            <pc:sldMk cId="3231223781" sldId="706"/>
            <ac:cxnSpMk id="148" creationId="{EFA96058-75F6-49AC-8293-C62CF415DE63}"/>
          </ac:cxnSpMkLst>
        </pc:cxnChg>
        <pc:cxnChg chg="add mod topLvl">
          <ac:chgData name="Chang,Spencer Jordan" userId="47bc148a-f66a-4a29-97b6-6d9f682b338e" providerId="ADAL" clId="{DFAB4FE0-7F34-41E0-8D28-9176CF27BDF8}" dt="2024-09-12T23:03:57.888" v="26726" actId="164"/>
          <ac:cxnSpMkLst>
            <pc:docMk/>
            <pc:sldMk cId="3231223781" sldId="706"/>
            <ac:cxnSpMk id="149" creationId="{FC1E19F4-7844-E323-069F-4FD75598BFCC}"/>
          </ac:cxnSpMkLst>
        </pc:cxnChg>
        <pc:cxnChg chg="del mod topLvl">
          <ac:chgData name="Chang,Spencer Jordan" userId="47bc148a-f66a-4a29-97b6-6d9f682b338e" providerId="ADAL" clId="{DFAB4FE0-7F34-41E0-8D28-9176CF27BDF8}" dt="2024-09-12T21:48:30.818" v="26439" actId="478"/>
          <ac:cxnSpMkLst>
            <pc:docMk/>
            <pc:sldMk cId="3231223781" sldId="706"/>
            <ac:cxnSpMk id="158" creationId="{8625F1FD-D944-BD3E-515B-4B7E7EFB1508}"/>
          </ac:cxnSpMkLst>
        </pc:cxnChg>
        <pc:cxnChg chg="del mod topLvl">
          <ac:chgData name="Chang,Spencer Jordan" userId="47bc148a-f66a-4a29-97b6-6d9f682b338e" providerId="ADAL" clId="{DFAB4FE0-7F34-41E0-8D28-9176CF27BDF8}" dt="2024-09-12T21:48:30.818" v="26439" actId="478"/>
          <ac:cxnSpMkLst>
            <pc:docMk/>
            <pc:sldMk cId="3231223781" sldId="706"/>
            <ac:cxnSpMk id="159" creationId="{91DDC792-C44F-433F-C08A-DC54812E4DBD}"/>
          </ac:cxnSpMkLst>
        </pc:cxnChg>
        <pc:cxnChg chg="del mod topLvl">
          <ac:chgData name="Chang,Spencer Jordan" userId="47bc148a-f66a-4a29-97b6-6d9f682b338e" providerId="ADAL" clId="{DFAB4FE0-7F34-41E0-8D28-9176CF27BDF8}" dt="2024-09-12T21:48:30.818" v="26439" actId="478"/>
          <ac:cxnSpMkLst>
            <pc:docMk/>
            <pc:sldMk cId="3231223781" sldId="706"/>
            <ac:cxnSpMk id="160" creationId="{C31490F1-59D7-C5DA-FF95-8DDC62E5FC3A}"/>
          </ac:cxnSpMkLst>
        </pc:cxnChg>
        <pc:cxnChg chg="del mod topLvl">
          <ac:chgData name="Chang,Spencer Jordan" userId="47bc148a-f66a-4a29-97b6-6d9f682b338e" providerId="ADAL" clId="{DFAB4FE0-7F34-41E0-8D28-9176CF27BDF8}" dt="2024-09-12T21:48:30.818" v="26439" actId="478"/>
          <ac:cxnSpMkLst>
            <pc:docMk/>
            <pc:sldMk cId="3231223781" sldId="706"/>
            <ac:cxnSpMk id="161" creationId="{90A85918-F039-33B2-2B28-F63C337E0D66}"/>
          </ac:cxnSpMkLst>
        </pc:cxnChg>
        <pc:cxnChg chg="del mod ord topLvl">
          <ac:chgData name="Chang,Spencer Jordan" userId="47bc148a-f66a-4a29-97b6-6d9f682b338e" providerId="ADAL" clId="{DFAB4FE0-7F34-41E0-8D28-9176CF27BDF8}" dt="2024-09-12T21:52:38.738" v="26516" actId="478"/>
          <ac:cxnSpMkLst>
            <pc:docMk/>
            <pc:sldMk cId="3231223781" sldId="706"/>
            <ac:cxnSpMk id="173" creationId="{0874EBC0-ACB4-6832-D3A0-FE5EFBE76FD2}"/>
          </ac:cxnSpMkLst>
        </pc:cxnChg>
        <pc:cxnChg chg="mod topLvl">
          <ac:chgData name="Chang,Spencer Jordan" userId="47bc148a-f66a-4a29-97b6-6d9f682b338e" providerId="ADAL" clId="{DFAB4FE0-7F34-41E0-8D28-9176CF27BDF8}" dt="2024-09-12T23:04:00.529" v="26727" actId="21"/>
          <ac:cxnSpMkLst>
            <pc:docMk/>
            <pc:sldMk cId="3231223781" sldId="706"/>
            <ac:cxnSpMk id="185" creationId="{4034C783-5CEF-DE54-0108-35EC8B41721F}"/>
          </ac:cxnSpMkLst>
        </pc:cxnChg>
        <pc:cxnChg chg="mod topLvl">
          <ac:chgData name="Chang,Spencer Jordan" userId="47bc148a-f66a-4a29-97b6-6d9f682b338e" providerId="ADAL" clId="{DFAB4FE0-7F34-41E0-8D28-9176CF27BDF8}" dt="2024-09-12T23:04:00.529" v="26727" actId="21"/>
          <ac:cxnSpMkLst>
            <pc:docMk/>
            <pc:sldMk cId="3231223781" sldId="706"/>
            <ac:cxnSpMk id="186" creationId="{D50B2D5B-2F94-BA6F-0905-F0D7096DA3B3}"/>
          </ac:cxnSpMkLst>
        </pc:cxnChg>
        <pc:cxnChg chg="del mod topLvl">
          <ac:chgData name="Chang,Spencer Jordan" userId="47bc148a-f66a-4a29-97b6-6d9f682b338e" providerId="ADAL" clId="{DFAB4FE0-7F34-41E0-8D28-9176CF27BDF8}" dt="2024-09-12T21:48:24.447" v="26437" actId="478"/>
          <ac:cxnSpMkLst>
            <pc:docMk/>
            <pc:sldMk cId="3231223781" sldId="706"/>
            <ac:cxnSpMk id="189" creationId="{3DC5256D-69C8-3F4E-4B42-DF1CAD7CDAB5}"/>
          </ac:cxnSpMkLst>
        </pc:cxnChg>
        <pc:cxnChg chg="del mod topLvl">
          <ac:chgData name="Chang,Spencer Jordan" userId="47bc148a-f66a-4a29-97b6-6d9f682b338e" providerId="ADAL" clId="{DFAB4FE0-7F34-41E0-8D28-9176CF27BDF8}" dt="2024-09-12T21:48:24.447" v="26437" actId="478"/>
          <ac:cxnSpMkLst>
            <pc:docMk/>
            <pc:sldMk cId="3231223781" sldId="706"/>
            <ac:cxnSpMk id="190" creationId="{1AE5C22C-A7B1-4A2C-DB9A-EBC5E3E44A33}"/>
          </ac:cxnSpMkLst>
        </pc:cxnChg>
        <pc:cxnChg chg="del mod topLvl">
          <ac:chgData name="Chang,Spencer Jordan" userId="47bc148a-f66a-4a29-97b6-6d9f682b338e" providerId="ADAL" clId="{DFAB4FE0-7F34-41E0-8D28-9176CF27BDF8}" dt="2024-09-12T21:48:24.447" v="26437" actId="478"/>
          <ac:cxnSpMkLst>
            <pc:docMk/>
            <pc:sldMk cId="3231223781" sldId="706"/>
            <ac:cxnSpMk id="191" creationId="{4E1D78DD-3F72-9235-BF3D-A05D6562CC14}"/>
          </ac:cxnSpMkLst>
        </pc:cxnChg>
        <pc:cxnChg chg="del mod topLvl">
          <ac:chgData name="Chang,Spencer Jordan" userId="47bc148a-f66a-4a29-97b6-6d9f682b338e" providerId="ADAL" clId="{DFAB4FE0-7F34-41E0-8D28-9176CF27BDF8}" dt="2024-09-12T21:48:24.447" v="26437" actId="478"/>
          <ac:cxnSpMkLst>
            <pc:docMk/>
            <pc:sldMk cId="3231223781" sldId="706"/>
            <ac:cxnSpMk id="192" creationId="{3F8F8C3C-62ED-39FE-9452-42FDC0371B9D}"/>
          </ac:cxnSpMkLst>
        </pc:cxnChg>
        <pc:cxnChg chg="del mod topLvl">
          <ac:chgData name="Chang,Spencer Jordan" userId="47bc148a-f66a-4a29-97b6-6d9f682b338e" providerId="ADAL" clId="{DFAB4FE0-7F34-41E0-8D28-9176CF27BDF8}" dt="2024-09-12T21:48:24.447" v="26437" actId="478"/>
          <ac:cxnSpMkLst>
            <pc:docMk/>
            <pc:sldMk cId="3231223781" sldId="706"/>
            <ac:cxnSpMk id="193" creationId="{EE7F9C38-261E-2FD4-475B-7ED8C12EC43F}"/>
          </ac:cxnSpMkLst>
        </pc:cxnChg>
        <pc:cxnChg chg="del mod topLvl">
          <ac:chgData name="Chang,Spencer Jordan" userId="47bc148a-f66a-4a29-97b6-6d9f682b338e" providerId="ADAL" clId="{DFAB4FE0-7F34-41E0-8D28-9176CF27BDF8}" dt="2024-09-12T21:48:24.447" v="26437" actId="478"/>
          <ac:cxnSpMkLst>
            <pc:docMk/>
            <pc:sldMk cId="3231223781" sldId="706"/>
            <ac:cxnSpMk id="194" creationId="{E0291FFF-56CA-AAF2-7416-636C8CD2F4D5}"/>
          </ac:cxnSpMkLst>
        </pc:cxnChg>
        <pc:cxnChg chg="add mod topLvl">
          <ac:chgData name="Chang,Spencer Jordan" userId="47bc148a-f66a-4a29-97b6-6d9f682b338e" providerId="ADAL" clId="{DFAB4FE0-7F34-41E0-8D28-9176CF27BDF8}" dt="2024-09-12T23:03:57.888" v="26726" actId="164"/>
          <ac:cxnSpMkLst>
            <pc:docMk/>
            <pc:sldMk cId="3231223781" sldId="706"/>
            <ac:cxnSpMk id="220" creationId="{FF8D4A5D-0976-B054-F222-5325BE00ED16}"/>
          </ac:cxnSpMkLst>
        </pc:cxnChg>
        <pc:cxnChg chg="add mod topLvl">
          <ac:chgData name="Chang,Spencer Jordan" userId="47bc148a-f66a-4a29-97b6-6d9f682b338e" providerId="ADAL" clId="{DFAB4FE0-7F34-41E0-8D28-9176CF27BDF8}" dt="2024-09-12T23:03:57.888" v="26726" actId="164"/>
          <ac:cxnSpMkLst>
            <pc:docMk/>
            <pc:sldMk cId="3231223781" sldId="706"/>
            <ac:cxnSpMk id="221" creationId="{16F536ED-1FC4-C5CE-B5A3-829B5FFE8169}"/>
          </ac:cxnSpMkLst>
        </pc:cxnChg>
        <pc:cxnChg chg="add mod topLvl">
          <ac:chgData name="Chang,Spencer Jordan" userId="47bc148a-f66a-4a29-97b6-6d9f682b338e" providerId="ADAL" clId="{DFAB4FE0-7F34-41E0-8D28-9176CF27BDF8}" dt="2024-09-12T23:03:57.888" v="26726" actId="164"/>
          <ac:cxnSpMkLst>
            <pc:docMk/>
            <pc:sldMk cId="3231223781" sldId="706"/>
            <ac:cxnSpMk id="222" creationId="{A2F73C85-5DC5-E7DA-A202-B7687A2C93E6}"/>
          </ac:cxnSpMkLst>
        </pc:cxnChg>
        <pc:cxnChg chg="add mod topLvl">
          <ac:chgData name="Chang,Spencer Jordan" userId="47bc148a-f66a-4a29-97b6-6d9f682b338e" providerId="ADAL" clId="{DFAB4FE0-7F34-41E0-8D28-9176CF27BDF8}" dt="2024-09-12T23:03:57.888" v="26726" actId="164"/>
          <ac:cxnSpMkLst>
            <pc:docMk/>
            <pc:sldMk cId="3231223781" sldId="706"/>
            <ac:cxnSpMk id="223" creationId="{EBC91E02-74A0-60CC-DDAC-54461D17F983}"/>
          </ac:cxnSpMkLst>
        </pc:cxnChg>
        <pc:cxnChg chg="add mod topLvl">
          <ac:chgData name="Chang,Spencer Jordan" userId="47bc148a-f66a-4a29-97b6-6d9f682b338e" providerId="ADAL" clId="{DFAB4FE0-7F34-41E0-8D28-9176CF27BDF8}" dt="2024-09-12T23:03:57.888" v="26726" actId="164"/>
          <ac:cxnSpMkLst>
            <pc:docMk/>
            <pc:sldMk cId="3231223781" sldId="706"/>
            <ac:cxnSpMk id="224" creationId="{34EF439F-7C10-DDCC-E632-4835B68FFC32}"/>
          </ac:cxnSpMkLst>
        </pc:cxnChg>
        <pc:cxnChg chg="add mod topLvl">
          <ac:chgData name="Chang,Spencer Jordan" userId="47bc148a-f66a-4a29-97b6-6d9f682b338e" providerId="ADAL" clId="{DFAB4FE0-7F34-41E0-8D28-9176CF27BDF8}" dt="2024-09-12T23:03:57.888" v="26726" actId="164"/>
          <ac:cxnSpMkLst>
            <pc:docMk/>
            <pc:sldMk cId="3231223781" sldId="706"/>
            <ac:cxnSpMk id="225" creationId="{F5A8B901-C873-529E-9F5B-39CB10EAB423}"/>
          </ac:cxnSpMkLst>
        </pc:cxnChg>
        <pc:cxnChg chg="add mod topLvl">
          <ac:chgData name="Chang,Spencer Jordan" userId="47bc148a-f66a-4a29-97b6-6d9f682b338e" providerId="ADAL" clId="{DFAB4FE0-7F34-41E0-8D28-9176CF27BDF8}" dt="2024-09-12T23:03:57.888" v="26726" actId="164"/>
          <ac:cxnSpMkLst>
            <pc:docMk/>
            <pc:sldMk cId="3231223781" sldId="706"/>
            <ac:cxnSpMk id="226" creationId="{0E59BBC8-F289-123E-94BF-485578DF16CF}"/>
          </ac:cxnSpMkLst>
        </pc:cxnChg>
        <pc:cxnChg chg="add mod topLvl">
          <ac:chgData name="Chang,Spencer Jordan" userId="47bc148a-f66a-4a29-97b6-6d9f682b338e" providerId="ADAL" clId="{DFAB4FE0-7F34-41E0-8D28-9176CF27BDF8}" dt="2024-09-12T23:03:57.888" v="26726" actId="164"/>
          <ac:cxnSpMkLst>
            <pc:docMk/>
            <pc:sldMk cId="3231223781" sldId="706"/>
            <ac:cxnSpMk id="227" creationId="{2F6F37E9-E21A-6B88-AD06-106B882A26F2}"/>
          </ac:cxnSpMkLst>
        </pc:cxnChg>
        <pc:cxnChg chg="add mod topLvl">
          <ac:chgData name="Chang,Spencer Jordan" userId="47bc148a-f66a-4a29-97b6-6d9f682b338e" providerId="ADAL" clId="{DFAB4FE0-7F34-41E0-8D28-9176CF27BDF8}" dt="2024-09-12T23:03:57.888" v="26726" actId="164"/>
          <ac:cxnSpMkLst>
            <pc:docMk/>
            <pc:sldMk cId="3231223781" sldId="706"/>
            <ac:cxnSpMk id="228" creationId="{83E715AB-7E5D-C0F3-B35E-A7F283077FDB}"/>
          </ac:cxnSpMkLst>
        </pc:cxnChg>
        <pc:cxnChg chg="add mod topLvl">
          <ac:chgData name="Chang,Spencer Jordan" userId="47bc148a-f66a-4a29-97b6-6d9f682b338e" providerId="ADAL" clId="{DFAB4FE0-7F34-41E0-8D28-9176CF27BDF8}" dt="2024-09-12T23:03:57.888" v="26726" actId="164"/>
          <ac:cxnSpMkLst>
            <pc:docMk/>
            <pc:sldMk cId="3231223781" sldId="706"/>
            <ac:cxnSpMk id="229" creationId="{80162CFB-6411-79FE-6621-4AE9F1534B33}"/>
          </ac:cxnSpMkLst>
        </pc:cxnChg>
        <pc:cxnChg chg="add mod topLvl">
          <ac:chgData name="Chang,Spencer Jordan" userId="47bc148a-f66a-4a29-97b6-6d9f682b338e" providerId="ADAL" clId="{DFAB4FE0-7F34-41E0-8D28-9176CF27BDF8}" dt="2024-09-12T23:03:57.888" v="26726" actId="164"/>
          <ac:cxnSpMkLst>
            <pc:docMk/>
            <pc:sldMk cId="3231223781" sldId="706"/>
            <ac:cxnSpMk id="230" creationId="{CA8F6B08-3463-CEBF-61F3-A2DFADFC3AF9}"/>
          </ac:cxnSpMkLst>
        </pc:cxnChg>
        <pc:cxnChg chg="add mod topLvl">
          <ac:chgData name="Chang,Spencer Jordan" userId="47bc148a-f66a-4a29-97b6-6d9f682b338e" providerId="ADAL" clId="{DFAB4FE0-7F34-41E0-8D28-9176CF27BDF8}" dt="2024-09-12T23:03:57.888" v="26726" actId="164"/>
          <ac:cxnSpMkLst>
            <pc:docMk/>
            <pc:sldMk cId="3231223781" sldId="706"/>
            <ac:cxnSpMk id="231" creationId="{7900E489-6D29-72B9-C718-9132536546C1}"/>
          </ac:cxnSpMkLst>
        </pc:cxnChg>
        <pc:cxnChg chg="add mod topLvl">
          <ac:chgData name="Chang,Spencer Jordan" userId="47bc148a-f66a-4a29-97b6-6d9f682b338e" providerId="ADAL" clId="{DFAB4FE0-7F34-41E0-8D28-9176CF27BDF8}" dt="2024-09-12T23:04:00.529" v="26727" actId="21"/>
          <ac:cxnSpMkLst>
            <pc:docMk/>
            <pc:sldMk cId="3231223781" sldId="706"/>
            <ac:cxnSpMk id="4096" creationId="{3D4B9AAF-A339-A79C-CE7E-6729CE07DC13}"/>
          </ac:cxnSpMkLst>
        </pc:cxnChg>
        <pc:cxnChg chg="add mod topLvl">
          <ac:chgData name="Chang,Spencer Jordan" userId="47bc148a-f66a-4a29-97b6-6d9f682b338e" providerId="ADAL" clId="{DFAB4FE0-7F34-41E0-8D28-9176CF27BDF8}" dt="2024-09-12T23:04:00.529" v="26727" actId="21"/>
          <ac:cxnSpMkLst>
            <pc:docMk/>
            <pc:sldMk cId="3231223781" sldId="706"/>
            <ac:cxnSpMk id="4097" creationId="{0EDD2DE7-2176-3800-D710-7F64F33A4A9C}"/>
          </ac:cxnSpMkLst>
        </pc:cxnChg>
        <pc:cxnChg chg="add mod topLvl">
          <ac:chgData name="Chang,Spencer Jordan" userId="47bc148a-f66a-4a29-97b6-6d9f682b338e" providerId="ADAL" clId="{DFAB4FE0-7F34-41E0-8D28-9176CF27BDF8}" dt="2024-09-12T23:04:00.529" v="26727" actId="21"/>
          <ac:cxnSpMkLst>
            <pc:docMk/>
            <pc:sldMk cId="3231223781" sldId="706"/>
            <ac:cxnSpMk id="4099" creationId="{5286AF2A-EACF-75C6-D342-E325647F3950}"/>
          </ac:cxnSpMkLst>
        </pc:cxnChg>
        <pc:cxnChg chg="add mod topLvl">
          <ac:chgData name="Chang,Spencer Jordan" userId="47bc148a-f66a-4a29-97b6-6d9f682b338e" providerId="ADAL" clId="{DFAB4FE0-7F34-41E0-8D28-9176CF27BDF8}" dt="2024-09-12T23:04:00.529" v="26727" actId="21"/>
          <ac:cxnSpMkLst>
            <pc:docMk/>
            <pc:sldMk cId="3231223781" sldId="706"/>
            <ac:cxnSpMk id="4100" creationId="{1E519F15-D9A7-6ED2-EDA5-C03AB38DB35E}"/>
          </ac:cxnSpMkLst>
        </pc:cxnChg>
        <pc:cxnChg chg="add mod topLvl">
          <ac:chgData name="Chang,Spencer Jordan" userId="47bc148a-f66a-4a29-97b6-6d9f682b338e" providerId="ADAL" clId="{DFAB4FE0-7F34-41E0-8D28-9176CF27BDF8}" dt="2024-09-12T23:03:57.888" v="26726" actId="164"/>
          <ac:cxnSpMkLst>
            <pc:docMk/>
            <pc:sldMk cId="3231223781" sldId="706"/>
            <ac:cxnSpMk id="4124" creationId="{F4162B0C-D4C3-A62D-E975-2AB9571E3A27}"/>
          </ac:cxnSpMkLst>
        </pc:cxnChg>
        <pc:cxnChg chg="add mod topLvl">
          <ac:chgData name="Chang,Spencer Jordan" userId="47bc148a-f66a-4a29-97b6-6d9f682b338e" providerId="ADAL" clId="{DFAB4FE0-7F34-41E0-8D28-9176CF27BDF8}" dt="2024-09-12T23:03:57.888" v="26726" actId="164"/>
          <ac:cxnSpMkLst>
            <pc:docMk/>
            <pc:sldMk cId="3231223781" sldId="706"/>
            <ac:cxnSpMk id="4125" creationId="{B0F70C7B-7EDC-86BC-1C0B-F3ED0CFEE028}"/>
          </ac:cxnSpMkLst>
        </pc:cxnChg>
        <pc:cxnChg chg="add mod topLvl">
          <ac:chgData name="Chang,Spencer Jordan" userId="47bc148a-f66a-4a29-97b6-6d9f682b338e" providerId="ADAL" clId="{DFAB4FE0-7F34-41E0-8D28-9176CF27BDF8}" dt="2024-09-12T23:03:57.888" v="26726" actId="164"/>
          <ac:cxnSpMkLst>
            <pc:docMk/>
            <pc:sldMk cId="3231223781" sldId="706"/>
            <ac:cxnSpMk id="4126" creationId="{F7B48171-B47F-D8BA-99C2-C951E774015C}"/>
          </ac:cxnSpMkLst>
        </pc:cxnChg>
        <pc:cxnChg chg="add mod topLvl">
          <ac:chgData name="Chang,Spencer Jordan" userId="47bc148a-f66a-4a29-97b6-6d9f682b338e" providerId="ADAL" clId="{DFAB4FE0-7F34-41E0-8D28-9176CF27BDF8}" dt="2024-09-12T23:03:57.888" v="26726" actId="164"/>
          <ac:cxnSpMkLst>
            <pc:docMk/>
            <pc:sldMk cId="3231223781" sldId="706"/>
            <ac:cxnSpMk id="4127" creationId="{D9C9E787-9045-DE2A-70C7-A8AB242CBAAE}"/>
          </ac:cxnSpMkLst>
        </pc:cxnChg>
        <pc:cxnChg chg="add mod topLvl">
          <ac:chgData name="Chang,Spencer Jordan" userId="47bc148a-f66a-4a29-97b6-6d9f682b338e" providerId="ADAL" clId="{DFAB4FE0-7F34-41E0-8D28-9176CF27BDF8}" dt="2024-09-12T23:03:57.888" v="26726" actId="164"/>
          <ac:cxnSpMkLst>
            <pc:docMk/>
            <pc:sldMk cId="3231223781" sldId="706"/>
            <ac:cxnSpMk id="4141" creationId="{2C6937DC-6823-93D6-D1AC-8223674CF3CD}"/>
          </ac:cxnSpMkLst>
        </pc:cxnChg>
        <pc:cxnChg chg="add mod topLvl">
          <ac:chgData name="Chang,Spencer Jordan" userId="47bc148a-f66a-4a29-97b6-6d9f682b338e" providerId="ADAL" clId="{DFAB4FE0-7F34-41E0-8D28-9176CF27BDF8}" dt="2024-09-12T23:03:57.888" v="26726" actId="164"/>
          <ac:cxnSpMkLst>
            <pc:docMk/>
            <pc:sldMk cId="3231223781" sldId="706"/>
            <ac:cxnSpMk id="4142" creationId="{47F6028B-ACE1-0504-F414-9E2B0AF14F63}"/>
          </ac:cxnSpMkLst>
        </pc:cxnChg>
        <pc:cxnChg chg="add mod topLvl">
          <ac:chgData name="Chang,Spencer Jordan" userId="47bc148a-f66a-4a29-97b6-6d9f682b338e" providerId="ADAL" clId="{DFAB4FE0-7F34-41E0-8D28-9176CF27BDF8}" dt="2024-09-12T23:03:57.888" v="26726" actId="164"/>
          <ac:cxnSpMkLst>
            <pc:docMk/>
            <pc:sldMk cId="3231223781" sldId="706"/>
            <ac:cxnSpMk id="4143" creationId="{1EFDA3CA-02A9-5CAA-0978-AE126E1586DC}"/>
          </ac:cxnSpMkLst>
        </pc:cxnChg>
        <pc:cxnChg chg="add mod topLvl">
          <ac:chgData name="Chang,Spencer Jordan" userId="47bc148a-f66a-4a29-97b6-6d9f682b338e" providerId="ADAL" clId="{DFAB4FE0-7F34-41E0-8D28-9176CF27BDF8}" dt="2024-09-12T23:03:57.888" v="26726" actId="164"/>
          <ac:cxnSpMkLst>
            <pc:docMk/>
            <pc:sldMk cId="3231223781" sldId="706"/>
            <ac:cxnSpMk id="4144" creationId="{93CF089B-B7BE-B8B0-509B-FE129E127533}"/>
          </ac:cxnSpMkLst>
        </pc:cxnChg>
        <pc:cxnChg chg="add mod topLvl">
          <ac:chgData name="Chang,Spencer Jordan" userId="47bc148a-f66a-4a29-97b6-6d9f682b338e" providerId="ADAL" clId="{DFAB4FE0-7F34-41E0-8D28-9176CF27BDF8}" dt="2024-09-12T23:03:57.888" v="26726" actId="164"/>
          <ac:cxnSpMkLst>
            <pc:docMk/>
            <pc:sldMk cId="3231223781" sldId="706"/>
            <ac:cxnSpMk id="4145" creationId="{0F07990B-CD44-16AE-C8D1-3FA6D0808A1B}"/>
          </ac:cxnSpMkLst>
        </pc:cxnChg>
        <pc:cxnChg chg="add mod topLvl">
          <ac:chgData name="Chang,Spencer Jordan" userId="47bc148a-f66a-4a29-97b6-6d9f682b338e" providerId="ADAL" clId="{DFAB4FE0-7F34-41E0-8D28-9176CF27BDF8}" dt="2024-09-12T23:03:57.888" v="26726" actId="164"/>
          <ac:cxnSpMkLst>
            <pc:docMk/>
            <pc:sldMk cId="3231223781" sldId="706"/>
            <ac:cxnSpMk id="4146" creationId="{1BC4C64E-58EE-0FA0-3A9F-FF04497FEB8E}"/>
          </ac:cxnSpMkLst>
        </pc:cxnChg>
        <pc:cxnChg chg="add mod topLvl">
          <ac:chgData name="Chang,Spencer Jordan" userId="47bc148a-f66a-4a29-97b6-6d9f682b338e" providerId="ADAL" clId="{DFAB4FE0-7F34-41E0-8D28-9176CF27BDF8}" dt="2024-09-12T23:03:57.888" v="26726" actId="164"/>
          <ac:cxnSpMkLst>
            <pc:docMk/>
            <pc:sldMk cId="3231223781" sldId="706"/>
            <ac:cxnSpMk id="4147" creationId="{FB901D04-FA05-2AD7-612B-A2EC55F57DAB}"/>
          </ac:cxnSpMkLst>
        </pc:cxnChg>
        <pc:cxnChg chg="add mod topLvl">
          <ac:chgData name="Chang,Spencer Jordan" userId="47bc148a-f66a-4a29-97b6-6d9f682b338e" providerId="ADAL" clId="{DFAB4FE0-7F34-41E0-8D28-9176CF27BDF8}" dt="2024-09-12T23:03:57.888" v="26726" actId="164"/>
          <ac:cxnSpMkLst>
            <pc:docMk/>
            <pc:sldMk cId="3231223781" sldId="706"/>
            <ac:cxnSpMk id="4148" creationId="{25A34205-8E3B-D3B8-D68D-3DC53829743B}"/>
          </ac:cxnSpMkLst>
        </pc:cxnChg>
        <pc:cxnChg chg="add mod">
          <ac:chgData name="Chang,Spencer Jordan" userId="47bc148a-f66a-4a29-97b6-6d9f682b338e" providerId="ADAL" clId="{DFAB4FE0-7F34-41E0-8D28-9176CF27BDF8}" dt="2024-09-12T21:48:06.647" v="26432" actId="571"/>
          <ac:cxnSpMkLst>
            <pc:docMk/>
            <pc:sldMk cId="3231223781" sldId="706"/>
            <ac:cxnSpMk id="4153" creationId="{B6492183-1C8C-CA33-867E-03BC930A4083}"/>
          </ac:cxnSpMkLst>
        </pc:cxnChg>
        <pc:cxnChg chg="add mod">
          <ac:chgData name="Chang,Spencer Jordan" userId="47bc148a-f66a-4a29-97b6-6d9f682b338e" providerId="ADAL" clId="{DFAB4FE0-7F34-41E0-8D28-9176CF27BDF8}" dt="2024-09-12T22:00:10.113" v="26619"/>
          <ac:cxnSpMkLst>
            <pc:docMk/>
            <pc:sldMk cId="3231223781" sldId="706"/>
            <ac:cxnSpMk id="4205" creationId="{A394BEEB-77B3-BC7D-D047-009A418AA03E}"/>
          </ac:cxnSpMkLst>
        </pc:cxnChg>
        <pc:cxnChg chg="add mod">
          <ac:chgData name="Chang,Spencer Jordan" userId="47bc148a-f66a-4a29-97b6-6d9f682b338e" providerId="ADAL" clId="{DFAB4FE0-7F34-41E0-8D28-9176CF27BDF8}" dt="2024-09-12T22:00:10.113" v="26619"/>
          <ac:cxnSpMkLst>
            <pc:docMk/>
            <pc:sldMk cId="3231223781" sldId="706"/>
            <ac:cxnSpMk id="4206" creationId="{4CA2CF06-B8D6-C7E4-16F7-348E004038FE}"/>
          </ac:cxnSpMkLst>
        </pc:cxnChg>
        <pc:cxnChg chg="add mod">
          <ac:chgData name="Chang,Spencer Jordan" userId="47bc148a-f66a-4a29-97b6-6d9f682b338e" providerId="ADAL" clId="{DFAB4FE0-7F34-41E0-8D28-9176CF27BDF8}" dt="2024-09-12T23:04:00.529" v="26727" actId="21"/>
          <ac:cxnSpMkLst>
            <pc:docMk/>
            <pc:sldMk cId="3231223781" sldId="706"/>
            <ac:cxnSpMk id="4209" creationId="{DF2FCBB2-C4D5-90CD-D8B3-79D484AEB97D}"/>
          </ac:cxnSpMkLst>
        </pc:cxnChg>
        <pc:cxnChg chg="add mod">
          <ac:chgData name="Chang,Spencer Jordan" userId="47bc148a-f66a-4a29-97b6-6d9f682b338e" providerId="ADAL" clId="{DFAB4FE0-7F34-41E0-8D28-9176CF27BDF8}" dt="2024-09-12T23:04:00.529" v="26727" actId="21"/>
          <ac:cxnSpMkLst>
            <pc:docMk/>
            <pc:sldMk cId="3231223781" sldId="706"/>
            <ac:cxnSpMk id="4210" creationId="{B2072CC5-F80B-BBCA-D8BD-E5D9FDBE32B5}"/>
          </ac:cxnSpMkLst>
        </pc:cxnChg>
        <pc:cxnChg chg="add mod ord">
          <ac:chgData name="Chang,Spencer Jordan" userId="47bc148a-f66a-4a29-97b6-6d9f682b338e" providerId="ADAL" clId="{DFAB4FE0-7F34-41E0-8D28-9176CF27BDF8}" dt="2024-09-12T23:04:00.529" v="26727" actId="21"/>
          <ac:cxnSpMkLst>
            <pc:docMk/>
            <pc:sldMk cId="3231223781" sldId="706"/>
            <ac:cxnSpMk id="4213" creationId="{1A9EB6C0-2E9E-A92A-C8EC-C2BD86C7EFD7}"/>
          </ac:cxnSpMkLst>
        </pc:cxnChg>
        <pc:cxnChg chg="add mod ord">
          <ac:chgData name="Chang,Spencer Jordan" userId="47bc148a-f66a-4a29-97b6-6d9f682b338e" providerId="ADAL" clId="{DFAB4FE0-7F34-41E0-8D28-9176CF27BDF8}" dt="2024-09-12T23:04:00.529" v="26727" actId="21"/>
          <ac:cxnSpMkLst>
            <pc:docMk/>
            <pc:sldMk cId="3231223781" sldId="706"/>
            <ac:cxnSpMk id="4214" creationId="{8CB714E9-F382-9D9D-66BA-A4B226CDE1AA}"/>
          </ac:cxnSpMkLst>
        </pc:cxnChg>
      </pc:sldChg>
      <pc:sldChg chg="add del">
        <pc:chgData name="Chang,Spencer Jordan" userId="47bc148a-f66a-4a29-97b6-6d9f682b338e" providerId="ADAL" clId="{DFAB4FE0-7F34-41E0-8D28-9176CF27BDF8}" dt="2024-09-07T20:36:07.626" v="16310" actId="2696"/>
        <pc:sldMkLst>
          <pc:docMk/>
          <pc:sldMk cId="1594876421" sldId="709"/>
        </pc:sldMkLst>
      </pc:sldChg>
      <pc:sldChg chg="add del">
        <pc:chgData name="Chang,Spencer Jordan" userId="47bc148a-f66a-4a29-97b6-6d9f682b338e" providerId="ADAL" clId="{DFAB4FE0-7F34-41E0-8D28-9176CF27BDF8}" dt="2024-09-07T20:36:15.524" v="16314"/>
        <pc:sldMkLst>
          <pc:docMk/>
          <pc:sldMk cId="2573145000" sldId="709"/>
        </pc:sldMkLst>
      </pc:sldChg>
      <pc:sldChg chg="add del">
        <pc:chgData name="Chang,Spencer Jordan" userId="47bc148a-f66a-4a29-97b6-6d9f682b338e" providerId="ADAL" clId="{DFAB4FE0-7F34-41E0-8D28-9176CF27BDF8}" dt="2024-09-07T20:36:12.602" v="16312"/>
        <pc:sldMkLst>
          <pc:docMk/>
          <pc:sldMk cId="3179099609" sldId="709"/>
        </pc:sldMkLst>
      </pc:sldChg>
      <pc:sldChg chg="add modTransition">
        <pc:chgData name="Chang,Spencer Jordan" userId="47bc148a-f66a-4a29-97b6-6d9f682b338e" providerId="ADAL" clId="{DFAB4FE0-7F34-41E0-8D28-9176CF27BDF8}" dt="2024-09-16T01:04:47.900" v="40245"/>
        <pc:sldMkLst>
          <pc:docMk/>
          <pc:sldMk cId="3215106599" sldId="709"/>
        </pc:sldMkLst>
      </pc:sldChg>
      <pc:sldChg chg="addSp modSp add del">
        <pc:chgData name="Chang,Spencer Jordan" userId="47bc148a-f66a-4a29-97b6-6d9f682b338e" providerId="ADAL" clId="{DFAB4FE0-7F34-41E0-8D28-9176CF27BDF8}" dt="2024-09-07T20:35:52.680" v="16308" actId="2696"/>
        <pc:sldMkLst>
          <pc:docMk/>
          <pc:sldMk cId="3638427722" sldId="709"/>
        </pc:sldMkLst>
        <pc:graphicFrameChg chg="add mod">
          <ac:chgData name="Chang,Spencer Jordan" userId="47bc148a-f66a-4a29-97b6-6d9f682b338e" providerId="ADAL" clId="{DFAB4FE0-7F34-41E0-8D28-9176CF27BDF8}" dt="2024-09-07T20:35:34.929" v="16304"/>
          <ac:graphicFrameMkLst>
            <pc:docMk/>
            <pc:sldMk cId="3638427722" sldId="709"/>
            <ac:graphicFrameMk id="13" creationId="{005FDC94-EF8B-8E05-CFD6-67366D3FEF6E}"/>
          </ac:graphicFrameMkLst>
        </pc:graphicFrameChg>
      </pc:sldChg>
      <pc:sldChg chg="addSp delSp modSp mod modTransition modAnim modNotesTx">
        <pc:chgData name="Chang,Spencer Jordan" userId="47bc148a-f66a-4a29-97b6-6d9f682b338e" providerId="ADAL" clId="{DFAB4FE0-7F34-41E0-8D28-9176CF27BDF8}" dt="2024-09-17T14:42:52.393" v="47656"/>
        <pc:sldMkLst>
          <pc:docMk/>
          <pc:sldMk cId="3370661536" sldId="713"/>
        </pc:sldMkLst>
        <pc:spChg chg="mod">
          <ac:chgData name="Chang,Spencer Jordan" userId="47bc148a-f66a-4a29-97b6-6d9f682b338e" providerId="ADAL" clId="{DFAB4FE0-7F34-41E0-8D28-9176CF27BDF8}" dt="2024-09-17T14:42:33.028" v="47653" actId="14100"/>
          <ac:spMkLst>
            <pc:docMk/>
            <pc:sldMk cId="3370661536" sldId="713"/>
            <ac:spMk id="3" creationId="{6898C1C3-6BD9-C54B-1CDD-2EF43B03A2DE}"/>
          </ac:spMkLst>
        </pc:spChg>
        <pc:spChg chg="del">
          <ac:chgData name="Chang,Spencer Jordan" userId="47bc148a-f66a-4a29-97b6-6d9f682b338e" providerId="ADAL" clId="{DFAB4FE0-7F34-41E0-8D28-9176CF27BDF8}" dt="2024-08-09T13:28:01.813" v="117" actId="478"/>
          <ac:spMkLst>
            <pc:docMk/>
            <pc:sldMk cId="3370661536" sldId="713"/>
            <ac:spMk id="5" creationId="{B07B78AC-F647-826A-EF22-EF26270AB54A}"/>
          </ac:spMkLst>
        </pc:spChg>
        <pc:spChg chg="add del mod">
          <ac:chgData name="Chang,Spencer Jordan" userId="47bc148a-f66a-4a29-97b6-6d9f682b338e" providerId="ADAL" clId="{DFAB4FE0-7F34-41E0-8D28-9176CF27BDF8}" dt="2024-09-14T17:04:17.722" v="34614" actId="478"/>
          <ac:spMkLst>
            <pc:docMk/>
            <pc:sldMk cId="3370661536" sldId="713"/>
            <ac:spMk id="5" creationId="{D80F841E-DB28-AF49-7C10-BAC883326A4C}"/>
          </ac:spMkLst>
        </pc:spChg>
        <pc:spChg chg="add mod">
          <ac:chgData name="Chang,Spencer Jordan" userId="47bc148a-f66a-4a29-97b6-6d9f682b338e" providerId="ADAL" clId="{DFAB4FE0-7F34-41E0-8D28-9176CF27BDF8}" dt="2024-09-17T14:42:48.365" v="47655" actId="164"/>
          <ac:spMkLst>
            <pc:docMk/>
            <pc:sldMk cId="3370661536" sldId="713"/>
            <ac:spMk id="5" creationId="{F1CB5269-D156-A854-BAB8-CEEF747FE96F}"/>
          </ac:spMkLst>
        </pc:spChg>
        <pc:spChg chg="del">
          <ac:chgData name="Chang,Spencer Jordan" userId="47bc148a-f66a-4a29-97b6-6d9f682b338e" providerId="ADAL" clId="{DFAB4FE0-7F34-41E0-8D28-9176CF27BDF8}" dt="2024-09-17T14:42:09.864" v="47646" actId="478"/>
          <ac:spMkLst>
            <pc:docMk/>
            <pc:sldMk cId="3370661536" sldId="713"/>
            <ac:spMk id="6" creationId="{D655D2AB-F9EA-6CE7-D130-3F35B4174A66}"/>
          </ac:spMkLst>
        </pc:spChg>
        <pc:spChg chg="add mod">
          <ac:chgData name="Chang,Spencer Jordan" userId="47bc148a-f66a-4a29-97b6-6d9f682b338e" providerId="ADAL" clId="{DFAB4FE0-7F34-41E0-8D28-9176CF27BDF8}" dt="2024-09-17T14:42:48.365" v="47655" actId="164"/>
          <ac:spMkLst>
            <pc:docMk/>
            <pc:sldMk cId="3370661536" sldId="713"/>
            <ac:spMk id="7" creationId="{3908B552-FE1E-0379-03DF-17C24BAD4346}"/>
          </ac:spMkLst>
        </pc:spChg>
        <pc:grpChg chg="add mod">
          <ac:chgData name="Chang,Spencer Jordan" userId="47bc148a-f66a-4a29-97b6-6d9f682b338e" providerId="ADAL" clId="{DFAB4FE0-7F34-41E0-8D28-9176CF27BDF8}" dt="2024-09-17T14:42:48.365" v="47655" actId="164"/>
          <ac:grpSpMkLst>
            <pc:docMk/>
            <pc:sldMk cId="3370661536" sldId="713"/>
            <ac:grpSpMk id="8" creationId="{C9F5204D-4642-1C21-5F5D-D9719E334F3D}"/>
          </ac:grpSpMkLst>
        </pc:grpChg>
        <pc:graphicFrameChg chg="add del mod">
          <ac:chgData name="Chang,Spencer Jordan" userId="47bc148a-f66a-4a29-97b6-6d9f682b338e" providerId="ADAL" clId="{DFAB4FE0-7F34-41E0-8D28-9176CF27BDF8}" dt="2024-09-07T20:38:21.140" v="16339" actId="478"/>
          <ac:graphicFrameMkLst>
            <pc:docMk/>
            <pc:sldMk cId="3370661536" sldId="713"/>
            <ac:graphicFrameMk id="8" creationId="{580FFA3E-D2AB-815E-92AE-31663AC46781}"/>
          </ac:graphicFrameMkLst>
        </pc:graphicFrameChg>
        <pc:graphicFrameChg chg="add mod">
          <ac:chgData name="Chang,Spencer Jordan" userId="47bc148a-f66a-4a29-97b6-6d9f682b338e" providerId="ADAL" clId="{DFAB4FE0-7F34-41E0-8D28-9176CF27BDF8}" dt="2024-09-07T20:38:21.418" v="16340"/>
          <ac:graphicFrameMkLst>
            <pc:docMk/>
            <pc:sldMk cId="3370661536" sldId="713"/>
            <ac:graphicFrameMk id="9" creationId="{50CC18A3-4B54-8CF7-CC31-6C2FFB9DBB1E}"/>
          </ac:graphicFrameMkLst>
        </pc:graphicFrameChg>
        <pc:picChg chg="del">
          <ac:chgData name="Chang,Spencer Jordan" userId="47bc148a-f66a-4a29-97b6-6d9f682b338e" providerId="ADAL" clId="{DFAB4FE0-7F34-41E0-8D28-9176CF27BDF8}" dt="2024-09-07T20:47:38.961" v="16541" actId="478"/>
          <ac:picMkLst>
            <pc:docMk/>
            <pc:sldMk cId="3370661536" sldId="713"/>
            <ac:picMk id="4" creationId="{1533D42B-72E2-2442-0922-72BE72A21BB4}"/>
          </ac:picMkLst>
        </pc:picChg>
        <pc:picChg chg="add mod">
          <ac:chgData name="Chang,Spencer Jordan" userId="47bc148a-f66a-4a29-97b6-6d9f682b338e" providerId="ADAL" clId="{DFAB4FE0-7F34-41E0-8D28-9176CF27BDF8}" dt="2024-09-17T14:42:48.365" v="47655" actId="164"/>
          <ac:picMkLst>
            <pc:docMk/>
            <pc:sldMk cId="3370661536" sldId="713"/>
            <ac:picMk id="11" creationId="{EC364F2F-865F-3D95-AE86-CB52E04E3EE0}"/>
          </ac:picMkLst>
        </pc:picChg>
      </pc:sldChg>
      <pc:sldChg chg="addSp modSp mod modTransition">
        <pc:chgData name="Chang,Spencer Jordan" userId="47bc148a-f66a-4a29-97b6-6d9f682b338e" providerId="ADAL" clId="{DFAB4FE0-7F34-41E0-8D28-9176CF27BDF8}" dt="2024-09-17T14:45:16.293" v="47666" actId="114"/>
        <pc:sldMkLst>
          <pc:docMk/>
          <pc:sldMk cId="3536475555" sldId="714"/>
        </pc:sldMkLst>
        <pc:spChg chg="mod">
          <ac:chgData name="Chang,Spencer Jordan" userId="47bc148a-f66a-4a29-97b6-6d9f682b338e" providerId="ADAL" clId="{DFAB4FE0-7F34-41E0-8D28-9176CF27BDF8}" dt="2024-09-17T14:45:16.293" v="47666" actId="114"/>
          <ac:spMkLst>
            <pc:docMk/>
            <pc:sldMk cId="3536475555" sldId="714"/>
            <ac:spMk id="3" creationId="{6898C1C3-6BD9-C54B-1CDD-2EF43B03A2DE}"/>
          </ac:spMkLst>
        </pc:spChg>
        <pc:graphicFrameChg chg="add mod">
          <ac:chgData name="Chang,Spencer Jordan" userId="47bc148a-f66a-4a29-97b6-6d9f682b338e" providerId="ADAL" clId="{DFAB4FE0-7F34-41E0-8D28-9176CF27BDF8}" dt="2024-09-07T20:41:04.054" v="16411"/>
          <ac:graphicFrameMkLst>
            <pc:docMk/>
            <pc:sldMk cId="3536475555" sldId="714"/>
            <ac:graphicFrameMk id="5" creationId="{5C6D2D03-77CA-0797-6C47-F25E5CCE9DB8}"/>
          </ac:graphicFrameMkLst>
        </pc:graphicFrameChg>
      </pc:sldChg>
      <pc:sldChg chg="del ord">
        <pc:chgData name="Chang,Spencer Jordan" userId="47bc148a-f66a-4a29-97b6-6d9f682b338e" providerId="ADAL" clId="{DFAB4FE0-7F34-41E0-8D28-9176CF27BDF8}" dt="2024-08-09T13:35:24.817" v="121" actId="2696"/>
        <pc:sldMkLst>
          <pc:docMk/>
          <pc:sldMk cId="699856394" sldId="718"/>
        </pc:sldMkLst>
      </pc:sldChg>
      <pc:sldChg chg="add modTransition">
        <pc:chgData name="Chang,Spencer Jordan" userId="47bc148a-f66a-4a29-97b6-6d9f682b338e" providerId="ADAL" clId="{DFAB4FE0-7F34-41E0-8D28-9176CF27BDF8}" dt="2024-09-16T01:04:47.900" v="40245"/>
        <pc:sldMkLst>
          <pc:docMk/>
          <pc:sldMk cId="2247355156" sldId="718"/>
        </pc:sldMkLst>
      </pc:sldChg>
      <pc:sldChg chg="add modTransition">
        <pc:chgData name="Chang,Spencer Jordan" userId="47bc148a-f66a-4a29-97b6-6d9f682b338e" providerId="ADAL" clId="{DFAB4FE0-7F34-41E0-8D28-9176CF27BDF8}" dt="2024-09-16T01:04:47.900" v="40245"/>
        <pc:sldMkLst>
          <pc:docMk/>
          <pc:sldMk cId="396359072" sldId="719"/>
        </pc:sldMkLst>
      </pc:sldChg>
      <pc:sldChg chg="del ord">
        <pc:chgData name="Chang,Spencer Jordan" userId="47bc148a-f66a-4a29-97b6-6d9f682b338e" providerId="ADAL" clId="{DFAB4FE0-7F34-41E0-8D28-9176CF27BDF8}" dt="2024-08-09T13:35:24.817" v="121" actId="2696"/>
        <pc:sldMkLst>
          <pc:docMk/>
          <pc:sldMk cId="3428562349" sldId="719"/>
        </pc:sldMkLst>
      </pc:sldChg>
      <pc:sldChg chg="addSp delSp modSp add mod modTransition modClrScheme chgLayout">
        <pc:chgData name="Chang,Spencer Jordan" userId="47bc148a-f66a-4a29-97b6-6d9f682b338e" providerId="ADAL" clId="{DFAB4FE0-7F34-41E0-8D28-9176CF27BDF8}" dt="2024-09-26T17:55:15.594" v="55462" actId="14100"/>
        <pc:sldMkLst>
          <pc:docMk/>
          <pc:sldMk cId="563628088" sldId="720"/>
        </pc:sldMkLst>
        <pc:spChg chg="mod ord">
          <ac:chgData name="Chang,Spencer Jordan" userId="47bc148a-f66a-4a29-97b6-6d9f682b338e" providerId="ADAL" clId="{DFAB4FE0-7F34-41E0-8D28-9176CF27BDF8}" dt="2024-09-26T17:55:08.535" v="55456" actId="700"/>
          <ac:spMkLst>
            <pc:docMk/>
            <pc:sldMk cId="563628088" sldId="720"/>
            <ac:spMk id="2" creationId="{A5711AB0-82FD-801F-194C-1697061F31EE}"/>
          </ac:spMkLst>
        </pc:spChg>
        <pc:spChg chg="add del mod ord">
          <ac:chgData name="Chang,Spencer Jordan" userId="47bc148a-f66a-4a29-97b6-6d9f682b338e" providerId="ADAL" clId="{DFAB4FE0-7F34-41E0-8D28-9176CF27BDF8}" dt="2024-09-26T17:55:09.429" v="55457"/>
          <ac:spMkLst>
            <pc:docMk/>
            <pc:sldMk cId="563628088" sldId="720"/>
            <ac:spMk id="3" creationId="{AA5135A3-EA40-3CA7-0C79-6ACFD74FD851}"/>
          </ac:spMkLst>
        </pc:spChg>
        <pc:spChg chg="mod ord">
          <ac:chgData name="Chang,Spencer Jordan" userId="47bc148a-f66a-4a29-97b6-6d9f682b338e" providerId="ADAL" clId="{DFAB4FE0-7F34-41E0-8D28-9176CF27BDF8}" dt="2024-09-26T17:55:08.535" v="55456" actId="700"/>
          <ac:spMkLst>
            <pc:docMk/>
            <pc:sldMk cId="563628088" sldId="720"/>
            <ac:spMk id="5" creationId="{97E64732-BA56-077D-874C-BE94219B5D29}"/>
          </ac:spMkLst>
        </pc:spChg>
        <pc:graphicFrameChg chg="del mod">
          <ac:chgData name="Chang,Spencer Jordan" userId="47bc148a-f66a-4a29-97b6-6d9f682b338e" providerId="ADAL" clId="{DFAB4FE0-7F34-41E0-8D28-9176CF27BDF8}" dt="2024-09-26T17:55:04.218" v="55455" actId="478"/>
          <ac:graphicFrameMkLst>
            <pc:docMk/>
            <pc:sldMk cId="563628088" sldId="720"/>
            <ac:graphicFrameMk id="8" creationId="{0D94BDD8-DB9C-E537-069E-5FFA29BB91C6}"/>
          </ac:graphicFrameMkLst>
        </pc:graphicFrameChg>
        <pc:graphicFrameChg chg="del mod">
          <ac:chgData name="Chang,Spencer Jordan" userId="47bc148a-f66a-4a29-97b6-6d9f682b338e" providerId="ADAL" clId="{DFAB4FE0-7F34-41E0-8D28-9176CF27BDF8}" dt="2024-09-26T17:55:04.218" v="55455" actId="478"/>
          <ac:graphicFrameMkLst>
            <pc:docMk/>
            <pc:sldMk cId="563628088" sldId="720"/>
            <ac:graphicFrameMk id="9" creationId="{EA3B8D89-EB5D-4BF4-ACD1-3C54714C76B4}"/>
          </ac:graphicFrameMkLst>
        </pc:graphicFrameChg>
        <pc:graphicFrameChg chg="del mod">
          <ac:chgData name="Chang,Spencer Jordan" userId="47bc148a-f66a-4a29-97b6-6d9f682b338e" providerId="ADAL" clId="{DFAB4FE0-7F34-41E0-8D28-9176CF27BDF8}" dt="2024-09-26T17:55:04.218" v="55455" actId="478"/>
          <ac:graphicFrameMkLst>
            <pc:docMk/>
            <pc:sldMk cId="563628088" sldId="720"/>
            <ac:graphicFrameMk id="10" creationId="{D661FDA4-C6B0-4AC6-984E-E9C5963DFC87}"/>
          </ac:graphicFrameMkLst>
        </pc:graphicFrameChg>
        <pc:picChg chg="add mod">
          <ac:chgData name="Chang,Spencer Jordan" userId="47bc148a-f66a-4a29-97b6-6d9f682b338e" providerId="ADAL" clId="{DFAB4FE0-7F34-41E0-8D28-9176CF27BDF8}" dt="2024-09-26T17:55:15.594" v="55462" actId="14100"/>
          <ac:picMkLst>
            <pc:docMk/>
            <pc:sldMk cId="563628088" sldId="720"/>
            <ac:picMk id="6" creationId="{509EA449-2576-71FA-0647-A5220A5781B7}"/>
          </ac:picMkLst>
        </pc:picChg>
      </pc:sldChg>
      <pc:sldChg chg="del ord">
        <pc:chgData name="Chang,Spencer Jordan" userId="47bc148a-f66a-4a29-97b6-6d9f682b338e" providerId="ADAL" clId="{DFAB4FE0-7F34-41E0-8D28-9176CF27BDF8}" dt="2024-08-09T13:35:24.817" v="121" actId="2696"/>
        <pc:sldMkLst>
          <pc:docMk/>
          <pc:sldMk cId="2084911088" sldId="720"/>
        </pc:sldMkLst>
      </pc:sldChg>
      <pc:sldChg chg="addSp delSp modSp mod modTransition modNotesTx">
        <pc:chgData name="Chang,Spencer Jordan" userId="47bc148a-f66a-4a29-97b6-6d9f682b338e" providerId="ADAL" clId="{DFAB4FE0-7F34-41E0-8D28-9176CF27BDF8}" dt="2024-09-16T01:04:47.900" v="40245"/>
        <pc:sldMkLst>
          <pc:docMk/>
          <pc:sldMk cId="2666028875" sldId="721"/>
        </pc:sldMkLst>
        <pc:grpChg chg="del">
          <ac:chgData name="Chang,Spencer Jordan" userId="47bc148a-f66a-4a29-97b6-6d9f682b338e" providerId="ADAL" clId="{DFAB4FE0-7F34-41E0-8D28-9176CF27BDF8}" dt="2024-09-10T15:57:31.858" v="19880" actId="478"/>
          <ac:grpSpMkLst>
            <pc:docMk/>
            <pc:sldMk cId="2666028875" sldId="721"/>
            <ac:grpSpMk id="12" creationId="{E021A234-81D6-9353-13F3-782CE3501B48}"/>
          </ac:grpSpMkLst>
        </pc:grpChg>
        <pc:graphicFrameChg chg="add del mod">
          <ac:chgData name="Chang,Spencer Jordan" userId="47bc148a-f66a-4a29-97b6-6d9f682b338e" providerId="ADAL" clId="{DFAB4FE0-7F34-41E0-8D28-9176CF27BDF8}" dt="2024-09-07T20:38:13.178" v="16335" actId="478"/>
          <ac:graphicFrameMkLst>
            <pc:docMk/>
            <pc:sldMk cId="2666028875" sldId="721"/>
            <ac:graphicFrameMk id="4" creationId="{7F405CBA-5603-B77D-8B31-0D0B1A0F6D10}"/>
          </ac:graphicFrameMkLst>
        </pc:graphicFrameChg>
        <pc:graphicFrameChg chg="add mod">
          <ac:chgData name="Chang,Spencer Jordan" userId="47bc148a-f66a-4a29-97b6-6d9f682b338e" providerId="ADAL" clId="{DFAB4FE0-7F34-41E0-8D28-9176CF27BDF8}" dt="2024-09-07T20:38:13.462" v="16336"/>
          <ac:graphicFrameMkLst>
            <pc:docMk/>
            <pc:sldMk cId="2666028875" sldId="721"/>
            <ac:graphicFrameMk id="6" creationId="{B2C05BF9-3563-D2CF-BC84-46D1D8BEBBBA}"/>
          </ac:graphicFrameMkLst>
        </pc:graphicFrameChg>
        <pc:picChg chg="add mod modCrop">
          <ac:chgData name="Chang,Spencer Jordan" userId="47bc148a-f66a-4a29-97b6-6d9f682b338e" providerId="ADAL" clId="{DFAB4FE0-7F34-41E0-8D28-9176CF27BDF8}" dt="2024-09-15T21:11:50.301" v="36446" actId="1076"/>
          <ac:picMkLst>
            <pc:docMk/>
            <pc:sldMk cId="2666028875" sldId="721"/>
            <ac:picMk id="4" creationId="{DADAF9A2-3A44-AD2C-F61F-F56DC05C3C91}"/>
          </ac:picMkLst>
        </pc:picChg>
        <pc:picChg chg="mod">
          <ac:chgData name="Chang,Spencer Jordan" userId="47bc148a-f66a-4a29-97b6-6d9f682b338e" providerId="ADAL" clId="{DFAB4FE0-7F34-41E0-8D28-9176CF27BDF8}" dt="2024-09-15T21:11:41.174" v="36445" actId="1076"/>
          <ac:picMkLst>
            <pc:docMk/>
            <pc:sldMk cId="2666028875" sldId="721"/>
            <ac:picMk id="16" creationId="{8F67931C-B7E0-4A8B-DEF5-26BC948993DB}"/>
          </ac:picMkLst>
        </pc:picChg>
      </pc:sldChg>
      <pc:sldChg chg="addSp delSp modSp mod modTransition modAnim modNotesTx">
        <pc:chgData name="Chang,Spencer Jordan" userId="47bc148a-f66a-4a29-97b6-6d9f682b338e" providerId="ADAL" clId="{DFAB4FE0-7F34-41E0-8D28-9176CF27BDF8}" dt="2024-09-16T14:39:03.982" v="46593" actId="20577"/>
        <pc:sldMkLst>
          <pc:docMk/>
          <pc:sldMk cId="4263066284" sldId="723"/>
        </pc:sldMkLst>
        <pc:spChg chg="mod">
          <ac:chgData name="Chang,Spencer Jordan" userId="47bc148a-f66a-4a29-97b6-6d9f682b338e" providerId="ADAL" clId="{DFAB4FE0-7F34-41E0-8D28-9176CF27BDF8}" dt="2024-09-07T20:48:24.568" v="16561" actId="113"/>
          <ac:spMkLst>
            <pc:docMk/>
            <pc:sldMk cId="4263066284" sldId="723"/>
            <ac:spMk id="15" creationId="{DA760EE3-E001-F61B-7E7C-5112203E3F54}"/>
          </ac:spMkLst>
        </pc:spChg>
        <pc:spChg chg="mod">
          <ac:chgData name="Chang,Spencer Jordan" userId="47bc148a-f66a-4a29-97b6-6d9f682b338e" providerId="ADAL" clId="{DFAB4FE0-7F34-41E0-8D28-9176CF27BDF8}" dt="2024-09-07T20:48:53.674" v="16573" actId="113"/>
          <ac:spMkLst>
            <pc:docMk/>
            <pc:sldMk cId="4263066284" sldId="723"/>
            <ac:spMk id="16" creationId="{52DE46C5-A4F7-147F-6300-3EED04A8B7F7}"/>
          </ac:spMkLst>
        </pc:spChg>
        <pc:spChg chg="mod">
          <ac:chgData name="Chang,Spencer Jordan" userId="47bc148a-f66a-4a29-97b6-6d9f682b338e" providerId="ADAL" clId="{DFAB4FE0-7F34-41E0-8D28-9176CF27BDF8}" dt="2024-09-07T20:48:24.568" v="16561" actId="113"/>
          <ac:spMkLst>
            <pc:docMk/>
            <pc:sldMk cId="4263066284" sldId="723"/>
            <ac:spMk id="17" creationId="{AC19ED9E-D239-304E-9C30-7A2CAB05180A}"/>
          </ac:spMkLst>
        </pc:spChg>
        <pc:spChg chg="mod">
          <ac:chgData name="Chang,Spencer Jordan" userId="47bc148a-f66a-4a29-97b6-6d9f682b338e" providerId="ADAL" clId="{DFAB4FE0-7F34-41E0-8D28-9176CF27BDF8}" dt="2024-09-07T20:48:24.568" v="16561" actId="113"/>
          <ac:spMkLst>
            <pc:docMk/>
            <pc:sldMk cId="4263066284" sldId="723"/>
            <ac:spMk id="19" creationId="{B0814952-79AA-EAAE-1811-E953CBAD76A6}"/>
          </ac:spMkLst>
        </pc:spChg>
        <pc:spChg chg="mod">
          <ac:chgData name="Chang,Spencer Jordan" userId="47bc148a-f66a-4a29-97b6-6d9f682b338e" providerId="ADAL" clId="{DFAB4FE0-7F34-41E0-8D28-9176CF27BDF8}" dt="2024-09-07T20:48:24.568" v="16561" actId="113"/>
          <ac:spMkLst>
            <pc:docMk/>
            <pc:sldMk cId="4263066284" sldId="723"/>
            <ac:spMk id="20" creationId="{8BDACD07-C1E8-4AF0-052F-B9EE832CD6EF}"/>
          </ac:spMkLst>
        </pc:spChg>
        <pc:grpChg chg="del">
          <ac:chgData name="Chang,Spencer Jordan" userId="47bc148a-f66a-4a29-97b6-6d9f682b338e" providerId="ADAL" clId="{DFAB4FE0-7F34-41E0-8D28-9176CF27BDF8}" dt="2024-08-29T11:14:35.614" v="7248" actId="165"/>
          <ac:grpSpMkLst>
            <pc:docMk/>
            <pc:sldMk cId="4263066284" sldId="723"/>
            <ac:grpSpMk id="18" creationId="{184D02D4-ACFB-3F8D-813B-0B139FD93840}"/>
          </ac:grpSpMkLst>
        </pc:grpChg>
        <pc:picChg chg="add del mod topLvl">
          <ac:chgData name="Chang,Spencer Jordan" userId="47bc148a-f66a-4a29-97b6-6d9f682b338e" providerId="ADAL" clId="{DFAB4FE0-7F34-41E0-8D28-9176CF27BDF8}" dt="2024-09-15T21:11:29.506" v="36443" actId="1076"/>
          <ac:picMkLst>
            <pc:docMk/>
            <pc:sldMk cId="4263066284" sldId="723"/>
            <ac:picMk id="10" creationId="{24DA6882-1E46-6924-F01E-086A14BFBC0D}"/>
          </ac:picMkLst>
        </pc:picChg>
        <pc:picChg chg="mod topLvl">
          <ac:chgData name="Chang,Spencer Jordan" userId="47bc148a-f66a-4a29-97b6-6d9f682b338e" providerId="ADAL" clId="{DFAB4FE0-7F34-41E0-8D28-9176CF27BDF8}" dt="2024-09-15T21:11:24.421" v="36441" actId="1076"/>
          <ac:picMkLst>
            <pc:docMk/>
            <pc:sldMk cId="4263066284" sldId="723"/>
            <ac:picMk id="12" creationId="{EB20B26C-C408-F6AF-7B0B-7175ECBDC414}"/>
          </ac:picMkLst>
        </pc:picChg>
        <pc:picChg chg="mod topLvl">
          <ac:chgData name="Chang,Spencer Jordan" userId="47bc148a-f66a-4a29-97b6-6d9f682b338e" providerId="ADAL" clId="{DFAB4FE0-7F34-41E0-8D28-9176CF27BDF8}" dt="2024-08-29T11:14:35.614" v="7248" actId="165"/>
          <ac:picMkLst>
            <pc:docMk/>
            <pc:sldMk cId="4263066284" sldId="723"/>
            <ac:picMk id="14" creationId="{1E82BA47-A7CD-4FFB-447A-7D0ECF7FC753}"/>
          </ac:picMkLst>
        </pc:picChg>
      </pc:sldChg>
      <pc:sldChg chg="addSp delSp modSp mod modTransition modAnim modNotesTx">
        <pc:chgData name="Chang,Spencer Jordan" userId="47bc148a-f66a-4a29-97b6-6d9f682b338e" providerId="ADAL" clId="{DFAB4FE0-7F34-41E0-8D28-9176CF27BDF8}" dt="2024-09-16T11:28:48.310" v="41428"/>
        <pc:sldMkLst>
          <pc:docMk/>
          <pc:sldMk cId="352738487" sldId="724"/>
        </pc:sldMkLst>
        <pc:spChg chg="mod">
          <ac:chgData name="Chang,Spencer Jordan" userId="47bc148a-f66a-4a29-97b6-6d9f682b338e" providerId="ADAL" clId="{DFAB4FE0-7F34-41E0-8D28-9176CF27BDF8}" dt="2024-09-12T23:08:07.862" v="26763" actId="1076"/>
          <ac:spMkLst>
            <pc:docMk/>
            <pc:sldMk cId="352738487" sldId="724"/>
            <ac:spMk id="6" creationId="{A9220584-4685-99DC-5B89-99882115609B}"/>
          </ac:spMkLst>
        </pc:spChg>
        <pc:spChg chg="mod">
          <ac:chgData name="Chang,Spencer Jordan" userId="47bc148a-f66a-4a29-97b6-6d9f682b338e" providerId="ADAL" clId="{DFAB4FE0-7F34-41E0-8D28-9176CF27BDF8}" dt="2024-09-12T23:08:03.741" v="26762" actId="242"/>
          <ac:spMkLst>
            <pc:docMk/>
            <pc:sldMk cId="352738487" sldId="724"/>
            <ac:spMk id="7" creationId="{1DF5758A-0996-CEA4-4007-B611396B2802}"/>
          </ac:spMkLst>
        </pc:spChg>
        <pc:spChg chg="mod">
          <ac:chgData name="Chang,Spencer Jordan" userId="47bc148a-f66a-4a29-97b6-6d9f682b338e" providerId="ADAL" clId="{DFAB4FE0-7F34-41E0-8D28-9176CF27BDF8}" dt="2024-09-12T23:08:07.862" v="26763" actId="1076"/>
          <ac:spMkLst>
            <pc:docMk/>
            <pc:sldMk cId="352738487" sldId="724"/>
            <ac:spMk id="16" creationId="{33320122-BB9A-BE64-A170-34B0BB840319}"/>
          </ac:spMkLst>
        </pc:spChg>
        <pc:spChg chg="mod">
          <ac:chgData name="Chang,Spencer Jordan" userId="47bc148a-f66a-4a29-97b6-6d9f682b338e" providerId="ADAL" clId="{DFAB4FE0-7F34-41E0-8D28-9176CF27BDF8}" dt="2024-09-12T23:08:07.862" v="26763" actId="1076"/>
          <ac:spMkLst>
            <pc:docMk/>
            <pc:sldMk cId="352738487" sldId="724"/>
            <ac:spMk id="17" creationId="{86313CD2-6A95-A903-F378-27424E67BD37}"/>
          </ac:spMkLst>
        </pc:spChg>
        <pc:spChg chg="mod">
          <ac:chgData name="Chang,Spencer Jordan" userId="47bc148a-f66a-4a29-97b6-6d9f682b338e" providerId="ADAL" clId="{DFAB4FE0-7F34-41E0-8D28-9176CF27BDF8}" dt="2024-09-12T23:08:07.862" v="26763" actId="1076"/>
          <ac:spMkLst>
            <pc:docMk/>
            <pc:sldMk cId="352738487" sldId="724"/>
            <ac:spMk id="18" creationId="{EAD41591-9671-BC33-A127-9BA176330449}"/>
          </ac:spMkLst>
        </pc:spChg>
        <pc:spChg chg="mod">
          <ac:chgData name="Chang,Spencer Jordan" userId="47bc148a-f66a-4a29-97b6-6d9f682b338e" providerId="ADAL" clId="{DFAB4FE0-7F34-41E0-8D28-9176CF27BDF8}" dt="2024-09-12T23:08:07.862" v="26763" actId="1076"/>
          <ac:spMkLst>
            <pc:docMk/>
            <pc:sldMk cId="352738487" sldId="724"/>
            <ac:spMk id="19" creationId="{0FA4DC2A-EE00-203B-67CE-2CCD9919420E}"/>
          </ac:spMkLst>
        </pc:spChg>
        <pc:spChg chg="mod">
          <ac:chgData name="Chang,Spencer Jordan" userId="47bc148a-f66a-4a29-97b6-6d9f682b338e" providerId="ADAL" clId="{DFAB4FE0-7F34-41E0-8D28-9176CF27BDF8}" dt="2024-09-12T23:08:07.862" v="26763" actId="1076"/>
          <ac:spMkLst>
            <pc:docMk/>
            <pc:sldMk cId="352738487" sldId="724"/>
            <ac:spMk id="20" creationId="{3E580DF6-3DDE-075D-9392-CD79A841D36D}"/>
          </ac:spMkLst>
        </pc:spChg>
        <pc:grpChg chg="del mod">
          <ac:chgData name="Chang,Spencer Jordan" userId="47bc148a-f66a-4a29-97b6-6d9f682b338e" providerId="ADAL" clId="{DFAB4FE0-7F34-41E0-8D28-9176CF27BDF8}" dt="2024-09-15T21:11:12.078" v="36437" actId="165"/>
          <ac:grpSpMkLst>
            <pc:docMk/>
            <pc:sldMk cId="352738487" sldId="724"/>
            <ac:grpSpMk id="2" creationId="{320C989F-8C96-99BF-A065-A3B0775632DC}"/>
          </ac:grpSpMkLst>
        </pc:grpChg>
        <pc:graphicFrameChg chg="add mod">
          <ac:chgData name="Chang,Spencer Jordan" userId="47bc148a-f66a-4a29-97b6-6d9f682b338e" providerId="ADAL" clId="{DFAB4FE0-7F34-41E0-8D28-9176CF27BDF8}" dt="2024-09-07T20:37:58.428" v="16332"/>
          <ac:graphicFrameMkLst>
            <pc:docMk/>
            <pc:sldMk cId="352738487" sldId="724"/>
            <ac:graphicFrameMk id="8" creationId="{08475D3A-C086-695E-660D-669B581A8ABD}"/>
          </ac:graphicFrameMkLst>
        </pc:graphicFrameChg>
        <pc:picChg chg="mod topLvl">
          <ac:chgData name="Chang,Spencer Jordan" userId="47bc148a-f66a-4a29-97b6-6d9f682b338e" providerId="ADAL" clId="{DFAB4FE0-7F34-41E0-8D28-9176CF27BDF8}" dt="2024-09-15T21:11:17.457" v="36439" actId="1076"/>
          <ac:picMkLst>
            <pc:docMk/>
            <pc:sldMk cId="352738487" sldId="724"/>
            <ac:picMk id="3" creationId="{01154F20-122D-138B-4F33-FCFFCC8ED951}"/>
          </ac:picMkLst>
        </pc:picChg>
        <pc:picChg chg="mod topLvl">
          <ac:chgData name="Chang,Spencer Jordan" userId="47bc148a-f66a-4a29-97b6-6d9f682b338e" providerId="ADAL" clId="{DFAB4FE0-7F34-41E0-8D28-9176CF27BDF8}" dt="2024-09-15T21:11:12.078" v="36437" actId="165"/>
          <ac:picMkLst>
            <pc:docMk/>
            <pc:sldMk cId="352738487" sldId="724"/>
            <ac:picMk id="5" creationId="{94FFCA3A-1AD6-638E-2DFD-1257C85A00E1}"/>
          </ac:picMkLst>
        </pc:picChg>
        <pc:picChg chg="mod topLvl">
          <ac:chgData name="Chang,Spencer Jordan" userId="47bc148a-f66a-4a29-97b6-6d9f682b338e" providerId="ADAL" clId="{DFAB4FE0-7F34-41E0-8D28-9176CF27BDF8}" dt="2024-09-15T21:11:12.078" v="36437" actId="165"/>
          <ac:picMkLst>
            <pc:docMk/>
            <pc:sldMk cId="352738487" sldId="724"/>
            <ac:picMk id="9" creationId="{D2FFA230-33F1-43B8-5BA5-8292BC28A193}"/>
          </ac:picMkLst>
        </pc:picChg>
        <pc:picChg chg="mod topLvl">
          <ac:chgData name="Chang,Spencer Jordan" userId="47bc148a-f66a-4a29-97b6-6d9f682b338e" providerId="ADAL" clId="{DFAB4FE0-7F34-41E0-8D28-9176CF27BDF8}" dt="2024-09-15T21:11:12.078" v="36437" actId="165"/>
          <ac:picMkLst>
            <pc:docMk/>
            <pc:sldMk cId="352738487" sldId="724"/>
            <ac:picMk id="11" creationId="{75591717-6191-2B15-2044-AA887B62006F}"/>
          </ac:picMkLst>
        </pc:picChg>
        <pc:picChg chg="mod topLvl">
          <ac:chgData name="Chang,Spencer Jordan" userId="47bc148a-f66a-4a29-97b6-6d9f682b338e" providerId="ADAL" clId="{DFAB4FE0-7F34-41E0-8D28-9176CF27BDF8}" dt="2024-09-15T21:11:12.078" v="36437" actId="165"/>
          <ac:picMkLst>
            <pc:docMk/>
            <pc:sldMk cId="352738487" sldId="724"/>
            <ac:picMk id="13" creationId="{3E198658-C864-07F9-C348-50269DBCDCAB}"/>
          </ac:picMkLst>
        </pc:picChg>
        <pc:picChg chg="mod topLvl">
          <ac:chgData name="Chang,Spencer Jordan" userId="47bc148a-f66a-4a29-97b6-6d9f682b338e" providerId="ADAL" clId="{DFAB4FE0-7F34-41E0-8D28-9176CF27BDF8}" dt="2024-09-15T21:11:12.078" v="36437" actId="165"/>
          <ac:picMkLst>
            <pc:docMk/>
            <pc:sldMk cId="352738487" sldId="724"/>
            <ac:picMk id="15" creationId="{9488F499-762C-FA10-EC1A-2788570C32F2}"/>
          </ac:picMkLst>
        </pc:picChg>
      </pc:sldChg>
      <pc:sldChg chg="addSp modSp del">
        <pc:chgData name="Chang,Spencer Jordan" userId="47bc148a-f66a-4a29-97b6-6d9f682b338e" providerId="ADAL" clId="{DFAB4FE0-7F34-41E0-8D28-9176CF27BDF8}" dt="2024-09-09T20:25:48.109" v="19267" actId="2696"/>
        <pc:sldMkLst>
          <pc:docMk/>
          <pc:sldMk cId="258002337" sldId="725"/>
        </pc:sldMkLst>
        <pc:graphicFrameChg chg="add mod">
          <ac:chgData name="Chang,Spencer Jordan" userId="47bc148a-f66a-4a29-97b6-6d9f682b338e" providerId="ADAL" clId="{DFAB4FE0-7F34-41E0-8D28-9176CF27BDF8}" dt="2024-09-07T20:39:25.137" v="16355"/>
          <ac:graphicFrameMkLst>
            <pc:docMk/>
            <pc:sldMk cId="258002337" sldId="725"/>
            <ac:graphicFrameMk id="4" creationId="{54766C0F-123B-9E45-2320-A173424AB1E2}"/>
          </ac:graphicFrameMkLst>
        </pc:graphicFrameChg>
      </pc:sldChg>
      <pc:sldChg chg="add modTransition">
        <pc:chgData name="Chang,Spencer Jordan" userId="47bc148a-f66a-4a29-97b6-6d9f682b338e" providerId="ADAL" clId="{DFAB4FE0-7F34-41E0-8D28-9176CF27BDF8}" dt="2024-09-16T01:04:47.900" v="40245"/>
        <pc:sldMkLst>
          <pc:docMk/>
          <pc:sldMk cId="2766081150" sldId="725"/>
        </pc:sldMkLst>
      </pc:sldChg>
      <pc:sldChg chg="add modTransition">
        <pc:chgData name="Chang,Spencer Jordan" userId="47bc148a-f66a-4a29-97b6-6d9f682b338e" providerId="ADAL" clId="{DFAB4FE0-7F34-41E0-8D28-9176CF27BDF8}" dt="2024-09-16T01:04:47.900" v="40245"/>
        <pc:sldMkLst>
          <pc:docMk/>
          <pc:sldMk cId="65951892" sldId="729"/>
        </pc:sldMkLst>
      </pc:sldChg>
      <pc:sldChg chg="del">
        <pc:chgData name="Chang,Spencer Jordan" userId="47bc148a-f66a-4a29-97b6-6d9f682b338e" providerId="ADAL" clId="{DFAB4FE0-7F34-41E0-8D28-9176CF27BDF8}" dt="2024-08-09T13:35:24.817" v="121" actId="2696"/>
        <pc:sldMkLst>
          <pc:docMk/>
          <pc:sldMk cId="1799513683" sldId="729"/>
        </pc:sldMkLst>
      </pc:sldChg>
      <pc:sldChg chg="add modTransition">
        <pc:chgData name="Chang,Spencer Jordan" userId="47bc148a-f66a-4a29-97b6-6d9f682b338e" providerId="ADAL" clId="{DFAB4FE0-7F34-41E0-8D28-9176CF27BDF8}" dt="2024-09-16T01:04:47.900" v="40245"/>
        <pc:sldMkLst>
          <pc:docMk/>
          <pc:sldMk cId="2918637732" sldId="731"/>
        </pc:sldMkLst>
      </pc:sldChg>
      <pc:sldChg chg="del">
        <pc:chgData name="Chang,Spencer Jordan" userId="47bc148a-f66a-4a29-97b6-6d9f682b338e" providerId="ADAL" clId="{DFAB4FE0-7F34-41E0-8D28-9176CF27BDF8}" dt="2024-08-09T13:35:24.817" v="121" actId="2696"/>
        <pc:sldMkLst>
          <pc:docMk/>
          <pc:sldMk cId="3114361634" sldId="731"/>
        </pc:sldMkLst>
      </pc:sldChg>
      <pc:sldChg chg="add modTransition">
        <pc:chgData name="Chang,Spencer Jordan" userId="47bc148a-f66a-4a29-97b6-6d9f682b338e" providerId="ADAL" clId="{DFAB4FE0-7F34-41E0-8D28-9176CF27BDF8}" dt="2024-09-16T01:04:47.900" v="40245"/>
        <pc:sldMkLst>
          <pc:docMk/>
          <pc:sldMk cId="1621369763" sldId="735"/>
        </pc:sldMkLst>
      </pc:sldChg>
      <pc:sldChg chg="addSp delSp modSp del mod">
        <pc:chgData name="Chang,Spencer Jordan" userId="47bc148a-f66a-4a29-97b6-6d9f682b338e" providerId="ADAL" clId="{DFAB4FE0-7F34-41E0-8D28-9176CF27BDF8}" dt="2024-09-15T21:03:42.013" v="36122" actId="2696"/>
        <pc:sldMkLst>
          <pc:docMk/>
          <pc:sldMk cId="2299413940" sldId="735"/>
        </pc:sldMkLst>
        <pc:spChg chg="mod">
          <ac:chgData name="Chang,Spencer Jordan" userId="47bc148a-f66a-4a29-97b6-6d9f682b338e" providerId="ADAL" clId="{DFAB4FE0-7F34-41E0-8D28-9176CF27BDF8}" dt="2024-09-13T11:59:47.708" v="31316" actId="20577"/>
          <ac:spMkLst>
            <pc:docMk/>
            <pc:sldMk cId="2299413940" sldId="735"/>
            <ac:spMk id="4" creationId="{EB0FA84E-B607-EB01-D25A-ECED77E3AB71}"/>
          </ac:spMkLst>
        </pc:spChg>
        <pc:graphicFrameChg chg="add mod">
          <ac:chgData name="Chang,Spencer Jordan" userId="47bc148a-f66a-4a29-97b6-6d9f682b338e" providerId="ADAL" clId="{DFAB4FE0-7F34-41E0-8D28-9176CF27BDF8}" dt="2024-09-07T20:39:30.282" v="16356"/>
          <ac:graphicFrameMkLst>
            <pc:docMk/>
            <pc:sldMk cId="2299413940" sldId="735"/>
            <ac:graphicFrameMk id="8" creationId="{9CFDB050-3376-3635-359D-8F4AE107614F}"/>
          </ac:graphicFrameMkLst>
        </pc:graphicFrameChg>
        <pc:graphicFrameChg chg="add del mod">
          <ac:chgData name="Chang,Spencer Jordan" userId="47bc148a-f66a-4a29-97b6-6d9f682b338e" providerId="ADAL" clId="{DFAB4FE0-7F34-41E0-8D28-9176CF27BDF8}" dt="2024-09-07T20:40:22.507" v="16378" actId="21"/>
          <ac:graphicFrameMkLst>
            <pc:docMk/>
            <pc:sldMk cId="2299413940" sldId="735"/>
            <ac:graphicFrameMk id="9" creationId="{97E36F42-5D7E-5358-103F-14E70971C12D}"/>
          </ac:graphicFrameMkLst>
        </pc:graphicFrameChg>
        <pc:graphicFrameChg chg="add del mod">
          <ac:chgData name="Chang,Spencer Jordan" userId="47bc148a-f66a-4a29-97b6-6d9f682b338e" providerId="ADAL" clId="{DFAB4FE0-7F34-41E0-8D28-9176CF27BDF8}" dt="2024-09-07T20:40:32.162" v="16383" actId="21"/>
          <ac:graphicFrameMkLst>
            <pc:docMk/>
            <pc:sldMk cId="2299413940" sldId="735"/>
            <ac:graphicFrameMk id="10" creationId="{97E36F42-5D7E-5358-103F-14E70971C12D}"/>
          </ac:graphicFrameMkLst>
        </pc:graphicFrameChg>
      </pc:sldChg>
      <pc:sldChg chg="del">
        <pc:chgData name="Chang,Spencer Jordan" userId="47bc148a-f66a-4a29-97b6-6d9f682b338e" providerId="ADAL" clId="{DFAB4FE0-7F34-41E0-8D28-9176CF27BDF8}" dt="2024-08-08T19:18:13.325" v="0" actId="47"/>
        <pc:sldMkLst>
          <pc:docMk/>
          <pc:sldMk cId="697182300" sldId="739"/>
        </pc:sldMkLst>
      </pc:sldChg>
      <pc:sldChg chg="del">
        <pc:chgData name="Chang,Spencer Jordan" userId="47bc148a-f66a-4a29-97b6-6d9f682b338e" providerId="ADAL" clId="{DFAB4FE0-7F34-41E0-8D28-9176CF27BDF8}" dt="2024-08-08T19:18:13.325" v="0" actId="47"/>
        <pc:sldMkLst>
          <pc:docMk/>
          <pc:sldMk cId="1176237064" sldId="740"/>
        </pc:sldMkLst>
      </pc:sldChg>
      <pc:sldChg chg="addSp modSp del">
        <pc:chgData name="Chang,Spencer Jordan" userId="47bc148a-f66a-4a29-97b6-6d9f682b338e" providerId="ADAL" clId="{DFAB4FE0-7F34-41E0-8D28-9176CF27BDF8}" dt="2024-09-07T20:35:52.680" v="16308" actId="2696"/>
        <pc:sldMkLst>
          <pc:docMk/>
          <pc:sldMk cId="203005883" sldId="750"/>
        </pc:sldMkLst>
        <pc:graphicFrameChg chg="add mod">
          <ac:chgData name="Chang,Spencer Jordan" userId="47bc148a-f66a-4a29-97b6-6d9f682b338e" providerId="ADAL" clId="{DFAB4FE0-7F34-41E0-8D28-9176CF27BDF8}" dt="2024-09-07T20:35:31.594" v="16303"/>
          <ac:graphicFrameMkLst>
            <pc:docMk/>
            <pc:sldMk cId="203005883" sldId="750"/>
            <ac:graphicFrameMk id="14" creationId="{962F3036-9840-AD64-DEEC-EAFD55B87480}"/>
          </ac:graphicFrameMkLst>
        </pc:graphicFrameChg>
      </pc:sldChg>
      <pc:sldChg chg="addSp delSp modSp add mod ord modTransition modClrScheme delAnim chgLayout modNotesTx">
        <pc:chgData name="Chang,Spencer Jordan" userId="47bc148a-f66a-4a29-97b6-6d9f682b338e" providerId="ADAL" clId="{DFAB4FE0-7F34-41E0-8D28-9176CF27BDF8}" dt="2024-09-16T01:04:47.900" v="40245"/>
        <pc:sldMkLst>
          <pc:docMk/>
          <pc:sldMk cId="298257972" sldId="750"/>
        </pc:sldMkLst>
        <pc:spChg chg="mod ord">
          <ac:chgData name="Chang,Spencer Jordan" userId="47bc148a-f66a-4a29-97b6-6d9f682b338e" providerId="ADAL" clId="{DFAB4FE0-7F34-41E0-8D28-9176CF27BDF8}" dt="2024-09-10T16:12:59.822" v="20234" actId="700"/>
          <ac:spMkLst>
            <pc:docMk/>
            <pc:sldMk cId="298257972" sldId="750"/>
            <ac:spMk id="2" creationId="{E8901033-92E0-81D5-590D-D4BAE564601A}"/>
          </ac:spMkLst>
        </pc:spChg>
        <pc:spChg chg="del">
          <ac:chgData name="Chang,Spencer Jordan" userId="47bc148a-f66a-4a29-97b6-6d9f682b338e" providerId="ADAL" clId="{DFAB4FE0-7F34-41E0-8D28-9176CF27BDF8}" dt="2024-09-10T16:12:34.983" v="20148" actId="478"/>
          <ac:spMkLst>
            <pc:docMk/>
            <pc:sldMk cId="298257972" sldId="750"/>
            <ac:spMk id="3" creationId="{19A36F08-5F1B-4F8F-0E50-E61449691417}"/>
          </ac:spMkLst>
        </pc:spChg>
        <pc:spChg chg="add del mod ord">
          <ac:chgData name="Chang,Spencer Jordan" userId="47bc148a-f66a-4a29-97b6-6d9f682b338e" providerId="ADAL" clId="{DFAB4FE0-7F34-41E0-8D28-9176CF27BDF8}" dt="2024-09-13T14:38:43.687" v="33428" actId="22"/>
          <ac:spMkLst>
            <pc:docMk/>
            <pc:sldMk cId="298257972" sldId="750"/>
            <ac:spMk id="13" creationId="{8178CD04-7966-6EF1-51E0-D70E210EF7C7}"/>
          </ac:spMkLst>
        </pc:spChg>
        <pc:spChg chg="del">
          <ac:chgData name="Chang,Spencer Jordan" userId="47bc148a-f66a-4a29-97b6-6d9f682b338e" providerId="ADAL" clId="{DFAB4FE0-7F34-41E0-8D28-9176CF27BDF8}" dt="2024-09-10T16:12:34.983" v="20148" actId="478"/>
          <ac:spMkLst>
            <pc:docMk/>
            <pc:sldMk cId="298257972" sldId="750"/>
            <ac:spMk id="15" creationId="{542D422B-CF58-1C16-3E8B-C45D425D31DD}"/>
          </ac:spMkLst>
        </pc:spChg>
        <pc:spChg chg="del">
          <ac:chgData name="Chang,Spencer Jordan" userId="47bc148a-f66a-4a29-97b6-6d9f682b338e" providerId="ADAL" clId="{DFAB4FE0-7F34-41E0-8D28-9176CF27BDF8}" dt="2024-09-10T16:12:34.983" v="20148" actId="478"/>
          <ac:spMkLst>
            <pc:docMk/>
            <pc:sldMk cId="298257972" sldId="750"/>
            <ac:spMk id="41" creationId="{F862323B-CEEE-2D9A-5498-9D0FBC8416F2}"/>
          </ac:spMkLst>
        </pc:spChg>
        <pc:grpChg chg="del">
          <ac:chgData name="Chang,Spencer Jordan" userId="47bc148a-f66a-4a29-97b6-6d9f682b338e" providerId="ADAL" clId="{DFAB4FE0-7F34-41E0-8D28-9176CF27BDF8}" dt="2024-09-10T16:12:34.983" v="20148" actId="478"/>
          <ac:grpSpMkLst>
            <pc:docMk/>
            <pc:sldMk cId="298257972" sldId="750"/>
            <ac:grpSpMk id="23" creationId="{546A870E-F01B-909C-915A-5C7619B45708}"/>
          </ac:grpSpMkLst>
        </pc:grpChg>
        <pc:grpChg chg="del">
          <ac:chgData name="Chang,Spencer Jordan" userId="47bc148a-f66a-4a29-97b6-6d9f682b338e" providerId="ADAL" clId="{DFAB4FE0-7F34-41E0-8D28-9176CF27BDF8}" dt="2024-09-10T16:12:34.983" v="20148" actId="478"/>
          <ac:grpSpMkLst>
            <pc:docMk/>
            <pc:sldMk cId="298257972" sldId="750"/>
            <ac:grpSpMk id="24" creationId="{13BADB6B-2C68-8606-E5C7-B71811E48416}"/>
          </ac:grpSpMkLst>
        </pc:grpChg>
        <pc:grpChg chg="del">
          <ac:chgData name="Chang,Spencer Jordan" userId="47bc148a-f66a-4a29-97b6-6d9f682b338e" providerId="ADAL" clId="{DFAB4FE0-7F34-41E0-8D28-9176CF27BDF8}" dt="2024-09-10T16:12:34.983" v="20148" actId="478"/>
          <ac:grpSpMkLst>
            <pc:docMk/>
            <pc:sldMk cId="298257972" sldId="750"/>
            <ac:grpSpMk id="49" creationId="{5041889A-D763-191E-28F9-86B6D4CBA92E}"/>
          </ac:grpSpMkLst>
        </pc:grpChg>
        <pc:grpChg chg="del">
          <ac:chgData name="Chang,Spencer Jordan" userId="47bc148a-f66a-4a29-97b6-6d9f682b338e" providerId="ADAL" clId="{DFAB4FE0-7F34-41E0-8D28-9176CF27BDF8}" dt="2024-09-10T16:12:34.983" v="20148" actId="478"/>
          <ac:grpSpMkLst>
            <pc:docMk/>
            <pc:sldMk cId="298257972" sldId="750"/>
            <ac:grpSpMk id="51" creationId="{756D2AEA-F9C0-80E7-68C8-9CC6A09781EC}"/>
          </ac:grpSpMkLst>
        </pc:grpChg>
        <pc:graphicFrameChg chg="del">
          <ac:chgData name="Chang,Spencer Jordan" userId="47bc148a-f66a-4a29-97b6-6d9f682b338e" providerId="ADAL" clId="{DFAB4FE0-7F34-41E0-8D28-9176CF27BDF8}" dt="2024-09-10T16:12:37.128" v="20149" actId="478"/>
          <ac:graphicFrameMkLst>
            <pc:docMk/>
            <pc:sldMk cId="298257972" sldId="750"/>
            <ac:graphicFrameMk id="14" creationId="{962F3036-9840-AD64-DEEC-EAFD55B87480}"/>
          </ac:graphicFrameMkLst>
        </pc:graphicFrameChg>
        <pc:picChg chg="del">
          <ac:chgData name="Chang,Spencer Jordan" userId="47bc148a-f66a-4a29-97b6-6d9f682b338e" providerId="ADAL" clId="{DFAB4FE0-7F34-41E0-8D28-9176CF27BDF8}" dt="2024-09-10T16:12:34.983" v="20148" actId="478"/>
          <ac:picMkLst>
            <pc:docMk/>
            <pc:sldMk cId="298257972" sldId="750"/>
            <ac:picMk id="4" creationId="{9E05D612-596B-D267-7570-D41527AF41AA}"/>
          </ac:picMkLst>
        </pc:picChg>
        <pc:picChg chg="add mod ord">
          <ac:chgData name="Chang,Spencer Jordan" userId="47bc148a-f66a-4a29-97b6-6d9f682b338e" providerId="ADAL" clId="{DFAB4FE0-7F34-41E0-8D28-9176CF27BDF8}" dt="2024-09-13T14:39:13.027" v="33433" actId="1076"/>
          <ac:picMkLst>
            <pc:docMk/>
            <pc:sldMk cId="298257972" sldId="750"/>
            <ac:picMk id="5" creationId="{AFBCBA9A-80CD-0166-3CA1-D2846885F5B1}"/>
          </ac:picMkLst>
        </pc:picChg>
        <pc:picChg chg="del">
          <ac:chgData name="Chang,Spencer Jordan" userId="47bc148a-f66a-4a29-97b6-6d9f682b338e" providerId="ADAL" clId="{DFAB4FE0-7F34-41E0-8D28-9176CF27BDF8}" dt="2024-09-10T16:12:34.983" v="20148" actId="478"/>
          <ac:picMkLst>
            <pc:docMk/>
            <pc:sldMk cId="298257972" sldId="750"/>
            <ac:picMk id="6" creationId="{ED82AF18-009B-19ED-05D9-8AD2E50C6CD0}"/>
          </ac:picMkLst>
        </pc:picChg>
        <pc:picChg chg="add mod">
          <ac:chgData name="Chang,Spencer Jordan" userId="47bc148a-f66a-4a29-97b6-6d9f682b338e" providerId="ADAL" clId="{DFAB4FE0-7F34-41E0-8D28-9176CF27BDF8}" dt="2024-09-13T14:39:10.517" v="33432" actId="1076"/>
          <ac:picMkLst>
            <pc:docMk/>
            <pc:sldMk cId="298257972" sldId="750"/>
            <ac:picMk id="7" creationId="{F50B9BBA-E634-1699-A421-D0AEEFA83F29}"/>
          </ac:picMkLst>
        </pc:picChg>
        <pc:picChg chg="del">
          <ac:chgData name="Chang,Spencer Jordan" userId="47bc148a-f66a-4a29-97b6-6d9f682b338e" providerId="ADAL" clId="{DFAB4FE0-7F34-41E0-8D28-9176CF27BDF8}" dt="2024-09-10T16:12:34.983" v="20148" actId="478"/>
          <ac:picMkLst>
            <pc:docMk/>
            <pc:sldMk cId="298257972" sldId="750"/>
            <ac:picMk id="40" creationId="{25BD1579-2287-378A-AD1D-F38BEC5F4005}"/>
          </ac:picMkLst>
        </pc:picChg>
        <pc:picChg chg="del">
          <ac:chgData name="Chang,Spencer Jordan" userId="47bc148a-f66a-4a29-97b6-6d9f682b338e" providerId="ADAL" clId="{DFAB4FE0-7F34-41E0-8D28-9176CF27BDF8}" dt="2024-09-10T16:12:34.983" v="20148" actId="478"/>
          <ac:picMkLst>
            <pc:docMk/>
            <pc:sldMk cId="298257972" sldId="750"/>
            <ac:picMk id="61" creationId="{5C34D369-62A2-2DC1-37C0-DC6836A9E044}"/>
          </ac:picMkLst>
        </pc:picChg>
        <pc:cxnChg chg="del mod">
          <ac:chgData name="Chang,Spencer Jordan" userId="47bc148a-f66a-4a29-97b6-6d9f682b338e" providerId="ADAL" clId="{DFAB4FE0-7F34-41E0-8D28-9176CF27BDF8}" dt="2024-09-10T16:12:34.983" v="20148" actId="478"/>
          <ac:cxnSpMkLst>
            <pc:docMk/>
            <pc:sldMk cId="298257972" sldId="750"/>
            <ac:cxnSpMk id="26" creationId="{806902A6-032A-A04E-5F9B-AC518546A1E5}"/>
          </ac:cxnSpMkLst>
        </pc:cxnChg>
        <pc:cxnChg chg="del mod">
          <ac:chgData name="Chang,Spencer Jordan" userId="47bc148a-f66a-4a29-97b6-6d9f682b338e" providerId="ADAL" clId="{DFAB4FE0-7F34-41E0-8D28-9176CF27BDF8}" dt="2024-09-10T16:12:34.983" v="20148" actId="478"/>
          <ac:cxnSpMkLst>
            <pc:docMk/>
            <pc:sldMk cId="298257972" sldId="750"/>
            <ac:cxnSpMk id="28" creationId="{763CD5C8-F6F8-0FDC-8AAF-480E667CED95}"/>
          </ac:cxnSpMkLst>
        </pc:cxnChg>
        <pc:cxnChg chg="del mod">
          <ac:chgData name="Chang,Spencer Jordan" userId="47bc148a-f66a-4a29-97b6-6d9f682b338e" providerId="ADAL" clId="{DFAB4FE0-7F34-41E0-8D28-9176CF27BDF8}" dt="2024-09-10T16:12:34.983" v="20148" actId="478"/>
          <ac:cxnSpMkLst>
            <pc:docMk/>
            <pc:sldMk cId="298257972" sldId="750"/>
            <ac:cxnSpMk id="53" creationId="{945C98E5-6D4D-4D10-3F4E-D811B092F882}"/>
          </ac:cxnSpMkLst>
        </pc:cxnChg>
        <pc:cxnChg chg="del mod">
          <ac:chgData name="Chang,Spencer Jordan" userId="47bc148a-f66a-4a29-97b6-6d9f682b338e" providerId="ADAL" clId="{DFAB4FE0-7F34-41E0-8D28-9176CF27BDF8}" dt="2024-09-10T16:12:34.983" v="20148" actId="478"/>
          <ac:cxnSpMkLst>
            <pc:docMk/>
            <pc:sldMk cId="298257972" sldId="750"/>
            <ac:cxnSpMk id="55" creationId="{73B78C6E-F69C-C7F8-1777-40A35368EDF6}"/>
          </ac:cxnSpMkLst>
        </pc:cxnChg>
        <pc:cxnChg chg="del mod">
          <ac:chgData name="Chang,Spencer Jordan" userId="47bc148a-f66a-4a29-97b6-6d9f682b338e" providerId="ADAL" clId="{DFAB4FE0-7F34-41E0-8D28-9176CF27BDF8}" dt="2024-09-10T16:12:34.983" v="20148" actId="478"/>
          <ac:cxnSpMkLst>
            <pc:docMk/>
            <pc:sldMk cId="298257972" sldId="750"/>
            <ac:cxnSpMk id="57" creationId="{A5A3733E-5331-53B9-032E-144F5340B72B}"/>
          </ac:cxnSpMkLst>
        </pc:cxnChg>
        <pc:cxnChg chg="del mod">
          <ac:chgData name="Chang,Spencer Jordan" userId="47bc148a-f66a-4a29-97b6-6d9f682b338e" providerId="ADAL" clId="{DFAB4FE0-7F34-41E0-8D28-9176CF27BDF8}" dt="2024-09-10T16:12:34.983" v="20148" actId="478"/>
          <ac:cxnSpMkLst>
            <pc:docMk/>
            <pc:sldMk cId="298257972" sldId="750"/>
            <ac:cxnSpMk id="58" creationId="{915C24F7-C566-4812-7994-DFB67888B130}"/>
          </ac:cxnSpMkLst>
        </pc:cxnChg>
        <pc:cxnChg chg="del mod">
          <ac:chgData name="Chang,Spencer Jordan" userId="47bc148a-f66a-4a29-97b6-6d9f682b338e" providerId="ADAL" clId="{DFAB4FE0-7F34-41E0-8D28-9176CF27BDF8}" dt="2024-09-10T16:12:34.983" v="20148" actId="478"/>
          <ac:cxnSpMkLst>
            <pc:docMk/>
            <pc:sldMk cId="298257972" sldId="750"/>
            <ac:cxnSpMk id="69" creationId="{FB88E9CF-652C-802F-673F-1D3ABC451012}"/>
          </ac:cxnSpMkLst>
        </pc:cxnChg>
        <pc:cxnChg chg="del mod">
          <ac:chgData name="Chang,Spencer Jordan" userId="47bc148a-f66a-4a29-97b6-6d9f682b338e" providerId="ADAL" clId="{DFAB4FE0-7F34-41E0-8D28-9176CF27BDF8}" dt="2024-09-10T16:12:34.983" v="20148" actId="478"/>
          <ac:cxnSpMkLst>
            <pc:docMk/>
            <pc:sldMk cId="298257972" sldId="750"/>
            <ac:cxnSpMk id="71" creationId="{5DB847F1-3952-DCB5-2E3E-DCEB94325D83}"/>
          </ac:cxnSpMkLst>
        </pc:cxnChg>
        <pc:cxnChg chg="del mod">
          <ac:chgData name="Chang,Spencer Jordan" userId="47bc148a-f66a-4a29-97b6-6d9f682b338e" providerId="ADAL" clId="{DFAB4FE0-7F34-41E0-8D28-9176CF27BDF8}" dt="2024-09-10T16:12:34.983" v="20148" actId="478"/>
          <ac:cxnSpMkLst>
            <pc:docMk/>
            <pc:sldMk cId="298257972" sldId="750"/>
            <ac:cxnSpMk id="75" creationId="{8117E67A-3014-FE4E-7732-EE18D36A70CE}"/>
          </ac:cxnSpMkLst>
        </pc:cxnChg>
      </pc:sldChg>
      <pc:sldChg chg="add del">
        <pc:chgData name="Chang,Spencer Jordan" userId="47bc148a-f66a-4a29-97b6-6d9f682b338e" providerId="ADAL" clId="{DFAB4FE0-7F34-41E0-8D28-9176CF27BDF8}" dt="2024-09-07T20:36:07.626" v="16310" actId="2696"/>
        <pc:sldMkLst>
          <pc:docMk/>
          <pc:sldMk cId="1729337773" sldId="750"/>
        </pc:sldMkLst>
      </pc:sldChg>
      <pc:sldChg chg="add del">
        <pc:chgData name="Chang,Spencer Jordan" userId="47bc148a-f66a-4a29-97b6-6d9f682b338e" providerId="ADAL" clId="{DFAB4FE0-7F34-41E0-8D28-9176CF27BDF8}" dt="2024-09-07T20:36:12.602" v="16312"/>
        <pc:sldMkLst>
          <pc:docMk/>
          <pc:sldMk cId="2275849814" sldId="750"/>
        </pc:sldMkLst>
      </pc:sldChg>
      <pc:sldChg chg="add del">
        <pc:chgData name="Chang,Spencer Jordan" userId="47bc148a-f66a-4a29-97b6-6d9f682b338e" providerId="ADAL" clId="{DFAB4FE0-7F34-41E0-8D28-9176CF27BDF8}" dt="2024-09-07T20:36:15.524" v="16314"/>
        <pc:sldMkLst>
          <pc:docMk/>
          <pc:sldMk cId="3716083283" sldId="750"/>
        </pc:sldMkLst>
      </pc:sldChg>
      <pc:sldChg chg="del">
        <pc:chgData name="Chang,Spencer Jordan" userId="47bc148a-f66a-4a29-97b6-6d9f682b338e" providerId="ADAL" clId="{DFAB4FE0-7F34-41E0-8D28-9176CF27BDF8}" dt="2024-08-08T19:18:13.325" v="0" actId="47"/>
        <pc:sldMkLst>
          <pc:docMk/>
          <pc:sldMk cId="2485341140" sldId="756"/>
        </pc:sldMkLst>
      </pc:sldChg>
      <pc:sldChg chg="add del">
        <pc:chgData name="Chang,Spencer Jordan" userId="47bc148a-f66a-4a29-97b6-6d9f682b338e" providerId="ADAL" clId="{DFAB4FE0-7F34-41E0-8D28-9176CF27BDF8}" dt="2024-08-08T19:18:31.555" v="3"/>
        <pc:sldMkLst>
          <pc:docMk/>
          <pc:sldMk cId="2690985346" sldId="757"/>
        </pc:sldMkLst>
      </pc:sldChg>
      <pc:sldChg chg="del">
        <pc:chgData name="Chang,Spencer Jordan" userId="47bc148a-f66a-4a29-97b6-6d9f682b338e" providerId="ADAL" clId="{DFAB4FE0-7F34-41E0-8D28-9176CF27BDF8}" dt="2024-08-08T19:18:13.325" v="0" actId="47"/>
        <pc:sldMkLst>
          <pc:docMk/>
          <pc:sldMk cId="4213964964" sldId="757"/>
        </pc:sldMkLst>
      </pc:sldChg>
      <pc:sldChg chg="del">
        <pc:chgData name="Chang,Spencer Jordan" userId="47bc148a-f66a-4a29-97b6-6d9f682b338e" providerId="ADAL" clId="{DFAB4FE0-7F34-41E0-8D28-9176CF27BDF8}" dt="2024-08-08T19:18:13.325" v="0" actId="47"/>
        <pc:sldMkLst>
          <pc:docMk/>
          <pc:sldMk cId="819018544" sldId="758"/>
        </pc:sldMkLst>
      </pc:sldChg>
      <pc:sldChg chg="add del">
        <pc:chgData name="Chang,Spencer Jordan" userId="47bc148a-f66a-4a29-97b6-6d9f682b338e" providerId="ADAL" clId="{DFAB4FE0-7F34-41E0-8D28-9176CF27BDF8}" dt="2024-08-08T19:18:31.555" v="3"/>
        <pc:sldMkLst>
          <pc:docMk/>
          <pc:sldMk cId="1332842985" sldId="759"/>
        </pc:sldMkLst>
      </pc:sldChg>
      <pc:sldChg chg="del">
        <pc:chgData name="Chang,Spencer Jordan" userId="47bc148a-f66a-4a29-97b6-6d9f682b338e" providerId="ADAL" clId="{DFAB4FE0-7F34-41E0-8D28-9176CF27BDF8}" dt="2024-08-08T19:18:13.325" v="0" actId="47"/>
        <pc:sldMkLst>
          <pc:docMk/>
          <pc:sldMk cId="2589985021" sldId="759"/>
        </pc:sldMkLst>
      </pc:sldChg>
      <pc:sldChg chg="del">
        <pc:chgData name="Chang,Spencer Jordan" userId="47bc148a-f66a-4a29-97b6-6d9f682b338e" providerId="ADAL" clId="{DFAB4FE0-7F34-41E0-8D28-9176CF27BDF8}" dt="2024-08-08T19:18:13.325" v="0" actId="47"/>
        <pc:sldMkLst>
          <pc:docMk/>
          <pc:sldMk cId="1294349405" sldId="761"/>
        </pc:sldMkLst>
      </pc:sldChg>
      <pc:sldChg chg="add del">
        <pc:chgData name="Chang,Spencer Jordan" userId="47bc148a-f66a-4a29-97b6-6d9f682b338e" providerId="ADAL" clId="{DFAB4FE0-7F34-41E0-8D28-9176CF27BDF8}" dt="2024-08-08T19:18:31.555" v="3"/>
        <pc:sldMkLst>
          <pc:docMk/>
          <pc:sldMk cId="3785980536" sldId="761"/>
        </pc:sldMkLst>
      </pc:sldChg>
      <pc:sldChg chg="del">
        <pc:chgData name="Chang,Spencer Jordan" userId="47bc148a-f66a-4a29-97b6-6d9f682b338e" providerId="ADAL" clId="{DFAB4FE0-7F34-41E0-8D28-9176CF27BDF8}" dt="2024-08-08T19:18:13.325" v="0" actId="47"/>
        <pc:sldMkLst>
          <pc:docMk/>
          <pc:sldMk cId="401430459" sldId="763"/>
        </pc:sldMkLst>
      </pc:sldChg>
      <pc:sldChg chg="del">
        <pc:chgData name="Chang,Spencer Jordan" userId="47bc148a-f66a-4a29-97b6-6d9f682b338e" providerId="ADAL" clId="{DFAB4FE0-7F34-41E0-8D28-9176CF27BDF8}" dt="2024-08-08T19:18:13.325" v="0" actId="47"/>
        <pc:sldMkLst>
          <pc:docMk/>
          <pc:sldMk cId="3686226196" sldId="764"/>
        </pc:sldMkLst>
      </pc:sldChg>
      <pc:sldChg chg="del">
        <pc:chgData name="Chang,Spencer Jordan" userId="47bc148a-f66a-4a29-97b6-6d9f682b338e" providerId="ADAL" clId="{DFAB4FE0-7F34-41E0-8D28-9176CF27BDF8}" dt="2024-08-08T19:18:13.325" v="0" actId="47"/>
        <pc:sldMkLst>
          <pc:docMk/>
          <pc:sldMk cId="121954817" sldId="766"/>
        </pc:sldMkLst>
      </pc:sldChg>
      <pc:sldChg chg="modSp mod modTransition modNotesTx">
        <pc:chgData name="Chang,Spencer Jordan" userId="47bc148a-f66a-4a29-97b6-6d9f682b338e" providerId="ADAL" clId="{DFAB4FE0-7F34-41E0-8D28-9176CF27BDF8}" dt="2024-09-26T18:54:10.291" v="55526" actId="20577"/>
        <pc:sldMkLst>
          <pc:docMk/>
          <pc:sldMk cId="1283556406" sldId="767"/>
        </pc:sldMkLst>
        <pc:spChg chg="mod">
          <ac:chgData name="Chang,Spencer Jordan" userId="47bc148a-f66a-4a29-97b6-6d9f682b338e" providerId="ADAL" clId="{DFAB4FE0-7F34-41E0-8D28-9176CF27BDF8}" dt="2024-08-12T13:03:32.216" v="1129" actId="20577"/>
          <ac:spMkLst>
            <pc:docMk/>
            <pc:sldMk cId="1283556406" sldId="767"/>
            <ac:spMk id="4" creationId="{E840D1E7-7DF7-3E7D-CF71-0180AE66A08C}"/>
          </ac:spMkLst>
        </pc:spChg>
        <pc:spChg chg="mod">
          <ac:chgData name="Chang,Spencer Jordan" userId="47bc148a-f66a-4a29-97b6-6d9f682b338e" providerId="ADAL" clId="{DFAB4FE0-7F34-41E0-8D28-9176CF27BDF8}" dt="2024-09-15T23:57:07.273" v="39304" actId="242"/>
          <ac:spMkLst>
            <pc:docMk/>
            <pc:sldMk cId="1283556406" sldId="767"/>
            <ac:spMk id="5" creationId="{C5303484-34F1-56DB-E736-D0BBCCBAC55D}"/>
          </ac:spMkLst>
        </pc:spChg>
      </pc:sldChg>
      <pc:sldChg chg="addSp delSp modSp mod ord modTransition modNotesTx">
        <pc:chgData name="Chang,Spencer Jordan" userId="47bc148a-f66a-4a29-97b6-6d9f682b338e" providerId="ADAL" clId="{DFAB4FE0-7F34-41E0-8D28-9176CF27BDF8}" dt="2024-09-16T01:07:46.799" v="40383" actId="20577"/>
        <pc:sldMkLst>
          <pc:docMk/>
          <pc:sldMk cId="1501093414" sldId="768"/>
        </pc:sldMkLst>
        <pc:spChg chg="del">
          <ac:chgData name="Chang,Spencer Jordan" userId="47bc148a-f66a-4a29-97b6-6d9f682b338e" providerId="ADAL" clId="{DFAB4FE0-7F34-41E0-8D28-9176CF27BDF8}" dt="2024-09-12T17:47:43.766" v="25683" actId="478"/>
          <ac:spMkLst>
            <pc:docMk/>
            <pc:sldMk cId="1501093414" sldId="768"/>
            <ac:spMk id="3" creationId="{0F084F9F-9095-8A12-A7F6-27E1BC66CB81}"/>
          </ac:spMkLst>
        </pc:spChg>
        <pc:spChg chg="add del mod">
          <ac:chgData name="Chang,Spencer Jordan" userId="47bc148a-f66a-4a29-97b6-6d9f682b338e" providerId="ADAL" clId="{DFAB4FE0-7F34-41E0-8D28-9176CF27BDF8}" dt="2024-09-14T17:04:47.523" v="34618" actId="478"/>
          <ac:spMkLst>
            <pc:docMk/>
            <pc:sldMk cId="1501093414" sldId="768"/>
            <ac:spMk id="3" creationId="{ED108219-70F2-F3B2-B135-F9B55662B652}"/>
          </ac:spMkLst>
        </pc:spChg>
        <pc:spChg chg="del">
          <ac:chgData name="Chang,Spencer Jordan" userId="47bc148a-f66a-4a29-97b6-6d9f682b338e" providerId="ADAL" clId="{DFAB4FE0-7F34-41E0-8D28-9176CF27BDF8}" dt="2024-09-07T20:46:47.598" v="16520" actId="478"/>
          <ac:spMkLst>
            <pc:docMk/>
            <pc:sldMk cId="1501093414" sldId="768"/>
            <ac:spMk id="4" creationId="{C3314703-0613-57FB-BC4C-5424BDC0F08A}"/>
          </ac:spMkLst>
        </pc:spChg>
        <pc:picChg chg="mod ord">
          <ac:chgData name="Chang,Spencer Jordan" userId="47bc148a-f66a-4a29-97b6-6d9f682b338e" providerId="ADAL" clId="{DFAB4FE0-7F34-41E0-8D28-9176CF27BDF8}" dt="2024-09-12T17:47:40.360" v="25682" actId="1076"/>
          <ac:picMkLst>
            <pc:docMk/>
            <pc:sldMk cId="1501093414" sldId="768"/>
            <ac:picMk id="24" creationId="{D6D4A7CF-F6EC-306D-38CD-40AEA557D3E1}"/>
          </ac:picMkLst>
        </pc:picChg>
      </pc:sldChg>
      <pc:sldChg chg="addSp delSp modSp mod ord modTransition delAnim modAnim modNotesTx">
        <pc:chgData name="Chang,Spencer Jordan" userId="47bc148a-f66a-4a29-97b6-6d9f682b338e" providerId="ADAL" clId="{DFAB4FE0-7F34-41E0-8D28-9176CF27BDF8}" dt="2024-09-26T17:39:09.194" v="54983" actId="113"/>
        <pc:sldMkLst>
          <pc:docMk/>
          <pc:sldMk cId="124903529" sldId="769"/>
        </pc:sldMkLst>
        <pc:spChg chg="mod">
          <ac:chgData name="Chang,Spencer Jordan" userId="47bc148a-f66a-4a29-97b6-6d9f682b338e" providerId="ADAL" clId="{DFAB4FE0-7F34-41E0-8D28-9176CF27BDF8}" dt="2024-09-02T13:38:08.627" v="7317" actId="242"/>
          <ac:spMkLst>
            <pc:docMk/>
            <pc:sldMk cId="124903529" sldId="769"/>
            <ac:spMk id="2" creationId="{75566825-FAA0-54A2-318F-9BE368D45DC0}"/>
          </ac:spMkLst>
        </pc:spChg>
        <pc:spChg chg="add del mod">
          <ac:chgData name="Chang,Spencer Jordan" userId="47bc148a-f66a-4a29-97b6-6d9f682b338e" providerId="ADAL" clId="{DFAB4FE0-7F34-41E0-8D28-9176CF27BDF8}" dt="2024-08-12T12:26:43.247" v="480" actId="3680"/>
          <ac:spMkLst>
            <pc:docMk/>
            <pc:sldMk cId="124903529" sldId="769"/>
            <ac:spMk id="13" creationId="{98EA9087-D1C9-FD7D-F102-FF05649A58BE}"/>
          </ac:spMkLst>
        </pc:spChg>
        <pc:grpChg chg="add del mod">
          <ac:chgData name="Chang,Spencer Jordan" userId="47bc148a-f66a-4a29-97b6-6d9f682b338e" providerId="ADAL" clId="{DFAB4FE0-7F34-41E0-8D28-9176CF27BDF8}" dt="2024-09-10T15:53:37.907" v="19843" actId="165"/>
          <ac:grpSpMkLst>
            <pc:docMk/>
            <pc:sldMk cId="124903529" sldId="769"/>
            <ac:grpSpMk id="13" creationId="{C3E09056-9EE0-515C-72B5-E927A9AE71F7}"/>
          </ac:grpSpMkLst>
        </pc:grpChg>
        <pc:grpChg chg="add mod">
          <ac:chgData name="Chang,Spencer Jordan" userId="47bc148a-f66a-4a29-97b6-6d9f682b338e" providerId="ADAL" clId="{DFAB4FE0-7F34-41E0-8D28-9176CF27BDF8}" dt="2024-09-10T15:55:12.942" v="19865" actId="164"/>
          <ac:grpSpMkLst>
            <pc:docMk/>
            <pc:sldMk cId="124903529" sldId="769"/>
            <ac:grpSpMk id="18" creationId="{784FA85F-1323-9559-499C-40DAFC464817}"/>
          </ac:grpSpMkLst>
        </pc:grpChg>
        <pc:grpChg chg="add mod">
          <ac:chgData name="Chang,Spencer Jordan" userId="47bc148a-f66a-4a29-97b6-6d9f682b338e" providerId="ADAL" clId="{DFAB4FE0-7F34-41E0-8D28-9176CF27BDF8}" dt="2024-09-10T15:55:14.172" v="19866" actId="164"/>
          <ac:grpSpMkLst>
            <pc:docMk/>
            <pc:sldMk cId="124903529" sldId="769"/>
            <ac:grpSpMk id="19" creationId="{B71E78CF-23EC-9386-2830-247FF8D79771}"/>
          </ac:grpSpMkLst>
        </pc:grpChg>
        <pc:grpChg chg="add mod">
          <ac:chgData name="Chang,Spencer Jordan" userId="47bc148a-f66a-4a29-97b6-6d9f682b338e" providerId="ADAL" clId="{DFAB4FE0-7F34-41E0-8D28-9176CF27BDF8}" dt="2024-09-10T15:55:15.189" v="19867" actId="164"/>
          <ac:grpSpMkLst>
            <pc:docMk/>
            <pc:sldMk cId="124903529" sldId="769"/>
            <ac:grpSpMk id="20" creationId="{7F5A2F22-35F2-6B72-1F1B-12D1B09BBD22}"/>
          </ac:grpSpMkLst>
        </pc:grpChg>
        <pc:grpChg chg="add mod">
          <ac:chgData name="Chang,Spencer Jordan" userId="47bc148a-f66a-4a29-97b6-6d9f682b338e" providerId="ADAL" clId="{DFAB4FE0-7F34-41E0-8D28-9176CF27BDF8}" dt="2024-08-12T12:32:18.107" v="610" actId="164"/>
          <ac:grpSpMkLst>
            <pc:docMk/>
            <pc:sldMk cId="124903529" sldId="769"/>
            <ac:grpSpMk id="21" creationId="{F314BE9C-F3E2-0637-D0D4-3C1142FB6DC5}"/>
          </ac:grpSpMkLst>
        </pc:grpChg>
        <pc:grpChg chg="add del mod">
          <ac:chgData name="Chang,Spencer Jordan" userId="47bc148a-f66a-4a29-97b6-6d9f682b338e" providerId="ADAL" clId="{DFAB4FE0-7F34-41E0-8D28-9176CF27BDF8}" dt="2024-08-12T12:33:38.355" v="638" actId="21"/>
          <ac:grpSpMkLst>
            <pc:docMk/>
            <pc:sldMk cId="124903529" sldId="769"/>
            <ac:grpSpMk id="26" creationId="{EF422D0A-DFB8-6912-C0DB-8DBC0E4AE545}"/>
          </ac:grpSpMkLst>
        </pc:grpChg>
        <pc:grpChg chg="add del mod">
          <ac:chgData name="Chang,Spencer Jordan" userId="47bc148a-f66a-4a29-97b6-6d9f682b338e" providerId="ADAL" clId="{DFAB4FE0-7F34-41E0-8D28-9176CF27BDF8}" dt="2024-08-12T12:33:38.355" v="638" actId="21"/>
          <ac:grpSpMkLst>
            <pc:docMk/>
            <pc:sldMk cId="124903529" sldId="769"/>
            <ac:grpSpMk id="27" creationId="{0D762259-1F16-C35D-65C2-443756DA545E}"/>
          </ac:grpSpMkLst>
        </pc:grpChg>
        <pc:grpChg chg="add del mod">
          <ac:chgData name="Chang,Spencer Jordan" userId="47bc148a-f66a-4a29-97b6-6d9f682b338e" providerId="ADAL" clId="{DFAB4FE0-7F34-41E0-8D28-9176CF27BDF8}" dt="2024-08-12T12:33:38.355" v="638" actId="21"/>
          <ac:grpSpMkLst>
            <pc:docMk/>
            <pc:sldMk cId="124903529" sldId="769"/>
            <ac:grpSpMk id="28" creationId="{D71D2A0F-F09D-CB99-83AF-887E7974B0A3}"/>
          </ac:grpSpMkLst>
        </pc:grpChg>
        <pc:grpChg chg="add del mod">
          <ac:chgData name="Chang,Spencer Jordan" userId="47bc148a-f66a-4a29-97b6-6d9f682b338e" providerId="ADAL" clId="{DFAB4FE0-7F34-41E0-8D28-9176CF27BDF8}" dt="2024-09-10T15:51:55.344" v="19808" actId="478"/>
          <ac:grpSpMkLst>
            <pc:docMk/>
            <pc:sldMk cId="124903529" sldId="769"/>
            <ac:grpSpMk id="29" creationId="{EF422D0A-DFB8-6912-C0DB-8DBC0E4AE545}"/>
          </ac:grpSpMkLst>
        </pc:grpChg>
        <pc:grpChg chg="add del mod">
          <ac:chgData name="Chang,Spencer Jordan" userId="47bc148a-f66a-4a29-97b6-6d9f682b338e" providerId="ADAL" clId="{DFAB4FE0-7F34-41E0-8D28-9176CF27BDF8}" dt="2024-09-10T15:51:55.344" v="19808" actId="478"/>
          <ac:grpSpMkLst>
            <pc:docMk/>
            <pc:sldMk cId="124903529" sldId="769"/>
            <ac:grpSpMk id="32" creationId="{0D762259-1F16-C35D-65C2-443756DA545E}"/>
          </ac:grpSpMkLst>
        </pc:grpChg>
        <pc:grpChg chg="add del mod">
          <ac:chgData name="Chang,Spencer Jordan" userId="47bc148a-f66a-4a29-97b6-6d9f682b338e" providerId="ADAL" clId="{DFAB4FE0-7F34-41E0-8D28-9176CF27BDF8}" dt="2024-09-10T15:51:55.344" v="19808" actId="478"/>
          <ac:grpSpMkLst>
            <pc:docMk/>
            <pc:sldMk cId="124903529" sldId="769"/>
            <ac:grpSpMk id="35" creationId="{D71D2A0F-F09D-CB99-83AF-887E7974B0A3}"/>
          </ac:grpSpMkLst>
        </pc:grpChg>
        <pc:graphicFrameChg chg="add mod ord modGraphic">
          <ac:chgData name="Chang,Spencer Jordan" userId="47bc148a-f66a-4a29-97b6-6d9f682b338e" providerId="ADAL" clId="{DFAB4FE0-7F34-41E0-8D28-9176CF27BDF8}" dt="2024-09-15T23:50:53.059" v="39296" actId="114"/>
          <ac:graphicFrameMkLst>
            <pc:docMk/>
            <pc:sldMk cId="124903529" sldId="769"/>
            <ac:graphicFrameMk id="3" creationId="{29B26105-988A-4F5A-BFFF-1FB216C72388}"/>
          </ac:graphicFrameMkLst>
        </pc:graphicFrameChg>
        <pc:picChg chg="del">
          <ac:chgData name="Chang,Spencer Jordan" userId="47bc148a-f66a-4a29-97b6-6d9f682b338e" providerId="ADAL" clId="{DFAB4FE0-7F34-41E0-8D28-9176CF27BDF8}" dt="2024-08-09T13:25:50.292" v="78" actId="478"/>
          <ac:picMkLst>
            <pc:docMk/>
            <pc:sldMk cId="124903529" sldId="769"/>
            <ac:picMk id="3" creationId="{15A9D42D-69A7-6092-12C0-C960C7F470AF}"/>
          </ac:picMkLst>
        </pc:picChg>
        <pc:picChg chg="del">
          <ac:chgData name="Chang,Spencer Jordan" userId="47bc148a-f66a-4a29-97b6-6d9f682b338e" providerId="ADAL" clId="{DFAB4FE0-7F34-41E0-8D28-9176CF27BDF8}" dt="2024-08-09T13:25:50.292" v="78" actId="478"/>
          <ac:picMkLst>
            <pc:docMk/>
            <pc:sldMk cId="124903529" sldId="769"/>
            <ac:picMk id="4" creationId="{A1D319A3-1630-D8FE-FB05-65FF4923E538}"/>
          </ac:picMkLst>
        </pc:picChg>
        <pc:picChg chg="add del mod">
          <ac:chgData name="Chang,Spencer Jordan" userId="47bc148a-f66a-4a29-97b6-6d9f682b338e" providerId="ADAL" clId="{DFAB4FE0-7F34-41E0-8D28-9176CF27BDF8}" dt="2024-08-12T12:28:01.170" v="569" actId="478"/>
          <ac:picMkLst>
            <pc:docMk/>
            <pc:sldMk cId="124903529" sldId="769"/>
            <ac:picMk id="5" creationId="{35894E66-F392-1509-4EB5-7550D102F07B}"/>
          </ac:picMkLst>
        </pc:picChg>
        <pc:picChg chg="del">
          <ac:chgData name="Chang,Spencer Jordan" userId="47bc148a-f66a-4a29-97b6-6d9f682b338e" providerId="ADAL" clId="{DFAB4FE0-7F34-41E0-8D28-9176CF27BDF8}" dt="2024-08-09T13:25:46.933" v="77" actId="478"/>
          <ac:picMkLst>
            <pc:docMk/>
            <pc:sldMk cId="124903529" sldId="769"/>
            <ac:picMk id="5" creationId="{B52D62CD-FE76-1ADC-F6BF-C6323FD9D7FB}"/>
          </ac:picMkLst>
        </pc:picChg>
        <pc:picChg chg="del">
          <ac:chgData name="Chang,Spencer Jordan" userId="47bc148a-f66a-4a29-97b6-6d9f682b338e" providerId="ADAL" clId="{DFAB4FE0-7F34-41E0-8D28-9176CF27BDF8}" dt="2024-08-09T13:25:46.060" v="75" actId="478"/>
          <ac:picMkLst>
            <pc:docMk/>
            <pc:sldMk cId="124903529" sldId="769"/>
            <ac:picMk id="6" creationId="{24B08C89-988D-744E-A60B-3B71FD2E0626}"/>
          </ac:picMkLst>
        </pc:picChg>
        <pc:picChg chg="add del mod">
          <ac:chgData name="Chang,Spencer Jordan" userId="47bc148a-f66a-4a29-97b6-6d9f682b338e" providerId="ADAL" clId="{DFAB4FE0-7F34-41E0-8D28-9176CF27BDF8}" dt="2024-09-10T15:53:18.668" v="19832" actId="478"/>
          <ac:picMkLst>
            <pc:docMk/>
            <pc:sldMk cId="124903529" sldId="769"/>
            <ac:picMk id="6" creationId="{FF9EA398-397B-2B90-CD51-276950374D97}"/>
          </ac:picMkLst>
        </pc:picChg>
        <pc:picChg chg="del">
          <ac:chgData name="Chang,Spencer Jordan" userId="47bc148a-f66a-4a29-97b6-6d9f682b338e" providerId="ADAL" clId="{DFAB4FE0-7F34-41E0-8D28-9176CF27BDF8}" dt="2024-08-09T13:25:50.292" v="78" actId="478"/>
          <ac:picMkLst>
            <pc:docMk/>
            <pc:sldMk cId="124903529" sldId="769"/>
            <ac:picMk id="7" creationId="{36B7DE8F-71EF-86E3-D8B7-63996C514FAB}"/>
          </ac:picMkLst>
        </pc:picChg>
        <pc:picChg chg="add del mod">
          <ac:chgData name="Chang,Spencer Jordan" userId="47bc148a-f66a-4a29-97b6-6d9f682b338e" providerId="ADAL" clId="{DFAB4FE0-7F34-41E0-8D28-9176CF27BDF8}" dt="2024-08-12T12:29:46.370" v="577" actId="22"/>
          <ac:picMkLst>
            <pc:docMk/>
            <pc:sldMk cId="124903529" sldId="769"/>
            <ac:picMk id="7" creationId="{C81145DC-A04C-10F2-EA25-B33001560A87}"/>
          </ac:picMkLst>
        </pc:picChg>
        <pc:picChg chg="del">
          <ac:chgData name="Chang,Spencer Jordan" userId="47bc148a-f66a-4a29-97b6-6d9f682b338e" providerId="ADAL" clId="{DFAB4FE0-7F34-41E0-8D28-9176CF27BDF8}" dt="2024-08-09T13:25:50.292" v="78" actId="478"/>
          <ac:picMkLst>
            <pc:docMk/>
            <pc:sldMk cId="124903529" sldId="769"/>
            <ac:picMk id="8" creationId="{5F2775F1-2A39-2B14-4974-8998FDE37EFE}"/>
          </ac:picMkLst>
        </pc:picChg>
        <pc:picChg chg="add del mod">
          <ac:chgData name="Chang,Spencer Jordan" userId="47bc148a-f66a-4a29-97b6-6d9f682b338e" providerId="ADAL" clId="{DFAB4FE0-7F34-41E0-8D28-9176CF27BDF8}" dt="2024-09-10T15:53:18.668" v="19832" actId="478"/>
          <ac:picMkLst>
            <pc:docMk/>
            <pc:sldMk cId="124903529" sldId="769"/>
            <ac:picMk id="8" creationId="{613C795A-69C0-6671-0DC9-72144F948E9C}"/>
          </ac:picMkLst>
        </pc:picChg>
        <pc:picChg chg="add mod">
          <ac:chgData name="Chang,Spencer Jordan" userId="47bc148a-f66a-4a29-97b6-6d9f682b338e" providerId="ADAL" clId="{DFAB4FE0-7F34-41E0-8D28-9176CF27BDF8}" dt="2024-08-12T12:29:41.988" v="572"/>
          <ac:picMkLst>
            <pc:docMk/>
            <pc:sldMk cId="124903529" sldId="769"/>
            <ac:picMk id="8" creationId="{61A31DBC-C638-36E9-B88A-6BE8DB43C771}"/>
          </ac:picMkLst>
        </pc:picChg>
        <pc:picChg chg="add del mod">
          <ac:chgData name="Chang,Spencer Jordan" userId="47bc148a-f66a-4a29-97b6-6d9f682b338e" providerId="ADAL" clId="{DFAB4FE0-7F34-41E0-8D28-9176CF27BDF8}" dt="2024-09-10T15:53:18.668" v="19832" actId="478"/>
          <ac:picMkLst>
            <pc:docMk/>
            <pc:sldMk cId="124903529" sldId="769"/>
            <ac:picMk id="9" creationId="{2862CF48-9438-F325-4CFD-B41EEA107E16}"/>
          </ac:picMkLst>
        </pc:picChg>
        <pc:picChg chg="add mod">
          <ac:chgData name="Chang,Spencer Jordan" userId="47bc148a-f66a-4a29-97b6-6d9f682b338e" providerId="ADAL" clId="{DFAB4FE0-7F34-41E0-8D28-9176CF27BDF8}" dt="2024-08-12T12:29:44.768" v="575" actId="1076"/>
          <ac:picMkLst>
            <pc:docMk/>
            <pc:sldMk cId="124903529" sldId="769"/>
            <ac:picMk id="9" creationId="{4B055EF5-0890-4911-05DB-5A45A1890F9C}"/>
          </ac:picMkLst>
        </pc:picChg>
        <pc:picChg chg="del">
          <ac:chgData name="Chang,Spencer Jordan" userId="47bc148a-f66a-4a29-97b6-6d9f682b338e" providerId="ADAL" clId="{DFAB4FE0-7F34-41E0-8D28-9176CF27BDF8}" dt="2024-08-09T13:25:50.292" v="78" actId="478"/>
          <ac:picMkLst>
            <pc:docMk/>
            <pc:sldMk cId="124903529" sldId="769"/>
            <ac:picMk id="9" creationId="{4BD6EB30-F64B-8943-CECC-A5BF8E61816B}"/>
          </ac:picMkLst>
        </pc:picChg>
        <pc:picChg chg="add del mod">
          <ac:chgData name="Chang,Spencer Jordan" userId="47bc148a-f66a-4a29-97b6-6d9f682b338e" providerId="ADAL" clId="{DFAB4FE0-7F34-41E0-8D28-9176CF27BDF8}" dt="2024-09-10T15:53:18.668" v="19832" actId="478"/>
          <ac:picMkLst>
            <pc:docMk/>
            <pc:sldMk cId="124903529" sldId="769"/>
            <ac:picMk id="10" creationId="{3DAF095C-A1CB-6E7A-0652-5F7B20617490}"/>
          </ac:picMkLst>
        </pc:picChg>
        <pc:picChg chg="del">
          <ac:chgData name="Chang,Spencer Jordan" userId="47bc148a-f66a-4a29-97b6-6d9f682b338e" providerId="ADAL" clId="{DFAB4FE0-7F34-41E0-8D28-9176CF27BDF8}" dt="2024-08-09T13:25:46.582" v="76" actId="478"/>
          <ac:picMkLst>
            <pc:docMk/>
            <pc:sldMk cId="124903529" sldId="769"/>
            <ac:picMk id="10" creationId="{BE0276B0-86D4-B8F5-E333-7AFBCF594BB4}"/>
          </ac:picMkLst>
        </pc:picChg>
        <pc:picChg chg="add del mod">
          <ac:chgData name="Chang,Spencer Jordan" userId="47bc148a-f66a-4a29-97b6-6d9f682b338e" providerId="ADAL" clId="{DFAB4FE0-7F34-41E0-8D28-9176CF27BDF8}" dt="2024-08-12T12:30:18.407" v="585" actId="22"/>
          <ac:picMkLst>
            <pc:docMk/>
            <pc:sldMk cId="124903529" sldId="769"/>
            <ac:picMk id="11" creationId="{23FDFE61-5109-1B44-84C5-697664C5AAFB}"/>
          </ac:picMkLst>
        </pc:picChg>
        <pc:picChg chg="del">
          <ac:chgData name="Chang,Spencer Jordan" userId="47bc148a-f66a-4a29-97b6-6d9f682b338e" providerId="ADAL" clId="{DFAB4FE0-7F34-41E0-8D28-9176CF27BDF8}" dt="2024-08-09T13:25:50.292" v="78" actId="478"/>
          <ac:picMkLst>
            <pc:docMk/>
            <pc:sldMk cId="124903529" sldId="769"/>
            <ac:picMk id="11" creationId="{8AB3E615-F2D6-6C87-B91A-3B8B65EBD560}"/>
          </ac:picMkLst>
        </pc:picChg>
        <pc:picChg chg="add mod topLvl modCrop">
          <ac:chgData name="Chang,Spencer Jordan" userId="47bc148a-f66a-4a29-97b6-6d9f682b338e" providerId="ADAL" clId="{DFAB4FE0-7F34-41E0-8D28-9176CF27BDF8}" dt="2024-09-10T15:55:15.189" v="19867" actId="164"/>
          <ac:picMkLst>
            <pc:docMk/>
            <pc:sldMk cId="124903529" sldId="769"/>
            <ac:picMk id="11" creationId="{BB69C47A-8511-724E-3914-9137990F33A3}"/>
          </ac:picMkLst>
        </pc:picChg>
        <pc:picChg chg="add mod topLvl modCrop">
          <ac:chgData name="Chang,Spencer Jordan" userId="47bc148a-f66a-4a29-97b6-6d9f682b338e" providerId="ADAL" clId="{DFAB4FE0-7F34-41E0-8D28-9176CF27BDF8}" dt="2024-09-10T15:55:15.189" v="19867" actId="164"/>
          <ac:picMkLst>
            <pc:docMk/>
            <pc:sldMk cId="124903529" sldId="769"/>
            <ac:picMk id="12" creationId="{68D49A71-7445-C085-1FB6-8385E450FB8C}"/>
          </ac:picMkLst>
        </pc:picChg>
        <pc:picChg chg="add del">
          <ac:chgData name="Chang,Spencer Jordan" userId="47bc148a-f66a-4a29-97b6-6d9f682b338e" providerId="ADAL" clId="{DFAB4FE0-7F34-41E0-8D28-9176CF27BDF8}" dt="2024-08-12T12:31:20.959" v="594" actId="478"/>
          <ac:picMkLst>
            <pc:docMk/>
            <pc:sldMk cId="124903529" sldId="769"/>
            <ac:picMk id="14" creationId="{5DE8F825-EFA4-41FB-BA35-BD861B35558A}"/>
          </ac:picMkLst>
        </pc:picChg>
        <pc:picChg chg="add mod modCrop">
          <ac:chgData name="Chang,Spencer Jordan" userId="47bc148a-f66a-4a29-97b6-6d9f682b338e" providerId="ADAL" clId="{DFAB4FE0-7F34-41E0-8D28-9176CF27BDF8}" dt="2024-09-10T15:55:12.942" v="19865" actId="164"/>
          <ac:picMkLst>
            <pc:docMk/>
            <pc:sldMk cId="124903529" sldId="769"/>
            <ac:picMk id="14" creationId="{8389DB0C-7A93-7690-9063-7ADB2C649EF9}"/>
          </ac:picMkLst>
        </pc:picChg>
        <pc:picChg chg="add mod modCrop">
          <ac:chgData name="Chang,Spencer Jordan" userId="47bc148a-f66a-4a29-97b6-6d9f682b338e" providerId="ADAL" clId="{DFAB4FE0-7F34-41E0-8D28-9176CF27BDF8}" dt="2024-09-10T15:55:12.942" v="19865" actId="164"/>
          <ac:picMkLst>
            <pc:docMk/>
            <pc:sldMk cId="124903529" sldId="769"/>
            <ac:picMk id="15" creationId="{F171BFBD-D46E-6212-083C-EB5C8489196D}"/>
          </ac:picMkLst>
        </pc:picChg>
        <pc:picChg chg="add mod modCrop">
          <ac:chgData name="Chang,Spencer Jordan" userId="47bc148a-f66a-4a29-97b6-6d9f682b338e" providerId="ADAL" clId="{DFAB4FE0-7F34-41E0-8D28-9176CF27BDF8}" dt="2024-09-10T15:55:14.172" v="19866" actId="164"/>
          <ac:picMkLst>
            <pc:docMk/>
            <pc:sldMk cId="124903529" sldId="769"/>
            <ac:picMk id="16" creationId="{51A737A3-A401-C582-3225-649597C6032C}"/>
          </ac:picMkLst>
        </pc:picChg>
        <pc:picChg chg="add del">
          <ac:chgData name="Chang,Spencer Jordan" userId="47bc148a-f66a-4a29-97b6-6d9f682b338e" providerId="ADAL" clId="{DFAB4FE0-7F34-41E0-8D28-9176CF27BDF8}" dt="2024-08-12T12:31:13.042" v="589" actId="22"/>
          <ac:picMkLst>
            <pc:docMk/>
            <pc:sldMk cId="124903529" sldId="769"/>
            <ac:picMk id="16" creationId="{7791FDD1-59A2-C016-60B3-7C4C24C41FFA}"/>
          </ac:picMkLst>
        </pc:picChg>
        <pc:picChg chg="add mod modCrop">
          <ac:chgData name="Chang,Spencer Jordan" userId="47bc148a-f66a-4a29-97b6-6d9f682b338e" providerId="ADAL" clId="{DFAB4FE0-7F34-41E0-8D28-9176CF27BDF8}" dt="2024-09-10T15:55:14.172" v="19866" actId="164"/>
          <ac:picMkLst>
            <pc:docMk/>
            <pc:sldMk cId="124903529" sldId="769"/>
            <ac:picMk id="17" creationId="{0076937C-4119-5A27-FF64-5C8939FF70D8}"/>
          </ac:picMkLst>
        </pc:picChg>
        <pc:picChg chg="add mod ord modCrop">
          <ac:chgData name="Chang,Spencer Jordan" userId="47bc148a-f66a-4a29-97b6-6d9f682b338e" providerId="ADAL" clId="{DFAB4FE0-7F34-41E0-8D28-9176CF27BDF8}" dt="2024-08-12T12:32:32.231" v="617" actId="164"/>
          <ac:picMkLst>
            <pc:docMk/>
            <pc:sldMk cId="124903529" sldId="769"/>
            <ac:picMk id="18" creationId="{D4A855C1-D47E-026D-C17A-BEED7F8CB1DA}"/>
          </ac:picMkLst>
        </pc:picChg>
        <pc:picChg chg="add mod modCrop">
          <ac:chgData name="Chang,Spencer Jordan" userId="47bc148a-f66a-4a29-97b6-6d9f682b338e" providerId="ADAL" clId="{DFAB4FE0-7F34-41E0-8D28-9176CF27BDF8}" dt="2024-08-12T12:32:32.231" v="617" actId="164"/>
          <ac:picMkLst>
            <pc:docMk/>
            <pc:sldMk cId="124903529" sldId="769"/>
            <ac:picMk id="20" creationId="{3759F576-C797-1F4B-C63D-EEC2D4C54D2A}"/>
          </ac:picMkLst>
        </pc:picChg>
        <pc:picChg chg="add mod modCrop">
          <ac:chgData name="Chang,Spencer Jordan" userId="47bc148a-f66a-4a29-97b6-6d9f682b338e" providerId="ADAL" clId="{DFAB4FE0-7F34-41E0-8D28-9176CF27BDF8}" dt="2024-08-12T12:32:56.510" v="623" actId="164"/>
          <ac:picMkLst>
            <pc:docMk/>
            <pc:sldMk cId="124903529" sldId="769"/>
            <ac:picMk id="22" creationId="{8BB7E296-A652-B0F5-ACC3-1FA4F922720F}"/>
          </ac:picMkLst>
        </pc:picChg>
        <pc:picChg chg="add mod modCrop">
          <ac:chgData name="Chang,Spencer Jordan" userId="47bc148a-f66a-4a29-97b6-6d9f682b338e" providerId="ADAL" clId="{DFAB4FE0-7F34-41E0-8D28-9176CF27BDF8}" dt="2024-08-12T12:32:56.510" v="623" actId="164"/>
          <ac:picMkLst>
            <pc:docMk/>
            <pc:sldMk cId="124903529" sldId="769"/>
            <ac:picMk id="23" creationId="{A56E942E-F72C-FCCE-5944-171FBF2A9D9A}"/>
          </ac:picMkLst>
        </pc:picChg>
        <pc:picChg chg="add mod modCrop">
          <ac:chgData name="Chang,Spencer Jordan" userId="47bc148a-f66a-4a29-97b6-6d9f682b338e" providerId="ADAL" clId="{DFAB4FE0-7F34-41E0-8D28-9176CF27BDF8}" dt="2024-08-12T12:33:27.422" v="634" actId="164"/>
          <ac:picMkLst>
            <pc:docMk/>
            <pc:sldMk cId="124903529" sldId="769"/>
            <ac:picMk id="24" creationId="{240FDC19-0FC2-5B2B-707E-B2BB5AF2D081}"/>
          </ac:picMkLst>
        </pc:picChg>
        <pc:picChg chg="add mod modCrop">
          <ac:chgData name="Chang,Spencer Jordan" userId="47bc148a-f66a-4a29-97b6-6d9f682b338e" providerId="ADAL" clId="{DFAB4FE0-7F34-41E0-8D28-9176CF27BDF8}" dt="2024-08-12T12:33:27.422" v="634" actId="164"/>
          <ac:picMkLst>
            <pc:docMk/>
            <pc:sldMk cId="124903529" sldId="769"/>
            <ac:picMk id="25" creationId="{E450FE2F-B3DF-1D07-B6BC-7C1FFB71BB77}"/>
          </ac:picMkLst>
        </pc:picChg>
        <pc:picChg chg="mod">
          <ac:chgData name="Chang,Spencer Jordan" userId="47bc148a-f66a-4a29-97b6-6d9f682b338e" providerId="ADAL" clId="{DFAB4FE0-7F34-41E0-8D28-9176CF27BDF8}" dt="2024-08-12T12:33:43.254" v="640"/>
          <ac:picMkLst>
            <pc:docMk/>
            <pc:sldMk cId="124903529" sldId="769"/>
            <ac:picMk id="30" creationId="{D4A855C1-D47E-026D-C17A-BEED7F8CB1DA}"/>
          </ac:picMkLst>
        </pc:picChg>
        <pc:picChg chg="mod">
          <ac:chgData name="Chang,Spencer Jordan" userId="47bc148a-f66a-4a29-97b6-6d9f682b338e" providerId="ADAL" clId="{DFAB4FE0-7F34-41E0-8D28-9176CF27BDF8}" dt="2024-08-12T12:33:43.254" v="640"/>
          <ac:picMkLst>
            <pc:docMk/>
            <pc:sldMk cId="124903529" sldId="769"/>
            <ac:picMk id="31" creationId="{3759F576-C797-1F4B-C63D-EEC2D4C54D2A}"/>
          </ac:picMkLst>
        </pc:picChg>
        <pc:picChg chg="mod">
          <ac:chgData name="Chang,Spencer Jordan" userId="47bc148a-f66a-4a29-97b6-6d9f682b338e" providerId="ADAL" clId="{DFAB4FE0-7F34-41E0-8D28-9176CF27BDF8}" dt="2024-08-12T12:33:43.254" v="640"/>
          <ac:picMkLst>
            <pc:docMk/>
            <pc:sldMk cId="124903529" sldId="769"/>
            <ac:picMk id="33" creationId="{8BB7E296-A652-B0F5-ACC3-1FA4F922720F}"/>
          </ac:picMkLst>
        </pc:picChg>
        <pc:picChg chg="mod">
          <ac:chgData name="Chang,Spencer Jordan" userId="47bc148a-f66a-4a29-97b6-6d9f682b338e" providerId="ADAL" clId="{DFAB4FE0-7F34-41E0-8D28-9176CF27BDF8}" dt="2024-08-12T12:33:43.254" v="640"/>
          <ac:picMkLst>
            <pc:docMk/>
            <pc:sldMk cId="124903529" sldId="769"/>
            <ac:picMk id="34" creationId="{A56E942E-F72C-FCCE-5944-171FBF2A9D9A}"/>
          </ac:picMkLst>
        </pc:picChg>
        <pc:picChg chg="mod">
          <ac:chgData name="Chang,Spencer Jordan" userId="47bc148a-f66a-4a29-97b6-6d9f682b338e" providerId="ADAL" clId="{DFAB4FE0-7F34-41E0-8D28-9176CF27BDF8}" dt="2024-08-12T12:33:43.254" v="640"/>
          <ac:picMkLst>
            <pc:docMk/>
            <pc:sldMk cId="124903529" sldId="769"/>
            <ac:picMk id="36" creationId="{240FDC19-0FC2-5B2B-707E-B2BB5AF2D081}"/>
          </ac:picMkLst>
        </pc:picChg>
        <pc:picChg chg="mod">
          <ac:chgData name="Chang,Spencer Jordan" userId="47bc148a-f66a-4a29-97b6-6d9f682b338e" providerId="ADAL" clId="{DFAB4FE0-7F34-41E0-8D28-9176CF27BDF8}" dt="2024-08-12T12:33:43.254" v="640"/>
          <ac:picMkLst>
            <pc:docMk/>
            <pc:sldMk cId="124903529" sldId="769"/>
            <ac:picMk id="37" creationId="{E450FE2F-B3DF-1D07-B6BC-7C1FFB71BB77}"/>
          </ac:picMkLst>
        </pc:picChg>
      </pc:sldChg>
      <pc:sldChg chg="add del">
        <pc:chgData name="Chang,Spencer Jordan" userId="47bc148a-f66a-4a29-97b6-6d9f682b338e" providerId="ADAL" clId="{DFAB4FE0-7F34-41E0-8D28-9176CF27BDF8}" dt="2024-08-08T19:18:31.555" v="3"/>
        <pc:sldMkLst>
          <pc:docMk/>
          <pc:sldMk cId="1840802619" sldId="797"/>
        </pc:sldMkLst>
      </pc:sldChg>
      <pc:sldChg chg="add del">
        <pc:chgData name="Chang,Spencer Jordan" userId="47bc148a-f66a-4a29-97b6-6d9f682b338e" providerId="ADAL" clId="{DFAB4FE0-7F34-41E0-8D28-9176CF27BDF8}" dt="2024-08-08T19:18:31.555" v="3"/>
        <pc:sldMkLst>
          <pc:docMk/>
          <pc:sldMk cId="2755108786" sldId="803"/>
        </pc:sldMkLst>
      </pc:sldChg>
      <pc:sldChg chg="add del">
        <pc:chgData name="Chang,Spencer Jordan" userId="47bc148a-f66a-4a29-97b6-6d9f682b338e" providerId="ADAL" clId="{DFAB4FE0-7F34-41E0-8D28-9176CF27BDF8}" dt="2024-08-08T19:18:31.555" v="3"/>
        <pc:sldMkLst>
          <pc:docMk/>
          <pc:sldMk cId="2008144366" sldId="804"/>
        </pc:sldMkLst>
      </pc:sldChg>
      <pc:sldChg chg="del">
        <pc:chgData name="Chang,Spencer Jordan" userId="47bc148a-f66a-4a29-97b6-6d9f682b338e" providerId="ADAL" clId="{DFAB4FE0-7F34-41E0-8D28-9176CF27BDF8}" dt="2024-09-02T13:37:57.198" v="7316" actId="47"/>
        <pc:sldMkLst>
          <pc:docMk/>
          <pc:sldMk cId="947956332" sldId="805"/>
        </pc:sldMkLst>
      </pc:sldChg>
      <pc:sldChg chg="modSp mod modTransition modNotesTx">
        <pc:chgData name="Chang,Spencer Jordan" userId="47bc148a-f66a-4a29-97b6-6d9f682b338e" providerId="ADAL" clId="{DFAB4FE0-7F34-41E0-8D28-9176CF27BDF8}" dt="2024-09-18T17:57:33.306" v="48349" actId="122"/>
        <pc:sldMkLst>
          <pc:docMk/>
          <pc:sldMk cId="3479590361" sldId="806"/>
        </pc:sldMkLst>
        <pc:spChg chg="mod">
          <ac:chgData name="Chang,Spencer Jordan" userId="47bc148a-f66a-4a29-97b6-6d9f682b338e" providerId="ADAL" clId="{DFAB4FE0-7F34-41E0-8D28-9176CF27BDF8}" dt="2024-09-18T17:57:33.306" v="48349" actId="122"/>
          <ac:spMkLst>
            <pc:docMk/>
            <pc:sldMk cId="3479590361" sldId="806"/>
            <ac:spMk id="2" creationId="{1BE3651B-104D-914E-01BB-7D4E75CD1E99}"/>
          </ac:spMkLst>
        </pc:spChg>
        <pc:graphicFrameChg chg="mod">
          <ac:chgData name="Chang,Spencer Jordan" userId="47bc148a-f66a-4a29-97b6-6d9f682b338e" providerId="ADAL" clId="{DFAB4FE0-7F34-41E0-8D28-9176CF27BDF8}" dt="2024-08-12T12:49:24.359" v="937"/>
          <ac:graphicFrameMkLst>
            <pc:docMk/>
            <pc:sldMk cId="3479590361" sldId="806"/>
            <ac:graphicFrameMk id="4" creationId="{542D138A-A3F1-69CF-9A90-E70B02D5E5F3}"/>
          </ac:graphicFrameMkLst>
        </pc:graphicFrameChg>
      </pc:sldChg>
      <pc:sldChg chg="addSp delSp modSp add mod modNotesTx">
        <pc:chgData name="Chang,Spencer Jordan" userId="47bc148a-f66a-4a29-97b6-6d9f682b338e" providerId="ADAL" clId="{DFAB4FE0-7F34-41E0-8D28-9176CF27BDF8}" dt="2024-09-18T17:53:10.503" v="48316"/>
        <pc:sldMkLst>
          <pc:docMk/>
          <pc:sldMk cId="2499837857" sldId="807"/>
        </pc:sldMkLst>
        <pc:spChg chg="mod">
          <ac:chgData name="Chang,Spencer Jordan" userId="47bc148a-f66a-4a29-97b6-6d9f682b338e" providerId="ADAL" clId="{DFAB4FE0-7F34-41E0-8D28-9176CF27BDF8}" dt="2024-09-18T17:52:59.932" v="48315" actId="1076"/>
          <ac:spMkLst>
            <pc:docMk/>
            <pc:sldMk cId="2499837857" sldId="807"/>
            <ac:spMk id="2" creationId="{1BE3651B-104D-914E-01BB-7D4E75CD1E99}"/>
          </ac:spMkLst>
        </pc:spChg>
        <pc:spChg chg="del">
          <ac:chgData name="Chang,Spencer Jordan" userId="47bc148a-f66a-4a29-97b6-6d9f682b338e" providerId="ADAL" clId="{DFAB4FE0-7F34-41E0-8D28-9176CF27BDF8}" dt="2024-09-18T17:52:02.716" v="48246" actId="478"/>
          <ac:spMkLst>
            <pc:docMk/>
            <pc:sldMk cId="2499837857" sldId="807"/>
            <ac:spMk id="3" creationId="{D6686A27-41A5-62BE-4E7C-C58A4785337C}"/>
          </ac:spMkLst>
        </pc:spChg>
        <pc:picChg chg="add mod">
          <ac:chgData name="Chang,Spencer Jordan" userId="47bc148a-f66a-4a29-97b6-6d9f682b338e" providerId="ADAL" clId="{DFAB4FE0-7F34-41E0-8D28-9176CF27BDF8}" dt="2024-09-18T17:52:16.665" v="48250" actId="1076"/>
          <ac:picMkLst>
            <pc:docMk/>
            <pc:sldMk cId="2499837857" sldId="807"/>
            <ac:picMk id="6" creationId="{D107A1D9-99A3-D5FB-3FE9-F4865A2D88DD}"/>
          </ac:picMkLst>
        </pc:picChg>
      </pc:sldChg>
      <pc:sldChg chg="addSp delSp modSp add del mod modTransition modNotesTx">
        <pc:chgData name="Chang,Spencer Jordan" userId="47bc148a-f66a-4a29-97b6-6d9f682b338e" providerId="ADAL" clId="{DFAB4FE0-7F34-41E0-8D28-9176CF27BDF8}" dt="2024-09-18T17:51:07.331" v="48236" actId="47"/>
        <pc:sldMkLst>
          <pc:docMk/>
          <pc:sldMk cId="2501283522" sldId="807"/>
        </pc:sldMkLst>
        <pc:spChg chg="mod">
          <ac:chgData name="Chang,Spencer Jordan" userId="47bc148a-f66a-4a29-97b6-6d9f682b338e" providerId="ADAL" clId="{DFAB4FE0-7F34-41E0-8D28-9176CF27BDF8}" dt="2024-09-18T17:38:01.628" v="48076" actId="20577"/>
          <ac:spMkLst>
            <pc:docMk/>
            <pc:sldMk cId="2501283522" sldId="807"/>
            <ac:spMk id="2" creationId="{1BE3651B-104D-914E-01BB-7D4E75CD1E99}"/>
          </ac:spMkLst>
        </pc:spChg>
        <pc:graphicFrameChg chg="mod">
          <ac:chgData name="Chang,Spencer Jordan" userId="47bc148a-f66a-4a29-97b6-6d9f682b338e" providerId="ADAL" clId="{DFAB4FE0-7F34-41E0-8D28-9176CF27BDF8}" dt="2024-09-07T20:34:18.395" v="16273" actId="1076"/>
          <ac:graphicFrameMkLst>
            <pc:docMk/>
            <pc:sldMk cId="2501283522" sldId="807"/>
            <ac:graphicFrameMk id="4" creationId="{9E21A47F-B658-B9CF-0B2C-0793FF252946}"/>
          </ac:graphicFrameMkLst>
        </pc:graphicFrameChg>
        <pc:graphicFrameChg chg="add del mod">
          <ac:chgData name="Chang,Spencer Jordan" userId="47bc148a-f66a-4a29-97b6-6d9f682b338e" providerId="ADAL" clId="{DFAB4FE0-7F34-41E0-8D28-9176CF27BDF8}" dt="2024-09-07T20:34:41.165" v="16292" actId="21"/>
          <ac:graphicFrameMkLst>
            <pc:docMk/>
            <pc:sldMk cId="2501283522" sldId="807"/>
            <ac:graphicFrameMk id="6" creationId="{7CB5BEA8-2088-47BC-97C2-11D36584A4C6}"/>
          </ac:graphicFrameMkLst>
        </pc:graphicFrameChg>
      </pc:sldChg>
      <pc:sldChg chg="addSp delSp modSp mod modTransition">
        <pc:chgData name="Chang,Spencer Jordan" userId="47bc148a-f66a-4a29-97b6-6d9f682b338e" providerId="ADAL" clId="{DFAB4FE0-7F34-41E0-8D28-9176CF27BDF8}" dt="2024-09-18T17:59:49.622" v="48351" actId="122"/>
        <pc:sldMkLst>
          <pc:docMk/>
          <pc:sldMk cId="1271703750" sldId="809"/>
        </pc:sldMkLst>
        <pc:spChg chg="mod">
          <ac:chgData name="Chang,Spencer Jordan" userId="47bc148a-f66a-4a29-97b6-6d9f682b338e" providerId="ADAL" clId="{DFAB4FE0-7F34-41E0-8D28-9176CF27BDF8}" dt="2024-09-18T17:59:49.622" v="48351" actId="122"/>
          <ac:spMkLst>
            <pc:docMk/>
            <pc:sldMk cId="1271703750" sldId="809"/>
            <ac:spMk id="2" creationId="{1BE3651B-104D-914E-01BB-7D4E75CD1E99}"/>
          </ac:spMkLst>
        </pc:spChg>
        <pc:graphicFrameChg chg="mod">
          <ac:chgData name="Chang,Spencer Jordan" userId="47bc148a-f66a-4a29-97b6-6d9f682b338e" providerId="ADAL" clId="{DFAB4FE0-7F34-41E0-8D28-9176CF27BDF8}" dt="2024-08-12T12:48:34.400" v="933"/>
          <ac:graphicFrameMkLst>
            <pc:docMk/>
            <pc:sldMk cId="1271703750" sldId="809"/>
            <ac:graphicFrameMk id="4" creationId="{BA79D5FE-5A6C-8D5A-732F-6074EE28917E}"/>
          </ac:graphicFrameMkLst>
        </pc:graphicFrameChg>
        <pc:graphicFrameChg chg="add del mod">
          <ac:chgData name="Chang,Spencer Jordan" userId="47bc148a-f66a-4a29-97b6-6d9f682b338e" providerId="ADAL" clId="{DFAB4FE0-7F34-41E0-8D28-9176CF27BDF8}" dt="2024-09-07T20:42:08.902" v="16443" actId="21"/>
          <ac:graphicFrameMkLst>
            <pc:docMk/>
            <pc:sldMk cId="1271703750" sldId="809"/>
            <ac:graphicFrameMk id="6" creationId="{625840AD-A291-D331-5F28-7D0BA44CC270}"/>
          </ac:graphicFrameMkLst>
        </pc:graphicFrameChg>
      </pc:sldChg>
      <pc:sldChg chg="addSp delSp modSp mod modTransition modAnim modNotesTx">
        <pc:chgData name="Chang,Spencer Jordan" userId="47bc148a-f66a-4a29-97b6-6d9f682b338e" providerId="ADAL" clId="{DFAB4FE0-7F34-41E0-8D28-9176CF27BDF8}" dt="2024-09-28T17:59:24.735" v="56007" actId="14100"/>
        <pc:sldMkLst>
          <pc:docMk/>
          <pc:sldMk cId="2641536942" sldId="810"/>
        </pc:sldMkLst>
        <pc:spChg chg="add mod">
          <ac:chgData name="Chang,Spencer Jordan" userId="47bc148a-f66a-4a29-97b6-6d9f682b338e" providerId="ADAL" clId="{DFAB4FE0-7F34-41E0-8D28-9176CF27BDF8}" dt="2024-09-26T18:56:46.765" v="55553" actId="14100"/>
          <ac:spMkLst>
            <pc:docMk/>
            <pc:sldMk cId="2641536942" sldId="810"/>
            <ac:spMk id="3" creationId="{23F8B42F-B473-3499-DF27-9BCA190EC339}"/>
          </ac:spMkLst>
        </pc:spChg>
        <pc:spChg chg="del">
          <ac:chgData name="Chang,Spencer Jordan" userId="47bc148a-f66a-4a29-97b6-6d9f682b338e" providerId="ADAL" clId="{DFAB4FE0-7F34-41E0-8D28-9176CF27BDF8}" dt="2024-08-09T13:56:45.519" v="160" actId="478"/>
          <ac:spMkLst>
            <pc:docMk/>
            <pc:sldMk cId="2641536942" sldId="810"/>
            <ac:spMk id="3" creationId="{B3A850A2-A5FE-1C01-187E-3278D67DC888}"/>
          </ac:spMkLst>
        </pc:spChg>
        <pc:spChg chg="del mod">
          <ac:chgData name="Chang,Spencer Jordan" userId="47bc148a-f66a-4a29-97b6-6d9f682b338e" providerId="ADAL" clId="{DFAB4FE0-7F34-41E0-8D28-9176CF27BDF8}" dt="2024-09-19T13:42:57.604" v="49835" actId="21"/>
          <ac:spMkLst>
            <pc:docMk/>
            <pc:sldMk cId="2641536942" sldId="810"/>
            <ac:spMk id="3" creationId="{F16FBE9D-F058-2A8F-418F-03FF9C46688D}"/>
          </ac:spMkLst>
        </pc:spChg>
        <pc:spChg chg="del mod">
          <ac:chgData name="Chang,Spencer Jordan" userId="47bc148a-f66a-4a29-97b6-6d9f682b338e" providerId="ADAL" clId="{DFAB4FE0-7F34-41E0-8D28-9176CF27BDF8}" dt="2024-08-09T13:57:20.038" v="169" actId="478"/>
          <ac:spMkLst>
            <pc:docMk/>
            <pc:sldMk cId="2641536942" sldId="810"/>
            <ac:spMk id="4" creationId="{85A6F5D4-B5EF-9913-9FD1-E59087812454}"/>
          </ac:spMkLst>
        </pc:spChg>
        <pc:spChg chg="add mod">
          <ac:chgData name="Chang,Spencer Jordan" userId="47bc148a-f66a-4a29-97b6-6d9f682b338e" providerId="ADAL" clId="{DFAB4FE0-7F34-41E0-8D28-9176CF27BDF8}" dt="2024-09-26T18:56:46.765" v="55553" actId="14100"/>
          <ac:spMkLst>
            <pc:docMk/>
            <pc:sldMk cId="2641536942" sldId="810"/>
            <ac:spMk id="4" creationId="{8C04D9CF-24B3-FAF2-5AFD-685BF9056E79}"/>
          </ac:spMkLst>
        </pc:spChg>
        <pc:spChg chg="del">
          <ac:chgData name="Chang,Spencer Jordan" userId="47bc148a-f66a-4a29-97b6-6d9f682b338e" providerId="ADAL" clId="{DFAB4FE0-7F34-41E0-8D28-9176CF27BDF8}" dt="2024-08-09T13:56:45.519" v="160" actId="478"/>
          <ac:spMkLst>
            <pc:docMk/>
            <pc:sldMk cId="2641536942" sldId="810"/>
            <ac:spMk id="5" creationId="{D9964292-1BC5-0FF1-55B4-56825BABED8A}"/>
          </ac:spMkLst>
        </pc:spChg>
        <pc:spChg chg="add del mod">
          <ac:chgData name="Chang,Spencer Jordan" userId="47bc148a-f66a-4a29-97b6-6d9f682b338e" providerId="ADAL" clId="{DFAB4FE0-7F34-41E0-8D28-9176CF27BDF8}" dt="2024-09-16T01:46:50.940" v="41256" actId="478"/>
          <ac:spMkLst>
            <pc:docMk/>
            <pc:sldMk cId="2641536942" sldId="810"/>
            <ac:spMk id="6" creationId="{38FF035B-766C-8728-C011-AC33DB8B89D8}"/>
          </ac:spMkLst>
        </pc:spChg>
        <pc:spChg chg="add mod">
          <ac:chgData name="Chang,Spencer Jordan" userId="47bc148a-f66a-4a29-97b6-6d9f682b338e" providerId="ADAL" clId="{DFAB4FE0-7F34-41E0-8D28-9176CF27BDF8}" dt="2024-09-28T17:58:40.056" v="56002" actId="14100"/>
          <ac:spMkLst>
            <pc:docMk/>
            <pc:sldMk cId="2641536942" sldId="810"/>
            <ac:spMk id="6" creationId="{3B5AB5FF-6358-B58B-A846-766A44A02514}"/>
          </ac:spMkLst>
        </pc:spChg>
        <pc:spChg chg="del">
          <ac:chgData name="Chang,Spencer Jordan" userId="47bc148a-f66a-4a29-97b6-6d9f682b338e" providerId="ADAL" clId="{DFAB4FE0-7F34-41E0-8D28-9176CF27BDF8}" dt="2024-08-09T13:56:45.519" v="160" actId="478"/>
          <ac:spMkLst>
            <pc:docMk/>
            <pc:sldMk cId="2641536942" sldId="810"/>
            <ac:spMk id="6" creationId="{B46C8937-7A97-A581-62F6-EE3DADB3A460}"/>
          </ac:spMkLst>
        </pc:spChg>
        <pc:spChg chg="del mod">
          <ac:chgData name="Chang,Spencer Jordan" userId="47bc148a-f66a-4a29-97b6-6d9f682b338e" providerId="ADAL" clId="{DFAB4FE0-7F34-41E0-8D28-9176CF27BDF8}" dt="2024-08-09T13:57:20.038" v="169" actId="478"/>
          <ac:spMkLst>
            <pc:docMk/>
            <pc:sldMk cId="2641536942" sldId="810"/>
            <ac:spMk id="7" creationId="{28AEB936-1F64-E946-7992-0EAF3C896315}"/>
          </ac:spMkLst>
        </pc:spChg>
        <pc:spChg chg="add mod">
          <ac:chgData name="Chang,Spencer Jordan" userId="47bc148a-f66a-4a29-97b6-6d9f682b338e" providerId="ADAL" clId="{DFAB4FE0-7F34-41E0-8D28-9176CF27BDF8}" dt="2024-09-28T17:58:33.836" v="56000" actId="1076"/>
          <ac:spMkLst>
            <pc:docMk/>
            <pc:sldMk cId="2641536942" sldId="810"/>
            <ac:spMk id="7" creationId="{3EB4AEFE-BC21-C9E5-016E-9C5EA6631275}"/>
          </ac:spMkLst>
        </pc:spChg>
        <pc:spChg chg="add del mod">
          <ac:chgData name="Chang,Spencer Jordan" userId="47bc148a-f66a-4a29-97b6-6d9f682b338e" providerId="ADAL" clId="{DFAB4FE0-7F34-41E0-8D28-9176CF27BDF8}" dt="2024-09-20T15:44:03.034" v="52129" actId="478"/>
          <ac:spMkLst>
            <pc:docMk/>
            <pc:sldMk cId="2641536942" sldId="810"/>
            <ac:spMk id="7" creationId="{9DEF6DAF-11A5-1860-8E0D-AA7F063507DC}"/>
          </ac:spMkLst>
        </pc:spChg>
        <pc:spChg chg="del">
          <ac:chgData name="Chang,Spencer Jordan" userId="47bc148a-f66a-4a29-97b6-6d9f682b338e" providerId="ADAL" clId="{DFAB4FE0-7F34-41E0-8D28-9176CF27BDF8}" dt="2024-08-09T13:56:45.519" v="160" actId="478"/>
          <ac:spMkLst>
            <pc:docMk/>
            <pc:sldMk cId="2641536942" sldId="810"/>
            <ac:spMk id="8" creationId="{26CDE5ED-C995-33B2-449F-EC21D406FEF9}"/>
          </ac:spMkLst>
        </pc:spChg>
        <pc:spChg chg="del">
          <ac:chgData name="Chang,Spencer Jordan" userId="47bc148a-f66a-4a29-97b6-6d9f682b338e" providerId="ADAL" clId="{DFAB4FE0-7F34-41E0-8D28-9176CF27BDF8}" dt="2024-08-09T13:56:45.519" v="160" actId="478"/>
          <ac:spMkLst>
            <pc:docMk/>
            <pc:sldMk cId="2641536942" sldId="810"/>
            <ac:spMk id="9" creationId="{B14C1E88-2D9B-393E-21AC-2393E19497C8}"/>
          </ac:spMkLst>
        </pc:spChg>
        <pc:spChg chg="add mod">
          <ac:chgData name="Chang,Spencer Jordan" userId="47bc148a-f66a-4a29-97b6-6d9f682b338e" providerId="ADAL" clId="{DFAB4FE0-7F34-41E0-8D28-9176CF27BDF8}" dt="2024-09-28T17:59:24.735" v="56007" actId="14100"/>
          <ac:spMkLst>
            <pc:docMk/>
            <pc:sldMk cId="2641536942" sldId="810"/>
            <ac:spMk id="9" creationId="{EADDBB6F-38F7-324C-9E83-7A31339917F4}"/>
          </ac:spMkLst>
        </pc:spChg>
        <pc:spChg chg="add del mod">
          <ac:chgData name="Chang,Spencer Jordan" userId="47bc148a-f66a-4a29-97b6-6d9f682b338e" providerId="ADAL" clId="{DFAB4FE0-7F34-41E0-8D28-9176CF27BDF8}" dt="2024-09-19T13:43:28.298" v="49847" actId="21"/>
          <ac:spMkLst>
            <pc:docMk/>
            <pc:sldMk cId="2641536942" sldId="810"/>
            <ac:spMk id="9" creationId="{F16FBE9D-F058-2A8F-418F-03FF9C46688D}"/>
          </ac:spMkLst>
        </pc:spChg>
        <pc:spChg chg="add del mod">
          <ac:chgData name="Chang,Spencer Jordan" userId="47bc148a-f66a-4a29-97b6-6d9f682b338e" providerId="ADAL" clId="{DFAB4FE0-7F34-41E0-8D28-9176CF27BDF8}" dt="2024-08-09T13:59:20.953" v="213" actId="478"/>
          <ac:spMkLst>
            <pc:docMk/>
            <pc:sldMk cId="2641536942" sldId="810"/>
            <ac:spMk id="11" creationId="{19788E24-2718-D698-3B83-9ADF7C6146AE}"/>
          </ac:spMkLst>
        </pc:spChg>
        <pc:spChg chg="add del mod">
          <ac:chgData name="Chang,Spencer Jordan" userId="47bc148a-f66a-4a29-97b6-6d9f682b338e" providerId="ADAL" clId="{DFAB4FE0-7F34-41E0-8D28-9176CF27BDF8}" dt="2024-08-09T13:59:20.953" v="213" actId="478"/>
          <ac:spMkLst>
            <pc:docMk/>
            <pc:sldMk cId="2641536942" sldId="810"/>
            <ac:spMk id="12" creationId="{0BA19EC6-0F89-948B-8252-16A473B54DD0}"/>
          </ac:spMkLst>
        </pc:spChg>
        <pc:graphicFrameChg chg="add del mod modGraphic">
          <ac:chgData name="Chang,Spencer Jordan" userId="47bc148a-f66a-4a29-97b6-6d9f682b338e" providerId="ADAL" clId="{DFAB4FE0-7F34-41E0-8D28-9176CF27BDF8}" dt="2024-09-28T17:58:10.811" v="55995" actId="113"/>
          <ac:graphicFrameMkLst>
            <pc:docMk/>
            <pc:sldMk cId="2641536942" sldId="810"/>
            <ac:graphicFrameMk id="2" creationId="{FC548676-77D8-A615-E89D-12C3229F9652}"/>
          </ac:graphicFrameMkLst>
        </pc:graphicFrameChg>
        <pc:graphicFrameChg chg="add del">
          <ac:chgData name="Chang,Spencer Jordan" userId="47bc148a-f66a-4a29-97b6-6d9f682b338e" providerId="ADAL" clId="{DFAB4FE0-7F34-41E0-8D28-9176CF27BDF8}" dt="2024-09-20T15:55:37.319" v="52525" actId="478"/>
          <ac:graphicFrameMkLst>
            <pc:docMk/>
            <pc:sldMk cId="2641536942" sldId="810"/>
            <ac:graphicFrameMk id="3" creationId="{2A65141E-AA36-C8C7-F2AF-51366BCE2BA8}"/>
          </ac:graphicFrameMkLst>
        </pc:graphicFrameChg>
        <pc:graphicFrameChg chg="add mod">
          <ac:chgData name="Chang,Spencer Jordan" userId="47bc148a-f66a-4a29-97b6-6d9f682b338e" providerId="ADAL" clId="{DFAB4FE0-7F34-41E0-8D28-9176CF27BDF8}" dt="2024-09-07T20:41:29.832" v="16421"/>
          <ac:graphicFrameMkLst>
            <pc:docMk/>
            <pc:sldMk cId="2641536942" sldId="810"/>
            <ac:graphicFrameMk id="5" creationId="{8497D07E-73B6-9AC4-2C61-A44CC4807420}"/>
          </ac:graphicFrameMkLst>
        </pc:graphicFrameChg>
        <pc:graphicFrameChg chg="add mod modGraphic">
          <ac:chgData name="Chang,Spencer Jordan" userId="47bc148a-f66a-4a29-97b6-6d9f682b338e" providerId="ADAL" clId="{DFAB4FE0-7F34-41E0-8D28-9176CF27BDF8}" dt="2024-09-26T18:58:41.723" v="55576" actId="207"/>
          <ac:graphicFrameMkLst>
            <pc:docMk/>
            <pc:sldMk cId="2641536942" sldId="810"/>
            <ac:graphicFrameMk id="10" creationId="{FC548676-77D8-A615-E89D-12C3229F9652}"/>
          </ac:graphicFrameMkLst>
        </pc:graphicFrameChg>
        <pc:graphicFrameChg chg="add del mod modGraphic">
          <ac:chgData name="Chang,Spencer Jordan" userId="47bc148a-f66a-4a29-97b6-6d9f682b338e" providerId="ADAL" clId="{DFAB4FE0-7F34-41E0-8D28-9176CF27BDF8}" dt="2024-08-09T13:58:30.816" v="196" actId="478"/>
          <ac:graphicFrameMkLst>
            <pc:docMk/>
            <pc:sldMk cId="2641536942" sldId="810"/>
            <ac:graphicFrameMk id="13" creationId="{7DC301C4-8B8D-1138-F309-98F29B92FB62}"/>
          </ac:graphicFrameMkLst>
        </pc:graphicFrameChg>
      </pc:sldChg>
      <pc:sldChg chg="addSp modSp mod modTransition modNotesTx">
        <pc:chgData name="Chang,Spencer Jordan" userId="47bc148a-f66a-4a29-97b6-6d9f682b338e" providerId="ADAL" clId="{DFAB4FE0-7F34-41E0-8D28-9176CF27BDF8}" dt="2024-09-16T01:04:47.900" v="40245"/>
        <pc:sldMkLst>
          <pc:docMk/>
          <pc:sldMk cId="500258815" sldId="811"/>
        </pc:sldMkLst>
        <pc:spChg chg="mod">
          <ac:chgData name="Chang,Spencer Jordan" userId="47bc148a-f66a-4a29-97b6-6d9f682b338e" providerId="ADAL" clId="{DFAB4FE0-7F34-41E0-8D28-9176CF27BDF8}" dt="2024-08-09T13:26:26.042" v="98" actId="20577"/>
          <ac:spMkLst>
            <pc:docMk/>
            <pc:sldMk cId="500258815" sldId="811"/>
            <ac:spMk id="3" creationId="{B3927789-8E7A-ED0E-A983-427A07C68560}"/>
          </ac:spMkLst>
        </pc:spChg>
        <pc:graphicFrameChg chg="add mod">
          <ac:chgData name="Chang,Spencer Jordan" userId="47bc148a-f66a-4a29-97b6-6d9f682b338e" providerId="ADAL" clId="{DFAB4FE0-7F34-41E0-8D28-9176CF27BDF8}" dt="2024-09-07T20:34:05.784" v="16268"/>
          <ac:graphicFrameMkLst>
            <pc:docMk/>
            <pc:sldMk cId="500258815" sldId="811"/>
            <ac:graphicFrameMk id="5" creationId="{26955ED5-B217-3492-0E10-3B174433E405}"/>
          </ac:graphicFrameMkLst>
        </pc:graphicFrameChg>
        <pc:graphicFrameChg chg="add mod">
          <ac:chgData name="Chang,Spencer Jordan" userId="47bc148a-f66a-4a29-97b6-6d9f682b338e" providerId="ADAL" clId="{DFAB4FE0-7F34-41E0-8D28-9176CF27BDF8}" dt="2024-09-07T20:38:43.305" v="16348"/>
          <ac:graphicFrameMkLst>
            <pc:docMk/>
            <pc:sldMk cId="500258815" sldId="811"/>
            <ac:graphicFrameMk id="6" creationId="{5A523D9E-4698-D8D4-2203-820DFCFB4E6E}"/>
          </ac:graphicFrameMkLst>
        </pc:graphicFrameChg>
      </pc:sldChg>
      <pc:sldChg chg="addSp delSp modSp mod ord modTransition modAnim modNotesTx">
        <pc:chgData name="Chang,Spencer Jordan" userId="47bc148a-f66a-4a29-97b6-6d9f682b338e" providerId="ADAL" clId="{DFAB4FE0-7F34-41E0-8D28-9176CF27BDF8}" dt="2024-09-18T17:27:26.870" v="48026" actId="14100"/>
        <pc:sldMkLst>
          <pc:docMk/>
          <pc:sldMk cId="4280671463" sldId="813"/>
        </pc:sldMkLst>
        <pc:spChg chg="mod">
          <ac:chgData name="Chang,Spencer Jordan" userId="47bc148a-f66a-4a29-97b6-6d9f682b338e" providerId="ADAL" clId="{DFAB4FE0-7F34-41E0-8D28-9176CF27BDF8}" dt="2024-09-07T20:59:33.246" v="17456" actId="20577"/>
          <ac:spMkLst>
            <pc:docMk/>
            <pc:sldMk cId="4280671463" sldId="813"/>
            <ac:spMk id="2" creationId="{22B2A910-992B-18E2-DA96-18DA990D9277}"/>
          </ac:spMkLst>
        </pc:spChg>
        <pc:spChg chg="add del mod">
          <ac:chgData name="Chang,Spencer Jordan" userId="47bc148a-f66a-4a29-97b6-6d9f682b338e" providerId="ADAL" clId="{DFAB4FE0-7F34-41E0-8D28-9176CF27BDF8}" dt="2024-09-13T11:39:55.316" v="29914" actId="478"/>
          <ac:spMkLst>
            <pc:docMk/>
            <pc:sldMk cId="4280671463" sldId="813"/>
            <ac:spMk id="3" creationId="{6E9B0EBE-3EEB-E8F7-86E8-C760464FEF31}"/>
          </ac:spMkLst>
        </pc:spChg>
        <pc:spChg chg="mod">
          <ac:chgData name="Chang,Spencer Jordan" userId="47bc148a-f66a-4a29-97b6-6d9f682b338e" providerId="ADAL" clId="{DFAB4FE0-7F34-41E0-8D28-9176CF27BDF8}" dt="2024-09-18T17:25:58.910" v="48012" actId="1076"/>
          <ac:spMkLst>
            <pc:docMk/>
            <pc:sldMk cId="4280671463" sldId="813"/>
            <ac:spMk id="4" creationId="{DBC14A7D-ACB7-0A22-95CA-F7F7140E0786}"/>
          </ac:spMkLst>
        </pc:spChg>
        <pc:spChg chg="add mod">
          <ac:chgData name="Chang,Spencer Jordan" userId="47bc148a-f66a-4a29-97b6-6d9f682b338e" providerId="ADAL" clId="{DFAB4FE0-7F34-41E0-8D28-9176CF27BDF8}" dt="2024-09-18T17:27:26.870" v="48026" actId="14100"/>
          <ac:spMkLst>
            <pc:docMk/>
            <pc:sldMk cId="4280671463" sldId="813"/>
            <ac:spMk id="7" creationId="{C75769F7-34BB-193F-F6C8-D5A262312804}"/>
          </ac:spMkLst>
        </pc:spChg>
        <pc:spChg chg="del mod">
          <ac:chgData name="Chang,Spencer Jordan" userId="47bc148a-f66a-4a29-97b6-6d9f682b338e" providerId="ADAL" clId="{DFAB4FE0-7F34-41E0-8D28-9176CF27BDF8}" dt="2024-09-18T17:24:14.014" v="47734" actId="478"/>
          <ac:spMkLst>
            <pc:docMk/>
            <pc:sldMk cId="4280671463" sldId="813"/>
            <ac:spMk id="8" creationId="{682555FA-DAF2-9AD8-24AE-0D97ED92C2F2}"/>
          </ac:spMkLst>
        </pc:spChg>
        <pc:spChg chg="add del mod">
          <ac:chgData name="Chang,Spencer Jordan" userId="47bc148a-f66a-4a29-97b6-6d9f682b338e" providerId="ADAL" clId="{DFAB4FE0-7F34-41E0-8D28-9176CF27BDF8}" dt="2024-09-12T17:47:52.031" v="25685" actId="478"/>
          <ac:spMkLst>
            <pc:docMk/>
            <pc:sldMk cId="4280671463" sldId="813"/>
            <ac:spMk id="11" creationId="{D5B9FC17-B0F1-2D4F-7F9C-B076150C826D}"/>
          </ac:spMkLst>
        </pc:spChg>
        <pc:spChg chg="add del mod">
          <ac:chgData name="Chang,Spencer Jordan" userId="47bc148a-f66a-4a29-97b6-6d9f682b338e" providerId="ADAL" clId="{DFAB4FE0-7F34-41E0-8D28-9176CF27BDF8}" dt="2024-09-15T21:21:13.123" v="36510" actId="478"/>
          <ac:spMkLst>
            <pc:docMk/>
            <pc:sldMk cId="4280671463" sldId="813"/>
            <ac:spMk id="12" creationId="{26D48AEA-D32C-210B-B21E-D5E734868A48}"/>
          </ac:spMkLst>
        </pc:spChg>
        <pc:graphicFrameChg chg="add del mod">
          <ac:chgData name="Chang,Spencer Jordan" userId="47bc148a-f66a-4a29-97b6-6d9f682b338e" providerId="ADAL" clId="{DFAB4FE0-7F34-41E0-8D28-9176CF27BDF8}" dt="2024-09-07T20:38:36.708" v="16344" actId="478"/>
          <ac:graphicFrameMkLst>
            <pc:docMk/>
            <pc:sldMk cId="4280671463" sldId="813"/>
            <ac:graphicFrameMk id="5" creationId="{691AB1BD-E3C2-844C-7B45-CE020D848E36}"/>
          </ac:graphicFrameMkLst>
        </pc:graphicFrameChg>
        <pc:graphicFrameChg chg="add mod">
          <ac:chgData name="Chang,Spencer Jordan" userId="47bc148a-f66a-4a29-97b6-6d9f682b338e" providerId="ADAL" clId="{DFAB4FE0-7F34-41E0-8D28-9176CF27BDF8}" dt="2024-09-07T20:38:37.045" v="16345"/>
          <ac:graphicFrameMkLst>
            <pc:docMk/>
            <pc:sldMk cId="4280671463" sldId="813"/>
            <ac:graphicFrameMk id="9" creationId="{F14AD7C2-6911-1F3A-7EE0-1AE00273E786}"/>
          </ac:graphicFrameMkLst>
        </pc:graphicFrameChg>
        <pc:picChg chg="add mod">
          <ac:chgData name="Chang,Spencer Jordan" userId="47bc148a-f66a-4a29-97b6-6d9f682b338e" providerId="ADAL" clId="{DFAB4FE0-7F34-41E0-8D28-9176CF27BDF8}" dt="2024-09-18T17:27:07.394" v="48021" actId="1076"/>
          <ac:picMkLst>
            <pc:docMk/>
            <pc:sldMk cId="4280671463" sldId="813"/>
            <ac:picMk id="3" creationId="{AB99FF93-94FC-A15D-056B-0D776CCA41E8}"/>
          </ac:picMkLst>
        </pc:picChg>
        <pc:picChg chg="del mod">
          <ac:chgData name="Chang,Spencer Jordan" userId="47bc148a-f66a-4a29-97b6-6d9f682b338e" providerId="ADAL" clId="{DFAB4FE0-7F34-41E0-8D28-9176CF27BDF8}" dt="2024-09-18T17:24:14.014" v="47734" actId="478"/>
          <ac:picMkLst>
            <pc:docMk/>
            <pc:sldMk cId="4280671463" sldId="813"/>
            <ac:picMk id="6" creationId="{DDDA3648-80E3-F610-C7B4-9B5CC97128F1}"/>
          </ac:picMkLst>
        </pc:picChg>
        <pc:picChg chg="del">
          <ac:chgData name="Chang,Spencer Jordan" userId="47bc148a-f66a-4a29-97b6-6d9f682b338e" providerId="ADAL" clId="{DFAB4FE0-7F34-41E0-8D28-9176CF27BDF8}" dt="2024-09-15T21:19:29.748" v="36462" actId="478"/>
          <ac:picMkLst>
            <pc:docMk/>
            <pc:sldMk cId="4280671463" sldId="813"/>
            <ac:picMk id="7" creationId="{404A0597-8795-E59A-FDFB-3E67E81EA3F6}"/>
          </ac:picMkLst>
        </pc:picChg>
        <pc:picChg chg="add mod">
          <ac:chgData name="Chang,Spencer Jordan" userId="47bc148a-f66a-4a29-97b6-6d9f682b338e" providerId="ADAL" clId="{DFAB4FE0-7F34-41E0-8D28-9176CF27BDF8}" dt="2024-09-18T17:26:47.145" v="48016" actId="1076"/>
          <ac:picMkLst>
            <pc:docMk/>
            <pc:sldMk cId="4280671463" sldId="813"/>
            <ac:picMk id="10" creationId="{5A8270BE-EF4C-C851-1F78-0F44C3F3DC87}"/>
          </ac:picMkLst>
        </pc:picChg>
      </pc:sldChg>
      <pc:sldChg chg="modSp mod modTransition modNotesTx">
        <pc:chgData name="Chang,Spencer Jordan" userId="47bc148a-f66a-4a29-97b6-6d9f682b338e" providerId="ADAL" clId="{DFAB4FE0-7F34-41E0-8D28-9176CF27BDF8}" dt="2024-09-16T01:04:47.900" v="40245"/>
        <pc:sldMkLst>
          <pc:docMk/>
          <pc:sldMk cId="4027620636" sldId="814"/>
        </pc:sldMkLst>
        <pc:spChg chg="mod">
          <ac:chgData name="Chang,Spencer Jordan" userId="47bc148a-f66a-4a29-97b6-6d9f682b338e" providerId="ADAL" clId="{DFAB4FE0-7F34-41E0-8D28-9176CF27BDF8}" dt="2024-09-15T21:37:38.652" v="37732" actId="115"/>
          <ac:spMkLst>
            <pc:docMk/>
            <pc:sldMk cId="4027620636" sldId="814"/>
            <ac:spMk id="3" creationId="{C4A9055E-9D83-C4D3-C193-0285D8BFBD71}"/>
          </ac:spMkLst>
        </pc:spChg>
      </pc:sldChg>
      <pc:sldChg chg="add modTransition">
        <pc:chgData name="Chang,Spencer Jordan" userId="47bc148a-f66a-4a29-97b6-6d9f682b338e" providerId="ADAL" clId="{DFAB4FE0-7F34-41E0-8D28-9176CF27BDF8}" dt="2024-09-16T01:04:47.900" v="40245"/>
        <pc:sldMkLst>
          <pc:docMk/>
          <pc:sldMk cId="2124110330" sldId="818"/>
        </pc:sldMkLst>
      </pc:sldChg>
      <pc:sldChg chg="del ord">
        <pc:chgData name="Chang,Spencer Jordan" userId="47bc148a-f66a-4a29-97b6-6d9f682b338e" providerId="ADAL" clId="{DFAB4FE0-7F34-41E0-8D28-9176CF27BDF8}" dt="2024-08-09T13:07:07.382" v="6" actId="2696"/>
        <pc:sldMkLst>
          <pc:docMk/>
          <pc:sldMk cId="2847473736" sldId="818"/>
        </pc:sldMkLst>
      </pc:sldChg>
      <pc:sldChg chg="addSp delSp modSp mod ord modTransition modNotesTx">
        <pc:chgData name="Chang,Spencer Jordan" userId="47bc148a-f66a-4a29-97b6-6d9f682b338e" providerId="ADAL" clId="{DFAB4FE0-7F34-41E0-8D28-9176CF27BDF8}" dt="2024-09-22T19:12:52.595" v="52977" actId="478"/>
        <pc:sldMkLst>
          <pc:docMk/>
          <pc:sldMk cId="1466319026" sldId="821"/>
        </pc:sldMkLst>
        <pc:spChg chg="add del mod">
          <ac:chgData name="Chang,Spencer Jordan" userId="47bc148a-f66a-4a29-97b6-6d9f682b338e" providerId="ADAL" clId="{DFAB4FE0-7F34-41E0-8D28-9176CF27BDF8}" dt="2024-09-22T19:12:52.595" v="52977" actId="478"/>
          <ac:spMkLst>
            <pc:docMk/>
            <pc:sldMk cId="1466319026" sldId="821"/>
            <ac:spMk id="5" creationId="{285DC01F-1B92-DEEF-CFDB-76137F341582}"/>
          </ac:spMkLst>
        </pc:spChg>
        <pc:spChg chg="add del mod">
          <ac:chgData name="Chang,Spencer Jordan" userId="47bc148a-f66a-4a29-97b6-6d9f682b338e" providerId="ADAL" clId="{DFAB4FE0-7F34-41E0-8D28-9176CF27BDF8}" dt="2024-09-14T17:05:14.076" v="34622" actId="478"/>
          <ac:spMkLst>
            <pc:docMk/>
            <pc:sldMk cId="1466319026" sldId="821"/>
            <ac:spMk id="5" creationId="{4D12D577-1ACB-0F1C-6A20-1E005EE8B258}"/>
          </ac:spMkLst>
        </pc:spChg>
        <pc:spChg chg="mod">
          <ac:chgData name="Chang,Spencer Jordan" userId="47bc148a-f66a-4a29-97b6-6d9f682b338e" providerId="ADAL" clId="{DFAB4FE0-7F34-41E0-8D28-9176CF27BDF8}" dt="2024-09-02T13:38:52.438" v="7322" actId="14100"/>
          <ac:spMkLst>
            <pc:docMk/>
            <pc:sldMk cId="1466319026" sldId="821"/>
            <ac:spMk id="7" creationId="{DEA0E342-C8F9-C2FA-821E-35ADAD815F5B}"/>
          </ac:spMkLst>
        </pc:spChg>
        <pc:spChg chg="add del mod">
          <ac:chgData name="Chang,Spencer Jordan" userId="47bc148a-f66a-4a29-97b6-6d9f682b338e" providerId="ADAL" clId="{DFAB4FE0-7F34-41E0-8D28-9176CF27BDF8}" dt="2024-09-16T01:46:11.034" v="41242" actId="478"/>
          <ac:spMkLst>
            <pc:docMk/>
            <pc:sldMk cId="1466319026" sldId="821"/>
            <ac:spMk id="10" creationId="{D90D0A70-B8E3-075E-0671-1176F8F3CE03}"/>
          </ac:spMkLst>
        </pc:spChg>
        <pc:graphicFrameChg chg="add del mod">
          <ac:chgData name="Chang,Spencer Jordan" userId="47bc148a-f66a-4a29-97b6-6d9f682b338e" providerId="ADAL" clId="{DFAB4FE0-7F34-41E0-8D28-9176CF27BDF8}" dt="2024-09-07T20:38:55.661" v="16349" actId="478"/>
          <ac:graphicFrameMkLst>
            <pc:docMk/>
            <pc:sldMk cId="1466319026" sldId="821"/>
            <ac:graphicFrameMk id="5" creationId="{E4EE6574-F5AE-F607-78A9-924F606F9CD5}"/>
          </ac:graphicFrameMkLst>
        </pc:graphicFrameChg>
        <pc:graphicFrameChg chg="add mod">
          <ac:chgData name="Chang,Spencer Jordan" userId="47bc148a-f66a-4a29-97b6-6d9f682b338e" providerId="ADAL" clId="{DFAB4FE0-7F34-41E0-8D28-9176CF27BDF8}" dt="2024-09-07T20:38:55.910" v="16350"/>
          <ac:graphicFrameMkLst>
            <pc:docMk/>
            <pc:sldMk cId="1466319026" sldId="821"/>
            <ac:graphicFrameMk id="6" creationId="{C940DCF1-4EBC-333C-CDB1-F404D85E8C8A}"/>
          </ac:graphicFrameMkLst>
        </pc:graphicFrameChg>
      </pc:sldChg>
      <pc:sldChg chg="addSp delSp modSp del mod modTransition modNotesTx">
        <pc:chgData name="Chang,Spencer Jordan" userId="47bc148a-f66a-4a29-97b6-6d9f682b338e" providerId="ADAL" clId="{DFAB4FE0-7F34-41E0-8D28-9176CF27BDF8}" dt="2024-09-18T17:50:10.132" v="48212" actId="47"/>
        <pc:sldMkLst>
          <pc:docMk/>
          <pc:sldMk cId="1183543182" sldId="840"/>
        </pc:sldMkLst>
        <pc:spChg chg="add del">
          <ac:chgData name="Chang,Spencer Jordan" userId="47bc148a-f66a-4a29-97b6-6d9f682b338e" providerId="ADAL" clId="{DFAB4FE0-7F34-41E0-8D28-9176CF27BDF8}" dt="2024-09-18T17:40:17.545" v="48124" actId="478"/>
          <ac:spMkLst>
            <pc:docMk/>
            <pc:sldMk cId="1183543182" sldId="840"/>
            <ac:spMk id="2" creationId="{1BE3651B-104D-914E-01BB-7D4E75CD1E99}"/>
          </ac:spMkLst>
        </pc:spChg>
        <pc:spChg chg="add del">
          <ac:chgData name="Chang,Spencer Jordan" userId="47bc148a-f66a-4a29-97b6-6d9f682b338e" providerId="ADAL" clId="{DFAB4FE0-7F34-41E0-8D28-9176CF27BDF8}" dt="2024-09-18T17:40:17.658" v="48125" actId="478"/>
          <ac:spMkLst>
            <pc:docMk/>
            <pc:sldMk cId="1183543182" sldId="840"/>
            <ac:spMk id="3" creationId="{D6686A27-41A5-62BE-4E7C-C58A4785337C}"/>
          </ac:spMkLst>
        </pc:spChg>
        <pc:spChg chg="add mod">
          <ac:chgData name="Chang,Spencer Jordan" userId="47bc148a-f66a-4a29-97b6-6d9f682b338e" providerId="ADAL" clId="{DFAB4FE0-7F34-41E0-8D28-9176CF27BDF8}" dt="2024-09-07T20:39:36.579" v="16358"/>
          <ac:spMkLst>
            <pc:docMk/>
            <pc:sldMk cId="1183543182" sldId="840"/>
            <ac:spMk id="7" creationId="{3BAB69B2-38F1-77BA-8101-4FFC77AFFE8A}"/>
          </ac:spMkLst>
        </pc:spChg>
        <pc:spChg chg="add mod">
          <ac:chgData name="Chang,Spencer Jordan" userId="47bc148a-f66a-4a29-97b6-6d9f682b338e" providerId="ADAL" clId="{DFAB4FE0-7F34-41E0-8D28-9176CF27BDF8}" dt="2024-09-07T20:39:36.579" v="16358"/>
          <ac:spMkLst>
            <pc:docMk/>
            <pc:sldMk cId="1183543182" sldId="840"/>
            <ac:spMk id="8" creationId="{36A00776-13FF-A886-F714-403DAD5B9871}"/>
          </ac:spMkLst>
        </pc:spChg>
        <pc:spChg chg="add mod">
          <ac:chgData name="Chang,Spencer Jordan" userId="47bc148a-f66a-4a29-97b6-6d9f682b338e" providerId="ADAL" clId="{DFAB4FE0-7F34-41E0-8D28-9176CF27BDF8}" dt="2024-09-18T17:39:40.985" v="48103"/>
          <ac:spMkLst>
            <pc:docMk/>
            <pc:sldMk cId="1183543182" sldId="840"/>
            <ac:spMk id="11" creationId="{FC0CADD3-4AE6-F417-3E52-2134659F34E3}"/>
          </ac:spMkLst>
        </pc:spChg>
        <pc:spChg chg="add mod">
          <ac:chgData name="Chang,Spencer Jordan" userId="47bc148a-f66a-4a29-97b6-6d9f682b338e" providerId="ADAL" clId="{DFAB4FE0-7F34-41E0-8D28-9176CF27BDF8}" dt="2024-09-18T17:39:42.018" v="48106"/>
          <ac:spMkLst>
            <pc:docMk/>
            <pc:sldMk cId="1183543182" sldId="840"/>
            <ac:spMk id="12" creationId="{BB0A0F95-B732-A50D-7212-242876FA00FA}"/>
          </ac:spMkLst>
        </pc:spChg>
        <pc:spChg chg="add del mod">
          <ac:chgData name="Chang,Spencer Jordan" userId="47bc148a-f66a-4a29-97b6-6d9f682b338e" providerId="ADAL" clId="{DFAB4FE0-7F34-41E0-8D28-9176CF27BDF8}" dt="2024-09-18T17:40:17.545" v="48124" actId="478"/>
          <ac:spMkLst>
            <pc:docMk/>
            <pc:sldMk cId="1183543182" sldId="840"/>
            <ac:spMk id="15" creationId="{4A2F9BC6-A992-EA93-2A4E-8C8CDA95DC45}"/>
          </ac:spMkLst>
        </pc:spChg>
        <pc:spChg chg="add mod">
          <ac:chgData name="Chang,Spencer Jordan" userId="47bc148a-f66a-4a29-97b6-6d9f682b338e" providerId="ADAL" clId="{DFAB4FE0-7F34-41E0-8D28-9176CF27BDF8}" dt="2024-09-18T17:39:46.360" v="48109"/>
          <ac:spMkLst>
            <pc:docMk/>
            <pc:sldMk cId="1183543182" sldId="840"/>
            <ac:spMk id="21" creationId="{7588B8F3-54B5-77F6-F814-222057E3D39F}"/>
          </ac:spMkLst>
        </pc:spChg>
        <pc:spChg chg="add mod">
          <ac:chgData name="Chang,Spencer Jordan" userId="47bc148a-f66a-4a29-97b6-6d9f682b338e" providerId="ADAL" clId="{DFAB4FE0-7F34-41E0-8D28-9176CF27BDF8}" dt="2024-09-18T17:40:17.225" v="48122"/>
          <ac:spMkLst>
            <pc:docMk/>
            <pc:sldMk cId="1183543182" sldId="840"/>
            <ac:spMk id="22" creationId="{CF8B6CA4-21FD-4A16-EB81-DAF0AA87B2FD}"/>
          </ac:spMkLst>
        </pc:spChg>
        <pc:grpChg chg="add mod">
          <ac:chgData name="Chang,Spencer Jordan" userId="47bc148a-f66a-4a29-97b6-6d9f682b338e" providerId="ADAL" clId="{DFAB4FE0-7F34-41E0-8D28-9176CF27BDF8}" dt="2024-09-07T20:39:36.579" v="16358"/>
          <ac:grpSpMkLst>
            <pc:docMk/>
            <pc:sldMk cId="1183543182" sldId="840"/>
            <ac:grpSpMk id="6" creationId="{2039F985-A291-B319-9696-E6F374975F54}"/>
          </ac:grpSpMkLst>
        </pc:grpChg>
        <pc:grpChg chg="add mod">
          <ac:chgData name="Chang,Spencer Jordan" userId="47bc148a-f66a-4a29-97b6-6d9f682b338e" providerId="ADAL" clId="{DFAB4FE0-7F34-41E0-8D28-9176CF27BDF8}" dt="2024-09-18T17:39:40.985" v="48103"/>
          <ac:grpSpMkLst>
            <pc:docMk/>
            <pc:sldMk cId="1183543182" sldId="840"/>
            <ac:grpSpMk id="6" creationId="{992C6C61-70CD-C03C-4099-25CDC71A605B}"/>
          </ac:grpSpMkLst>
        </pc:grpChg>
        <pc:grpChg chg="add mod">
          <ac:chgData name="Chang,Spencer Jordan" userId="47bc148a-f66a-4a29-97b6-6d9f682b338e" providerId="ADAL" clId="{DFAB4FE0-7F34-41E0-8D28-9176CF27BDF8}" dt="2024-09-18T17:39:46.360" v="48109"/>
          <ac:grpSpMkLst>
            <pc:docMk/>
            <pc:sldMk cId="1183543182" sldId="840"/>
            <ac:grpSpMk id="16" creationId="{A0EB7ED2-C394-51B5-6F48-9C65809D5A31}"/>
          </ac:grpSpMkLst>
        </pc:grpChg>
        <pc:graphicFrameChg chg="mod">
          <ac:chgData name="Chang,Spencer Jordan" userId="47bc148a-f66a-4a29-97b6-6d9f682b338e" providerId="ADAL" clId="{DFAB4FE0-7F34-41E0-8D28-9176CF27BDF8}" dt="2024-08-12T12:49:08.456" v="934"/>
          <ac:graphicFrameMkLst>
            <pc:docMk/>
            <pc:sldMk cId="1183543182" sldId="840"/>
            <ac:graphicFrameMk id="4" creationId="{545A4108-2C49-D540-BAD5-D2C6B5EF6737}"/>
          </ac:graphicFrameMkLst>
        </pc:graphicFrameChg>
        <pc:graphicFrameChg chg="add del mod">
          <ac:chgData name="Chang,Spencer Jordan" userId="47bc148a-f66a-4a29-97b6-6d9f682b338e" providerId="ADAL" clId="{DFAB4FE0-7F34-41E0-8D28-9176CF27BDF8}" dt="2024-09-07T20:39:59.389" v="16372" actId="21"/>
          <ac:graphicFrameMkLst>
            <pc:docMk/>
            <pc:sldMk cId="1183543182" sldId="840"/>
            <ac:graphicFrameMk id="9" creationId="{97E36F42-5D7E-5358-103F-14E70971C12D}"/>
          </ac:graphicFrameMkLst>
        </pc:graphicFrameChg>
        <pc:picChg chg="mod">
          <ac:chgData name="Chang,Spencer Jordan" userId="47bc148a-f66a-4a29-97b6-6d9f682b338e" providerId="ADAL" clId="{DFAB4FE0-7F34-41E0-8D28-9176CF27BDF8}" dt="2024-09-18T17:39:40.985" v="48103"/>
          <ac:picMkLst>
            <pc:docMk/>
            <pc:sldMk cId="1183543182" sldId="840"/>
            <ac:picMk id="7" creationId="{1E3F82B7-8DAC-D2C1-BF8F-AC945C27278E}"/>
          </ac:picMkLst>
        </pc:picChg>
        <pc:picChg chg="mod">
          <ac:chgData name="Chang,Spencer Jordan" userId="47bc148a-f66a-4a29-97b6-6d9f682b338e" providerId="ADAL" clId="{DFAB4FE0-7F34-41E0-8D28-9176CF27BDF8}" dt="2024-09-18T17:39:40.985" v="48103"/>
          <ac:picMkLst>
            <pc:docMk/>
            <pc:sldMk cId="1183543182" sldId="840"/>
            <ac:picMk id="8" creationId="{F89B6AF0-29C3-DE55-8DAB-C9EC7E498238}"/>
          </ac:picMkLst>
        </pc:picChg>
        <pc:picChg chg="mod">
          <ac:chgData name="Chang,Spencer Jordan" userId="47bc148a-f66a-4a29-97b6-6d9f682b338e" providerId="ADAL" clId="{DFAB4FE0-7F34-41E0-8D28-9176CF27BDF8}" dt="2024-09-18T17:39:40.985" v="48103"/>
          <ac:picMkLst>
            <pc:docMk/>
            <pc:sldMk cId="1183543182" sldId="840"/>
            <ac:picMk id="9" creationId="{394559BC-9567-A96B-776C-EBCE604B16B5}"/>
          </ac:picMkLst>
        </pc:picChg>
        <pc:picChg chg="mod">
          <ac:chgData name="Chang,Spencer Jordan" userId="47bc148a-f66a-4a29-97b6-6d9f682b338e" providerId="ADAL" clId="{DFAB4FE0-7F34-41E0-8D28-9176CF27BDF8}" dt="2024-09-18T17:39:40.985" v="48103"/>
          <ac:picMkLst>
            <pc:docMk/>
            <pc:sldMk cId="1183543182" sldId="840"/>
            <ac:picMk id="10" creationId="{5BF30115-E8DA-42EB-8990-C6089F0F3923}"/>
          </ac:picMkLst>
        </pc:picChg>
        <pc:picChg chg="add mod">
          <ac:chgData name="Chang,Spencer Jordan" userId="47bc148a-f66a-4a29-97b6-6d9f682b338e" providerId="ADAL" clId="{DFAB4FE0-7F34-41E0-8D28-9176CF27BDF8}" dt="2024-09-18T17:39:42.018" v="48106"/>
          <ac:picMkLst>
            <pc:docMk/>
            <pc:sldMk cId="1183543182" sldId="840"/>
            <ac:picMk id="13" creationId="{2FF55044-2CFD-1088-292F-77D26B7EA031}"/>
          </ac:picMkLst>
        </pc:picChg>
        <pc:picChg chg="mod">
          <ac:chgData name="Chang,Spencer Jordan" userId="47bc148a-f66a-4a29-97b6-6d9f682b338e" providerId="ADAL" clId="{DFAB4FE0-7F34-41E0-8D28-9176CF27BDF8}" dt="2024-09-18T17:39:46.360" v="48109"/>
          <ac:picMkLst>
            <pc:docMk/>
            <pc:sldMk cId="1183543182" sldId="840"/>
            <ac:picMk id="17" creationId="{800EFC9A-6FCA-30D7-634A-BF97378E9CC8}"/>
          </ac:picMkLst>
        </pc:picChg>
        <pc:picChg chg="mod">
          <ac:chgData name="Chang,Spencer Jordan" userId="47bc148a-f66a-4a29-97b6-6d9f682b338e" providerId="ADAL" clId="{DFAB4FE0-7F34-41E0-8D28-9176CF27BDF8}" dt="2024-09-18T17:39:46.360" v="48109"/>
          <ac:picMkLst>
            <pc:docMk/>
            <pc:sldMk cId="1183543182" sldId="840"/>
            <ac:picMk id="18" creationId="{FAE0BFE0-3C9B-516C-4D10-5C01EBAE8F69}"/>
          </ac:picMkLst>
        </pc:picChg>
        <pc:picChg chg="mod">
          <ac:chgData name="Chang,Spencer Jordan" userId="47bc148a-f66a-4a29-97b6-6d9f682b338e" providerId="ADAL" clId="{DFAB4FE0-7F34-41E0-8D28-9176CF27BDF8}" dt="2024-09-18T17:39:46.360" v="48109"/>
          <ac:picMkLst>
            <pc:docMk/>
            <pc:sldMk cId="1183543182" sldId="840"/>
            <ac:picMk id="19" creationId="{6B107E30-9246-1A2B-C452-F4D1B5476C0E}"/>
          </ac:picMkLst>
        </pc:picChg>
        <pc:picChg chg="mod">
          <ac:chgData name="Chang,Spencer Jordan" userId="47bc148a-f66a-4a29-97b6-6d9f682b338e" providerId="ADAL" clId="{DFAB4FE0-7F34-41E0-8D28-9176CF27BDF8}" dt="2024-09-18T17:39:46.360" v="48109"/>
          <ac:picMkLst>
            <pc:docMk/>
            <pc:sldMk cId="1183543182" sldId="840"/>
            <ac:picMk id="20" creationId="{4042DB21-93A6-64A8-9429-4B95A79CA55C}"/>
          </ac:picMkLst>
        </pc:picChg>
        <pc:picChg chg="add mod">
          <ac:chgData name="Chang,Spencer Jordan" userId="47bc148a-f66a-4a29-97b6-6d9f682b338e" providerId="ADAL" clId="{DFAB4FE0-7F34-41E0-8D28-9176CF27BDF8}" dt="2024-09-18T17:40:17.225" v="48122"/>
          <ac:picMkLst>
            <pc:docMk/>
            <pc:sldMk cId="1183543182" sldId="840"/>
            <ac:picMk id="23" creationId="{EFABC758-81C8-6003-2CE0-920EC911185F}"/>
          </ac:picMkLst>
        </pc:picChg>
      </pc:sldChg>
      <pc:sldChg chg="addSp delSp modSp del mod modTransition modNotesTx">
        <pc:chgData name="Chang,Spencer Jordan" userId="47bc148a-f66a-4a29-97b6-6d9f682b338e" providerId="ADAL" clId="{DFAB4FE0-7F34-41E0-8D28-9176CF27BDF8}" dt="2024-09-18T17:54:50.195" v="48337" actId="47"/>
        <pc:sldMkLst>
          <pc:docMk/>
          <pc:sldMk cId="1316956844" sldId="841"/>
        </pc:sldMkLst>
        <pc:spChg chg="mod">
          <ac:chgData name="Chang,Spencer Jordan" userId="47bc148a-f66a-4a29-97b6-6d9f682b338e" providerId="ADAL" clId="{DFAB4FE0-7F34-41E0-8D28-9176CF27BDF8}" dt="2024-09-18T17:49:47.264" v="48211" actId="255"/>
          <ac:spMkLst>
            <pc:docMk/>
            <pc:sldMk cId="1316956844" sldId="841"/>
            <ac:spMk id="2" creationId="{90D9B146-7796-8BB4-060C-CBDAE333E268}"/>
          </ac:spMkLst>
        </pc:spChg>
        <pc:spChg chg="del mod">
          <ac:chgData name="Chang,Spencer Jordan" userId="47bc148a-f66a-4a29-97b6-6d9f682b338e" providerId="ADAL" clId="{DFAB4FE0-7F34-41E0-8D28-9176CF27BDF8}" dt="2024-09-18T17:49:26.169" v="48206" actId="478"/>
          <ac:spMkLst>
            <pc:docMk/>
            <pc:sldMk cId="1316956844" sldId="841"/>
            <ac:spMk id="6" creationId="{E0A72D92-5834-9450-196E-2ABCF898CF3B}"/>
          </ac:spMkLst>
        </pc:spChg>
        <pc:spChg chg="add del mod">
          <ac:chgData name="Chang,Spencer Jordan" userId="47bc148a-f66a-4a29-97b6-6d9f682b338e" providerId="ADAL" clId="{DFAB4FE0-7F34-41E0-8D28-9176CF27BDF8}" dt="2024-09-10T15:58:32.233" v="19898"/>
          <ac:spMkLst>
            <pc:docMk/>
            <pc:sldMk cId="1316956844" sldId="841"/>
            <ac:spMk id="7" creationId="{4A8E0F2B-317D-BD9C-4CCB-C053C2E45119}"/>
          </ac:spMkLst>
        </pc:spChg>
        <pc:spChg chg="add del mod">
          <ac:chgData name="Chang,Spencer Jordan" userId="47bc148a-f66a-4a29-97b6-6d9f682b338e" providerId="ADAL" clId="{DFAB4FE0-7F34-41E0-8D28-9176CF27BDF8}" dt="2024-09-18T17:49:28.801" v="48207" actId="478"/>
          <ac:spMkLst>
            <pc:docMk/>
            <pc:sldMk cId="1316956844" sldId="841"/>
            <ac:spMk id="7" creationId="{934590F7-E3E3-0583-388F-F1EF6C2CED75}"/>
          </ac:spMkLst>
        </pc:spChg>
        <pc:spChg chg="add del mod">
          <ac:chgData name="Chang,Spencer Jordan" userId="47bc148a-f66a-4a29-97b6-6d9f682b338e" providerId="ADAL" clId="{DFAB4FE0-7F34-41E0-8D28-9176CF27BDF8}" dt="2024-09-12T17:18:04.106" v="25530" actId="478"/>
          <ac:spMkLst>
            <pc:docMk/>
            <pc:sldMk cId="1316956844" sldId="841"/>
            <ac:spMk id="7" creationId="{9A4AF6C1-5282-BB4B-D5E5-6A03B081E38C}"/>
          </ac:spMkLst>
        </pc:spChg>
        <pc:spChg chg="del mod">
          <ac:chgData name="Chang,Spencer Jordan" userId="47bc148a-f66a-4a29-97b6-6d9f682b338e" providerId="ADAL" clId="{DFAB4FE0-7F34-41E0-8D28-9176CF27BDF8}" dt="2024-09-18T17:49:26.169" v="48206" actId="478"/>
          <ac:spMkLst>
            <pc:docMk/>
            <pc:sldMk cId="1316956844" sldId="841"/>
            <ac:spMk id="8" creationId="{9F66FB7A-B648-C980-3CBE-EE828ADEAD4D}"/>
          </ac:spMkLst>
        </pc:spChg>
        <pc:spChg chg="add del mod">
          <ac:chgData name="Chang,Spencer Jordan" userId="47bc148a-f66a-4a29-97b6-6d9f682b338e" providerId="ADAL" clId="{DFAB4FE0-7F34-41E0-8D28-9176CF27BDF8}" dt="2024-09-18T17:49:28.801" v="48207" actId="478"/>
          <ac:spMkLst>
            <pc:docMk/>
            <pc:sldMk cId="1316956844" sldId="841"/>
            <ac:spMk id="11" creationId="{98F64B47-89DD-618E-58C5-FDC463F4B307}"/>
          </ac:spMkLst>
        </pc:spChg>
        <pc:grpChg chg="add del mod">
          <ac:chgData name="Chang,Spencer Jordan" userId="47bc148a-f66a-4a29-97b6-6d9f682b338e" providerId="ADAL" clId="{DFAB4FE0-7F34-41E0-8D28-9176CF27BDF8}" dt="2024-09-12T17:17:21.386" v="25516" actId="21"/>
          <ac:grpSpMkLst>
            <pc:docMk/>
            <pc:sldMk cId="1316956844" sldId="841"/>
            <ac:grpSpMk id="13" creationId="{E0C80EA5-1DD1-665D-84DC-634AE68781DD}"/>
          </ac:grpSpMkLst>
        </pc:grpChg>
        <pc:grpChg chg="add mod">
          <ac:chgData name="Chang,Spencer Jordan" userId="47bc148a-f66a-4a29-97b6-6d9f682b338e" providerId="ADAL" clId="{DFAB4FE0-7F34-41E0-8D28-9176CF27BDF8}" dt="2024-09-12T17:17:29.626" v="25521" actId="1076"/>
          <ac:grpSpMkLst>
            <pc:docMk/>
            <pc:sldMk cId="1316956844" sldId="841"/>
            <ac:grpSpMk id="14" creationId="{E0C80EA5-1DD1-665D-84DC-634AE68781DD}"/>
          </ac:grpSpMkLst>
        </pc:grpChg>
        <pc:grpChg chg="add del mod ord">
          <ac:chgData name="Chang,Spencer Jordan" userId="47bc148a-f66a-4a29-97b6-6d9f682b338e" providerId="ADAL" clId="{DFAB4FE0-7F34-41E0-8D28-9176CF27BDF8}" dt="2024-09-18T17:48:40.644" v="48189" actId="1076"/>
          <ac:grpSpMkLst>
            <pc:docMk/>
            <pc:sldMk cId="1316956844" sldId="841"/>
            <ac:grpSpMk id="21" creationId="{85EA5805-EF05-270C-438C-CB575376C34D}"/>
          </ac:grpSpMkLst>
        </pc:grpChg>
        <pc:graphicFrameChg chg="add mod">
          <ac:chgData name="Chang,Spencer Jordan" userId="47bc148a-f66a-4a29-97b6-6d9f682b338e" providerId="ADAL" clId="{DFAB4FE0-7F34-41E0-8D28-9176CF27BDF8}" dt="2024-09-18T17:49:38.896" v="48210" actId="1076"/>
          <ac:graphicFrameMkLst>
            <pc:docMk/>
            <pc:sldMk cId="1316956844" sldId="841"/>
            <ac:graphicFrameMk id="3" creationId="{7A075EDE-4C47-0355-2C8E-3720A6FBB4D2}"/>
          </ac:graphicFrameMkLst>
        </pc:graphicFrameChg>
        <pc:graphicFrameChg chg="add del mod">
          <ac:chgData name="Chang,Spencer Jordan" userId="47bc148a-f66a-4a29-97b6-6d9f682b338e" providerId="ADAL" clId="{DFAB4FE0-7F34-41E0-8D28-9176CF27BDF8}" dt="2024-09-18T17:49:02.981" v="48193" actId="478"/>
          <ac:graphicFrameMkLst>
            <pc:docMk/>
            <pc:sldMk cId="1316956844" sldId="841"/>
            <ac:graphicFrameMk id="4" creationId="{97E36F42-5D7E-5358-103F-14E70971C12D}"/>
          </ac:graphicFrameMkLst>
        </pc:graphicFrameChg>
        <pc:picChg chg="add mod">
          <ac:chgData name="Chang,Spencer Jordan" userId="47bc148a-f66a-4a29-97b6-6d9f682b338e" providerId="ADAL" clId="{DFAB4FE0-7F34-41E0-8D28-9176CF27BDF8}" dt="2024-09-18T17:48:40.644" v="48189" actId="1076"/>
          <ac:picMkLst>
            <pc:docMk/>
            <pc:sldMk cId="1316956844" sldId="841"/>
            <ac:picMk id="9" creationId="{6249D09D-3FA4-2634-5445-C3BE62A2ECDD}"/>
          </ac:picMkLst>
        </pc:picChg>
        <pc:picChg chg="del">
          <ac:chgData name="Chang,Spencer Jordan" userId="47bc148a-f66a-4a29-97b6-6d9f682b338e" providerId="ADAL" clId="{DFAB4FE0-7F34-41E0-8D28-9176CF27BDF8}" dt="2024-09-10T15:58:30.717" v="19897" actId="478"/>
          <ac:picMkLst>
            <pc:docMk/>
            <pc:sldMk cId="1316956844" sldId="841"/>
            <ac:picMk id="10" creationId="{74429373-9379-AA06-7610-AF558B74A7AD}"/>
          </ac:picMkLst>
        </pc:picChg>
        <pc:picChg chg="add mod">
          <ac:chgData name="Chang,Spencer Jordan" userId="47bc148a-f66a-4a29-97b6-6d9f682b338e" providerId="ADAL" clId="{DFAB4FE0-7F34-41E0-8D28-9176CF27BDF8}" dt="2024-09-12T17:17:20.215" v="25515" actId="164"/>
          <ac:picMkLst>
            <pc:docMk/>
            <pc:sldMk cId="1316956844" sldId="841"/>
            <ac:picMk id="10" creationId="{C7E5AD84-36A3-E8C1-DEF6-977317E65DB8}"/>
          </ac:picMkLst>
        </pc:picChg>
        <pc:picChg chg="del">
          <ac:chgData name="Chang,Spencer Jordan" userId="47bc148a-f66a-4a29-97b6-6d9f682b338e" providerId="ADAL" clId="{DFAB4FE0-7F34-41E0-8D28-9176CF27BDF8}" dt="2024-09-12T17:17:18.050" v="25513" actId="478"/>
          <ac:picMkLst>
            <pc:docMk/>
            <pc:sldMk cId="1316956844" sldId="841"/>
            <ac:picMk id="11" creationId="{309E9E66-0BDD-3B80-3BA6-A34FDE23B0E2}"/>
          </ac:picMkLst>
        </pc:picChg>
        <pc:picChg chg="add mod">
          <ac:chgData name="Chang,Spencer Jordan" userId="47bc148a-f66a-4a29-97b6-6d9f682b338e" providerId="ADAL" clId="{DFAB4FE0-7F34-41E0-8D28-9176CF27BDF8}" dt="2024-09-12T17:17:20.215" v="25515" actId="164"/>
          <ac:picMkLst>
            <pc:docMk/>
            <pc:sldMk cId="1316956844" sldId="841"/>
            <ac:picMk id="12" creationId="{CF9653DD-B6E9-6914-9434-DC01756C2687}"/>
          </ac:picMkLst>
        </pc:picChg>
        <pc:picChg chg="add mod">
          <ac:chgData name="Chang,Spencer Jordan" userId="47bc148a-f66a-4a29-97b6-6d9f682b338e" providerId="ADAL" clId="{DFAB4FE0-7F34-41E0-8D28-9176CF27BDF8}" dt="2024-09-10T15:58:34.337" v="19900" actId="571"/>
          <ac:picMkLst>
            <pc:docMk/>
            <pc:sldMk cId="1316956844" sldId="841"/>
            <ac:picMk id="12" creationId="{FE080925-E7E1-10DD-BE2A-689C13302712}"/>
          </ac:picMkLst>
        </pc:picChg>
        <pc:picChg chg="mod">
          <ac:chgData name="Chang,Spencer Jordan" userId="47bc148a-f66a-4a29-97b6-6d9f682b338e" providerId="ADAL" clId="{DFAB4FE0-7F34-41E0-8D28-9176CF27BDF8}" dt="2024-09-12T17:17:21.978" v="25517"/>
          <ac:picMkLst>
            <pc:docMk/>
            <pc:sldMk cId="1316956844" sldId="841"/>
            <ac:picMk id="15" creationId="{C7E5AD84-36A3-E8C1-DEF6-977317E65DB8}"/>
          </ac:picMkLst>
        </pc:picChg>
        <pc:picChg chg="mod">
          <ac:chgData name="Chang,Spencer Jordan" userId="47bc148a-f66a-4a29-97b6-6d9f682b338e" providerId="ADAL" clId="{DFAB4FE0-7F34-41E0-8D28-9176CF27BDF8}" dt="2024-09-12T17:17:21.978" v="25517"/>
          <ac:picMkLst>
            <pc:docMk/>
            <pc:sldMk cId="1316956844" sldId="841"/>
            <ac:picMk id="16" creationId="{CF9653DD-B6E9-6914-9434-DC01756C2687}"/>
          </ac:picMkLst>
        </pc:picChg>
        <pc:picChg chg="add mod">
          <ac:chgData name="Chang,Spencer Jordan" userId="47bc148a-f66a-4a29-97b6-6d9f682b338e" providerId="ADAL" clId="{DFAB4FE0-7F34-41E0-8D28-9176CF27BDF8}" dt="2024-09-12T17:17:47.451" v="25524" actId="164"/>
          <ac:picMkLst>
            <pc:docMk/>
            <pc:sldMk cId="1316956844" sldId="841"/>
            <ac:picMk id="17" creationId="{B69F5FC2-9D6B-A39D-512F-1B3775F6FCC3}"/>
          </ac:picMkLst>
        </pc:picChg>
        <pc:picChg chg="add mod">
          <ac:chgData name="Chang,Spencer Jordan" userId="47bc148a-f66a-4a29-97b6-6d9f682b338e" providerId="ADAL" clId="{DFAB4FE0-7F34-41E0-8D28-9176CF27BDF8}" dt="2024-09-12T17:17:47.451" v="25524" actId="164"/>
          <ac:picMkLst>
            <pc:docMk/>
            <pc:sldMk cId="1316956844" sldId="841"/>
            <ac:picMk id="18" creationId="{A76832A7-CAB6-7C8E-E5F4-F4150E58EE30}"/>
          </ac:picMkLst>
        </pc:picChg>
        <pc:picChg chg="add mod">
          <ac:chgData name="Chang,Spencer Jordan" userId="47bc148a-f66a-4a29-97b6-6d9f682b338e" providerId="ADAL" clId="{DFAB4FE0-7F34-41E0-8D28-9176CF27BDF8}" dt="2024-09-12T17:17:47.451" v="25524" actId="164"/>
          <ac:picMkLst>
            <pc:docMk/>
            <pc:sldMk cId="1316956844" sldId="841"/>
            <ac:picMk id="19" creationId="{1E5AADF4-0477-8DA0-7772-BE63AFF2CE40}"/>
          </ac:picMkLst>
        </pc:picChg>
        <pc:picChg chg="add mod">
          <ac:chgData name="Chang,Spencer Jordan" userId="47bc148a-f66a-4a29-97b6-6d9f682b338e" providerId="ADAL" clId="{DFAB4FE0-7F34-41E0-8D28-9176CF27BDF8}" dt="2024-09-12T17:17:47.451" v="25524" actId="164"/>
          <ac:picMkLst>
            <pc:docMk/>
            <pc:sldMk cId="1316956844" sldId="841"/>
            <ac:picMk id="20" creationId="{E06E6332-82BB-6FBD-ACB4-5B7276124435}"/>
          </ac:picMkLst>
        </pc:picChg>
      </pc:sldChg>
      <pc:sldChg chg="add del modTransition">
        <pc:chgData name="Chang,Spencer Jordan" userId="47bc148a-f66a-4a29-97b6-6d9f682b338e" providerId="ADAL" clId="{DFAB4FE0-7F34-41E0-8D28-9176CF27BDF8}" dt="2024-09-19T13:14:20.485" v="49491" actId="47"/>
        <pc:sldMkLst>
          <pc:docMk/>
          <pc:sldMk cId="75175386" sldId="842"/>
        </pc:sldMkLst>
      </pc:sldChg>
      <pc:sldChg chg="addSp modSp del mod modShow">
        <pc:chgData name="Chang,Spencer Jordan" userId="47bc148a-f66a-4a29-97b6-6d9f682b338e" providerId="ADAL" clId="{DFAB4FE0-7F34-41E0-8D28-9176CF27BDF8}" dt="2024-09-07T20:50:27.415" v="16575" actId="2696"/>
        <pc:sldMkLst>
          <pc:docMk/>
          <pc:sldMk cId="1258086872" sldId="842"/>
        </pc:sldMkLst>
        <pc:graphicFrameChg chg="add mod">
          <ac:chgData name="Chang,Spencer Jordan" userId="47bc148a-f66a-4a29-97b6-6d9f682b338e" providerId="ADAL" clId="{DFAB4FE0-7F34-41E0-8D28-9176CF27BDF8}" dt="2024-09-07T20:41:10.871" v="16415"/>
          <ac:graphicFrameMkLst>
            <pc:docMk/>
            <pc:sldMk cId="1258086872" sldId="842"/>
            <ac:graphicFrameMk id="4" creationId="{BC858489-DEDC-74A3-7D2C-30773E2D3802}"/>
          </ac:graphicFrameMkLst>
        </pc:graphicFrameChg>
      </pc:sldChg>
      <pc:sldChg chg="addSp delSp modSp mod ord modTransition delAnim modAnim modNotesTx">
        <pc:chgData name="Chang,Spencer Jordan" userId="47bc148a-f66a-4a29-97b6-6d9f682b338e" providerId="ADAL" clId="{DFAB4FE0-7F34-41E0-8D28-9176CF27BDF8}" dt="2024-09-26T17:23:05.176" v="54755" actId="20577"/>
        <pc:sldMkLst>
          <pc:docMk/>
          <pc:sldMk cId="2675032434" sldId="851"/>
        </pc:sldMkLst>
        <pc:spChg chg="mod">
          <ac:chgData name="Chang,Spencer Jordan" userId="47bc148a-f66a-4a29-97b6-6d9f682b338e" providerId="ADAL" clId="{DFAB4FE0-7F34-41E0-8D28-9176CF27BDF8}" dt="2024-08-09T13:08:00.216" v="23" actId="1076"/>
          <ac:spMkLst>
            <pc:docMk/>
            <pc:sldMk cId="2675032434" sldId="851"/>
            <ac:spMk id="2" creationId="{66BF2E3B-4313-4728-D4DF-82EBD6366C4A}"/>
          </ac:spMkLst>
        </pc:spChg>
        <pc:spChg chg="mod">
          <ac:chgData name="Chang,Spencer Jordan" userId="47bc148a-f66a-4a29-97b6-6d9f682b338e" providerId="ADAL" clId="{DFAB4FE0-7F34-41E0-8D28-9176CF27BDF8}" dt="2024-09-13T10:16:33.764" v="28503" actId="1038"/>
          <ac:spMkLst>
            <pc:docMk/>
            <pc:sldMk cId="2675032434" sldId="851"/>
            <ac:spMk id="3" creationId="{EE939D24-FA85-9083-6621-78DA039C7B44}"/>
          </ac:spMkLst>
        </pc:spChg>
        <pc:spChg chg="mod">
          <ac:chgData name="Chang,Spencer Jordan" userId="47bc148a-f66a-4a29-97b6-6d9f682b338e" providerId="ADAL" clId="{DFAB4FE0-7F34-41E0-8D28-9176CF27BDF8}" dt="2024-09-13T10:17:01.995" v="28509" actId="1076"/>
          <ac:spMkLst>
            <pc:docMk/>
            <pc:sldMk cId="2675032434" sldId="851"/>
            <ac:spMk id="6" creationId="{59539DAB-68B9-0CE6-18F3-4B3E74569BA6}"/>
          </ac:spMkLst>
        </pc:spChg>
        <pc:spChg chg="mod">
          <ac:chgData name="Chang,Spencer Jordan" userId="47bc148a-f66a-4a29-97b6-6d9f682b338e" providerId="ADAL" clId="{DFAB4FE0-7F34-41E0-8D28-9176CF27BDF8}" dt="2024-09-13T10:16:58.372" v="28508" actId="1076"/>
          <ac:spMkLst>
            <pc:docMk/>
            <pc:sldMk cId="2675032434" sldId="851"/>
            <ac:spMk id="8" creationId="{3DB5E8EA-B51A-2984-C769-F150CAA4982B}"/>
          </ac:spMkLst>
        </pc:spChg>
        <pc:spChg chg="mod">
          <ac:chgData name="Chang,Spencer Jordan" userId="47bc148a-f66a-4a29-97b6-6d9f682b338e" providerId="ADAL" clId="{DFAB4FE0-7F34-41E0-8D28-9176CF27BDF8}" dt="2024-09-13T10:16:00.142" v="28490" actId="1076"/>
          <ac:spMkLst>
            <pc:docMk/>
            <pc:sldMk cId="2675032434" sldId="851"/>
            <ac:spMk id="9" creationId="{76DC6201-3872-06AD-D9B8-04F90420449D}"/>
          </ac:spMkLst>
        </pc:spChg>
        <pc:spChg chg="mod">
          <ac:chgData name="Chang,Spencer Jordan" userId="47bc148a-f66a-4a29-97b6-6d9f682b338e" providerId="ADAL" clId="{DFAB4FE0-7F34-41E0-8D28-9176CF27BDF8}" dt="2024-09-13T10:16:50.418" v="28506" actId="1076"/>
          <ac:spMkLst>
            <pc:docMk/>
            <pc:sldMk cId="2675032434" sldId="851"/>
            <ac:spMk id="10" creationId="{B87FFDEC-97E8-76B0-B067-F26344E12F80}"/>
          </ac:spMkLst>
        </pc:spChg>
        <pc:spChg chg="mod">
          <ac:chgData name="Chang,Spencer Jordan" userId="47bc148a-f66a-4a29-97b6-6d9f682b338e" providerId="ADAL" clId="{DFAB4FE0-7F34-41E0-8D28-9176CF27BDF8}" dt="2024-09-07T17:47:47.051" v="10623" actId="113"/>
          <ac:spMkLst>
            <pc:docMk/>
            <pc:sldMk cId="2675032434" sldId="851"/>
            <ac:spMk id="12" creationId="{108A58DB-18C6-3C3B-3877-C888FE0273F5}"/>
          </ac:spMkLst>
        </pc:spChg>
        <pc:spChg chg="mod">
          <ac:chgData name="Chang,Spencer Jordan" userId="47bc148a-f66a-4a29-97b6-6d9f682b338e" providerId="ADAL" clId="{DFAB4FE0-7F34-41E0-8D28-9176CF27BDF8}" dt="2024-08-09T13:08:07.777" v="26" actId="1076"/>
          <ac:spMkLst>
            <pc:docMk/>
            <pc:sldMk cId="2675032434" sldId="851"/>
            <ac:spMk id="13" creationId="{12BA9C27-A182-83D3-2BF3-B7AF937D2E37}"/>
          </ac:spMkLst>
        </pc:spChg>
        <pc:spChg chg="mod">
          <ac:chgData name="Chang,Spencer Jordan" userId="47bc148a-f66a-4a29-97b6-6d9f682b338e" providerId="ADAL" clId="{DFAB4FE0-7F34-41E0-8D28-9176CF27BDF8}" dt="2024-08-12T13:03:02.526" v="1120" actId="1076"/>
          <ac:spMkLst>
            <pc:docMk/>
            <pc:sldMk cId="2675032434" sldId="851"/>
            <ac:spMk id="15" creationId="{FE6CC097-6E24-F211-A30F-B9B476C41094}"/>
          </ac:spMkLst>
        </pc:spChg>
        <pc:spChg chg="del">
          <ac:chgData name="Chang,Spencer Jordan" userId="47bc148a-f66a-4a29-97b6-6d9f682b338e" providerId="ADAL" clId="{DFAB4FE0-7F34-41E0-8D28-9176CF27BDF8}" dt="2024-08-09T13:07:23.343" v="11" actId="478"/>
          <ac:spMkLst>
            <pc:docMk/>
            <pc:sldMk cId="2675032434" sldId="851"/>
            <ac:spMk id="16" creationId="{96C51C92-23A9-2D27-0851-6F81118CD4E7}"/>
          </ac:spMkLst>
        </pc:spChg>
        <pc:spChg chg="del">
          <ac:chgData name="Chang,Spencer Jordan" userId="47bc148a-f66a-4a29-97b6-6d9f682b338e" providerId="ADAL" clId="{DFAB4FE0-7F34-41E0-8D28-9176CF27BDF8}" dt="2024-08-09T13:07:24.364" v="12" actId="478"/>
          <ac:spMkLst>
            <pc:docMk/>
            <pc:sldMk cId="2675032434" sldId="851"/>
            <ac:spMk id="17" creationId="{A3B279EF-9744-0471-1554-E7684D20DE97}"/>
          </ac:spMkLst>
        </pc:spChg>
        <pc:spChg chg="del">
          <ac:chgData name="Chang,Spencer Jordan" userId="47bc148a-f66a-4a29-97b6-6d9f682b338e" providerId="ADAL" clId="{DFAB4FE0-7F34-41E0-8D28-9176CF27BDF8}" dt="2024-09-13T10:15:45.369" v="28484" actId="478"/>
          <ac:spMkLst>
            <pc:docMk/>
            <pc:sldMk cId="2675032434" sldId="851"/>
            <ac:spMk id="19" creationId="{BC2F1D01-1318-1C1F-6985-5EAD9875C160}"/>
          </ac:spMkLst>
        </pc:spChg>
        <pc:spChg chg="del">
          <ac:chgData name="Chang,Spencer Jordan" userId="47bc148a-f66a-4a29-97b6-6d9f682b338e" providerId="ADAL" clId="{DFAB4FE0-7F34-41E0-8D28-9176CF27BDF8}" dt="2024-08-09T13:07:20.651" v="9" actId="478"/>
          <ac:spMkLst>
            <pc:docMk/>
            <pc:sldMk cId="2675032434" sldId="851"/>
            <ac:spMk id="20" creationId="{66EECFEA-C3C6-1305-D564-646C1CDF4859}"/>
          </ac:spMkLst>
        </pc:spChg>
        <pc:spChg chg="del">
          <ac:chgData name="Chang,Spencer Jordan" userId="47bc148a-f66a-4a29-97b6-6d9f682b338e" providerId="ADAL" clId="{DFAB4FE0-7F34-41E0-8D28-9176CF27BDF8}" dt="2024-08-09T13:07:22.460" v="10" actId="478"/>
          <ac:spMkLst>
            <pc:docMk/>
            <pc:sldMk cId="2675032434" sldId="851"/>
            <ac:spMk id="22" creationId="{7713527C-4C70-8E36-103B-0991B6C471C6}"/>
          </ac:spMkLst>
        </pc:spChg>
        <pc:spChg chg="del">
          <ac:chgData name="Chang,Spencer Jordan" userId="47bc148a-f66a-4a29-97b6-6d9f682b338e" providerId="ADAL" clId="{DFAB4FE0-7F34-41E0-8D28-9176CF27BDF8}" dt="2024-08-09T13:07:19.210" v="8" actId="478"/>
          <ac:spMkLst>
            <pc:docMk/>
            <pc:sldMk cId="2675032434" sldId="851"/>
            <ac:spMk id="23" creationId="{D1642FC1-E002-D212-1F0B-2F2660BC00E4}"/>
          </ac:spMkLst>
        </pc:spChg>
        <pc:spChg chg="del">
          <ac:chgData name="Chang,Spencer Jordan" userId="47bc148a-f66a-4a29-97b6-6d9f682b338e" providerId="ADAL" clId="{DFAB4FE0-7F34-41E0-8D28-9176CF27BDF8}" dt="2024-08-09T13:07:19.210" v="8" actId="478"/>
          <ac:spMkLst>
            <pc:docMk/>
            <pc:sldMk cId="2675032434" sldId="851"/>
            <ac:spMk id="24" creationId="{940747A6-8196-3DC6-A75D-A5A1B8C7899C}"/>
          </ac:spMkLst>
        </pc:spChg>
        <pc:spChg chg="del">
          <ac:chgData name="Chang,Spencer Jordan" userId="47bc148a-f66a-4a29-97b6-6d9f682b338e" providerId="ADAL" clId="{DFAB4FE0-7F34-41E0-8D28-9176CF27BDF8}" dt="2024-08-09T13:07:19.210" v="8" actId="478"/>
          <ac:spMkLst>
            <pc:docMk/>
            <pc:sldMk cId="2675032434" sldId="851"/>
            <ac:spMk id="28" creationId="{3E864F8A-4C92-3D1F-2469-4DD4D955D1D2}"/>
          </ac:spMkLst>
        </pc:spChg>
        <pc:spChg chg="del">
          <ac:chgData name="Chang,Spencer Jordan" userId="47bc148a-f66a-4a29-97b6-6d9f682b338e" providerId="ADAL" clId="{DFAB4FE0-7F34-41E0-8D28-9176CF27BDF8}" dt="2024-08-09T13:07:19.210" v="8" actId="478"/>
          <ac:spMkLst>
            <pc:docMk/>
            <pc:sldMk cId="2675032434" sldId="851"/>
            <ac:spMk id="29" creationId="{05F01A53-84B5-15A2-F4EA-E96F7A4C6F12}"/>
          </ac:spMkLst>
        </pc:spChg>
        <pc:picChg chg="add mod ord">
          <ac:chgData name="Chang,Spencer Jordan" userId="47bc148a-f66a-4a29-97b6-6d9f682b338e" providerId="ADAL" clId="{DFAB4FE0-7F34-41E0-8D28-9176CF27BDF8}" dt="2024-08-12T12:25:39.076" v="478" actId="1076"/>
          <ac:picMkLst>
            <pc:docMk/>
            <pc:sldMk cId="2675032434" sldId="851"/>
            <ac:picMk id="11" creationId="{DBFC1D8E-4A3A-6559-10A6-78ED94767A59}"/>
          </ac:picMkLst>
        </pc:picChg>
        <pc:picChg chg="mod">
          <ac:chgData name="Chang,Spencer Jordan" userId="47bc148a-f66a-4a29-97b6-6d9f682b338e" providerId="ADAL" clId="{DFAB4FE0-7F34-41E0-8D28-9176CF27BDF8}" dt="2024-08-12T12:25:41.608" v="479" actId="1076"/>
          <ac:picMkLst>
            <pc:docMk/>
            <pc:sldMk cId="2675032434" sldId="851"/>
            <ac:picMk id="30" creationId="{39576152-6F02-73CA-6096-7E82890AE30D}"/>
          </ac:picMkLst>
        </pc:picChg>
        <pc:cxnChg chg="mod">
          <ac:chgData name="Chang,Spencer Jordan" userId="47bc148a-f66a-4a29-97b6-6d9f682b338e" providerId="ADAL" clId="{DFAB4FE0-7F34-41E0-8D28-9176CF27BDF8}" dt="2024-09-13T10:16:33.764" v="28503" actId="1038"/>
          <ac:cxnSpMkLst>
            <pc:docMk/>
            <pc:sldMk cId="2675032434" sldId="851"/>
            <ac:cxnSpMk id="5" creationId="{920FCCFB-7872-DEBA-5BC1-07DD065C8EB7}"/>
          </ac:cxnSpMkLst>
        </pc:cxnChg>
        <pc:cxnChg chg="mod">
          <ac:chgData name="Chang,Spencer Jordan" userId="47bc148a-f66a-4a29-97b6-6d9f682b338e" providerId="ADAL" clId="{DFAB4FE0-7F34-41E0-8D28-9176CF27BDF8}" dt="2024-09-13T10:16:33.764" v="28503" actId="1038"/>
          <ac:cxnSpMkLst>
            <pc:docMk/>
            <pc:sldMk cId="2675032434" sldId="851"/>
            <ac:cxnSpMk id="7" creationId="{E6606FF0-A2BA-EA2F-5AC4-F6496F318C05}"/>
          </ac:cxnSpMkLst>
        </pc:cxnChg>
        <pc:cxnChg chg="mod">
          <ac:chgData name="Chang,Spencer Jordan" userId="47bc148a-f66a-4a29-97b6-6d9f682b338e" providerId="ADAL" clId="{DFAB4FE0-7F34-41E0-8D28-9176CF27BDF8}" dt="2024-09-13T10:16:50.418" v="28506" actId="1076"/>
          <ac:cxnSpMkLst>
            <pc:docMk/>
            <pc:sldMk cId="2675032434" sldId="851"/>
            <ac:cxnSpMk id="17" creationId="{2B92BF9E-4863-82F3-6E3B-3B1FC844BB5A}"/>
          </ac:cxnSpMkLst>
        </pc:cxnChg>
        <pc:cxnChg chg="mod">
          <ac:chgData name="Chang,Spencer Jordan" userId="47bc148a-f66a-4a29-97b6-6d9f682b338e" providerId="ADAL" clId="{DFAB4FE0-7F34-41E0-8D28-9176CF27BDF8}" dt="2024-09-13T10:17:01.995" v="28509" actId="1076"/>
          <ac:cxnSpMkLst>
            <pc:docMk/>
            <pc:sldMk cId="2675032434" sldId="851"/>
            <ac:cxnSpMk id="22" creationId="{D6F25008-F4FA-99E9-90B8-91442A380617}"/>
          </ac:cxnSpMkLst>
        </pc:cxnChg>
        <pc:cxnChg chg="mod">
          <ac:chgData name="Chang,Spencer Jordan" userId="47bc148a-f66a-4a29-97b6-6d9f682b338e" providerId="ADAL" clId="{DFAB4FE0-7F34-41E0-8D28-9176CF27BDF8}" dt="2024-09-13T10:16:58.372" v="28508" actId="1076"/>
          <ac:cxnSpMkLst>
            <pc:docMk/>
            <pc:sldMk cId="2675032434" sldId="851"/>
            <ac:cxnSpMk id="28" creationId="{EF660D0F-4D77-6955-FD12-E8259CD347E7}"/>
          </ac:cxnSpMkLst>
        </pc:cxnChg>
        <pc:cxnChg chg="mod">
          <ac:chgData name="Chang,Spencer Jordan" userId="47bc148a-f66a-4a29-97b6-6d9f682b338e" providerId="ADAL" clId="{DFAB4FE0-7F34-41E0-8D28-9176CF27BDF8}" dt="2024-09-13T10:16:33.764" v="28503" actId="1038"/>
          <ac:cxnSpMkLst>
            <pc:docMk/>
            <pc:sldMk cId="2675032434" sldId="851"/>
            <ac:cxnSpMk id="32" creationId="{BE7CB598-91B4-24C9-319D-5920A4554058}"/>
          </ac:cxnSpMkLst>
        </pc:cxnChg>
        <pc:cxnChg chg="del mod">
          <ac:chgData name="Chang,Spencer Jordan" userId="47bc148a-f66a-4a29-97b6-6d9f682b338e" providerId="ADAL" clId="{DFAB4FE0-7F34-41E0-8D28-9176CF27BDF8}" dt="2024-09-13T10:15:46.464" v="28485" actId="478"/>
          <ac:cxnSpMkLst>
            <pc:docMk/>
            <pc:sldMk cId="2675032434" sldId="851"/>
            <ac:cxnSpMk id="36" creationId="{466F28B5-021C-30E5-F324-BFAB68093F93}"/>
          </ac:cxnSpMkLst>
        </pc:cxnChg>
      </pc:sldChg>
      <pc:sldChg chg="modSp add del mod ord modTransition modNotesTx">
        <pc:chgData name="Chang,Spencer Jordan" userId="47bc148a-f66a-4a29-97b6-6d9f682b338e" providerId="ADAL" clId="{DFAB4FE0-7F34-41E0-8D28-9176CF27BDF8}" dt="2024-09-17T14:43:10.079" v="47657" actId="47"/>
        <pc:sldMkLst>
          <pc:docMk/>
          <pc:sldMk cId="1719560425" sldId="852"/>
        </pc:sldMkLst>
        <pc:spChg chg="mod">
          <ac:chgData name="Chang,Spencer Jordan" userId="47bc148a-f66a-4a29-97b6-6d9f682b338e" providerId="ADAL" clId="{DFAB4FE0-7F34-41E0-8D28-9176CF27BDF8}" dt="2024-09-07T20:47:22.857" v="16536" actId="20577"/>
          <ac:spMkLst>
            <pc:docMk/>
            <pc:sldMk cId="1719560425" sldId="852"/>
            <ac:spMk id="2" creationId="{4460E9C7-653C-721B-09E7-BECC9819F17F}"/>
          </ac:spMkLst>
        </pc:spChg>
        <pc:spChg chg="mod">
          <ac:chgData name="Chang,Spencer Jordan" userId="47bc148a-f66a-4a29-97b6-6d9f682b338e" providerId="ADAL" clId="{DFAB4FE0-7F34-41E0-8D28-9176CF27BDF8}" dt="2024-09-16T17:05:29.295" v="46659" actId="20577"/>
          <ac:spMkLst>
            <pc:docMk/>
            <pc:sldMk cId="1719560425" sldId="852"/>
            <ac:spMk id="6" creationId="{593BF78D-956B-F3B1-018C-0042B77B2263}"/>
          </ac:spMkLst>
        </pc:spChg>
      </pc:sldChg>
      <pc:sldChg chg="addSp delSp modSp del mod">
        <pc:chgData name="Chang,Spencer Jordan" userId="47bc148a-f66a-4a29-97b6-6d9f682b338e" providerId="ADAL" clId="{DFAB4FE0-7F34-41E0-8D28-9176CF27BDF8}" dt="2024-09-07T20:47:14.209" v="16521" actId="2696"/>
        <pc:sldMkLst>
          <pc:docMk/>
          <pc:sldMk cId="4093601306" sldId="852"/>
        </pc:sldMkLst>
        <pc:spChg chg="mod">
          <ac:chgData name="Chang,Spencer Jordan" userId="47bc148a-f66a-4a29-97b6-6d9f682b338e" providerId="ADAL" clId="{DFAB4FE0-7F34-41E0-8D28-9176CF27BDF8}" dt="2024-09-07T18:13:49.136" v="11725" actId="20577"/>
          <ac:spMkLst>
            <pc:docMk/>
            <pc:sldMk cId="4093601306" sldId="852"/>
            <ac:spMk id="5" creationId="{5E4A9D19-1D5C-2FBC-E177-936F8B45D5AF}"/>
          </ac:spMkLst>
        </pc:spChg>
        <pc:spChg chg="add mod">
          <ac:chgData name="Chang,Spencer Jordan" userId="47bc148a-f66a-4a29-97b6-6d9f682b338e" providerId="ADAL" clId="{DFAB4FE0-7F34-41E0-8D28-9176CF27BDF8}" dt="2024-09-07T18:13:20.881" v="11697" actId="478"/>
          <ac:spMkLst>
            <pc:docMk/>
            <pc:sldMk cId="4093601306" sldId="852"/>
            <ac:spMk id="9" creationId="{5CFCF177-EEE0-B436-77A0-6255430FDCCC}"/>
          </ac:spMkLst>
        </pc:spChg>
        <pc:spChg chg="add mod">
          <ac:chgData name="Chang,Spencer Jordan" userId="47bc148a-f66a-4a29-97b6-6d9f682b338e" providerId="ADAL" clId="{DFAB4FE0-7F34-41E0-8D28-9176CF27BDF8}" dt="2024-09-07T18:13:25.512" v="11702" actId="478"/>
          <ac:spMkLst>
            <pc:docMk/>
            <pc:sldMk cId="4093601306" sldId="852"/>
            <ac:spMk id="10" creationId="{AAE8EF96-F798-E455-5513-D25BB2A0DF52}"/>
          </ac:spMkLst>
        </pc:spChg>
        <pc:spChg chg="add del mod">
          <ac:chgData name="Chang,Spencer Jordan" userId="47bc148a-f66a-4a29-97b6-6d9f682b338e" providerId="ADAL" clId="{DFAB4FE0-7F34-41E0-8D28-9176CF27BDF8}" dt="2024-09-07T18:13:29.763" v="11705"/>
          <ac:spMkLst>
            <pc:docMk/>
            <pc:sldMk cId="4093601306" sldId="852"/>
            <ac:spMk id="11" creationId="{BFC929A4-A820-A7A8-51F5-76552B68B4C4}"/>
          </ac:spMkLst>
        </pc:spChg>
        <pc:graphicFrameChg chg="add del mod">
          <ac:chgData name="Chang,Spencer Jordan" userId="47bc148a-f66a-4a29-97b6-6d9f682b338e" providerId="ADAL" clId="{DFAB4FE0-7F34-41E0-8D28-9176CF27BDF8}" dt="2024-09-07T20:38:40.153" v="16346" actId="478"/>
          <ac:graphicFrameMkLst>
            <pc:docMk/>
            <pc:sldMk cId="4093601306" sldId="852"/>
            <ac:graphicFrameMk id="13" creationId="{DA470C01-844D-E0F5-72D3-35B3CA957251}"/>
          </ac:graphicFrameMkLst>
        </pc:graphicFrameChg>
        <pc:graphicFrameChg chg="add mod">
          <ac:chgData name="Chang,Spencer Jordan" userId="47bc148a-f66a-4a29-97b6-6d9f682b338e" providerId="ADAL" clId="{DFAB4FE0-7F34-41E0-8D28-9176CF27BDF8}" dt="2024-09-07T20:38:40.539" v="16347"/>
          <ac:graphicFrameMkLst>
            <pc:docMk/>
            <pc:sldMk cId="4093601306" sldId="852"/>
            <ac:graphicFrameMk id="14" creationId="{B5EA72A5-71FE-A8EE-2210-43FAD8595A96}"/>
          </ac:graphicFrameMkLst>
        </pc:graphicFrameChg>
        <pc:picChg chg="add del">
          <ac:chgData name="Chang,Spencer Jordan" userId="47bc148a-f66a-4a29-97b6-6d9f682b338e" providerId="ADAL" clId="{DFAB4FE0-7F34-41E0-8D28-9176CF27BDF8}" dt="2024-09-07T18:13:28.807" v="11704" actId="478"/>
          <ac:picMkLst>
            <pc:docMk/>
            <pc:sldMk cId="4093601306" sldId="852"/>
            <ac:picMk id="7" creationId="{0B5FA6AC-F9A1-4C5A-30AC-7E42EDFEE70F}"/>
          </ac:picMkLst>
        </pc:picChg>
        <pc:picChg chg="add del mod ord">
          <ac:chgData name="Chang,Spencer Jordan" userId="47bc148a-f66a-4a29-97b6-6d9f682b338e" providerId="ADAL" clId="{DFAB4FE0-7F34-41E0-8D28-9176CF27BDF8}" dt="2024-09-07T18:13:24.500" v="11701" actId="21"/>
          <ac:picMkLst>
            <pc:docMk/>
            <pc:sldMk cId="4093601306" sldId="852"/>
            <ac:picMk id="8" creationId="{0E9E1CF4-E69C-2F97-ED0E-011C256B3D7B}"/>
          </ac:picMkLst>
        </pc:picChg>
        <pc:picChg chg="add mod">
          <ac:chgData name="Chang,Spencer Jordan" userId="47bc148a-f66a-4a29-97b6-6d9f682b338e" providerId="ADAL" clId="{DFAB4FE0-7F34-41E0-8D28-9176CF27BDF8}" dt="2024-09-07T18:13:32.034" v="11707" actId="1076"/>
          <ac:picMkLst>
            <pc:docMk/>
            <pc:sldMk cId="4093601306" sldId="852"/>
            <ac:picMk id="12" creationId="{0E9E1CF4-E69C-2F97-ED0E-011C256B3D7B}"/>
          </ac:picMkLst>
        </pc:picChg>
      </pc:sldChg>
      <pc:sldChg chg="addSp delSp modSp mod ord modTransition modAnim modNotesTx">
        <pc:chgData name="Chang,Spencer Jordan" userId="47bc148a-f66a-4a29-97b6-6d9f682b338e" providerId="ADAL" clId="{DFAB4FE0-7F34-41E0-8D28-9176CF27BDF8}" dt="2024-09-28T17:13:25.235" v="55804" actId="20577"/>
        <pc:sldMkLst>
          <pc:docMk/>
          <pc:sldMk cId="2112354876" sldId="853"/>
        </pc:sldMkLst>
        <pc:spChg chg="mod">
          <ac:chgData name="Chang,Spencer Jordan" userId="47bc148a-f66a-4a29-97b6-6d9f682b338e" providerId="ADAL" clId="{DFAB4FE0-7F34-41E0-8D28-9176CF27BDF8}" dt="2024-09-15T21:20:47.508" v="36506" actId="242"/>
          <ac:spMkLst>
            <pc:docMk/>
            <pc:sldMk cId="2112354876" sldId="853"/>
            <ac:spMk id="2" creationId="{FB12230B-E208-81A9-6046-3FBFE21CF342}"/>
          </ac:spMkLst>
        </pc:spChg>
        <pc:spChg chg="mod">
          <ac:chgData name="Chang,Spencer Jordan" userId="47bc148a-f66a-4a29-97b6-6d9f682b338e" providerId="ADAL" clId="{DFAB4FE0-7F34-41E0-8D28-9176CF27BDF8}" dt="2024-09-15T21:35:41.045" v="37727" actId="1076"/>
          <ac:spMkLst>
            <pc:docMk/>
            <pc:sldMk cId="2112354876" sldId="853"/>
            <ac:spMk id="4" creationId="{BB3FA12C-B046-6D30-8C78-87C3B8A54D73}"/>
          </ac:spMkLst>
        </pc:spChg>
        <pc:spChg chg="mod">
          <ac:chgData name="Chang,Spencer Jordan" userId="47bc148a-f66a-4a29-97b6-6d9f682b338e" providerId="ADAL" clId="{DFAB4FE0-7F34-41E0-8D28-9176CF27BDF8}" dt="2024-09-15T21:20:08.207" v="36493" actId="1076"/>
          <ac:spMkLst>
            <pc:docMk/>
            <pc:sldMk cId="2112354876" sldId="853"/>
            <ac:spMk id="5" creationId="{B149A01B-BF47-6354-4356-EAF5F540F739}"/>
          </ac:spMkLst>
        </pc:spChg>
        <pc:spChg chg="add del mod">
          <ac:chgData name="Chang,Spencer Jordan" userId="47bc148a-f66a-4a29-97b6-6d9f682b338e" providerId="ADAL" clId="{DFAB4FE0-7F34-41E0-8D28-9176CF27BDF8}" dt="2024-09-12T17:48:06.612" v="25689" actId="478"/>
          <ac:spMkLst>
            <pc:docMk/>
            <pc:sldMk cId="2112354876" sldId="853"/>
            <ac:spMk id="9" creationId="{73D4DE2A-6776-427F-9FC4-84143A8280D8}"/>
          </ac:spMkLst>
        </pc:spChg>
        <pc:spChg chg="add del mod">
          <ac:chgData name="Chang,Spencer Jordan" userId="47bc148a-f66a-4a29-97b6-6d9f682b338e" providerId="ADAL" clId="{DFAB4FE0-7F34-41E0-8D28-9176CF27BDF8}" dt="2024-09-12T23:07:49.513" v="26760" actId="478"/>
          <ac:spMkLst>
            <pc:docMk/>
            <pc:sldMk cId="2112354876" sldId="853"/>
            <ac:spMk id="11" creationId="{5662C60A-76A5-84DA-9F96-092305BBBB5A}"/>
          </ac:spMkLst>
        </pc:spChg>
        <pc:spChg chg="add del mod">
          <ac:chgData name="Chang,Spencer Jordan" userId="47bc148a-f66a-4a29-97b6-6d9f682b338e" providerId="ADAL" clId="{DFAB4FE0-7F34-41E0-8D28-9176CF27BDF8}" dt="2024-09-12T23:07:49.513" v="26760" actId="478"/>
          <ac:spMkLst>
            <pc:docMk/>
            <pc:sldMk cId="2112354876" sldId="853"/>
            <ac:spMk id="12" creationId="{1B91F42C-310B-17E3-305D-5F0E29E1BA65}"/>
          </ac:spMkLst>
        </pc:spChg>
        <pc:spChg chg="add del mod">
          <ac:chgData name="Chang,Spencer Jordan" userId="47bc148a-f66a-4a29-97b6-6d9f682b338e" providerId="ADAL" clId="{DFAB4FE0-7F34-41E0-8D28-9176CF27BDF8}" dt="2024-09-12T23:06:29.107" v="26744"/>
          <ac:spMkLst>
            <pc:docMk/>
            <pc:sldMk cId="2112354876" sldId="853"/>
            <ac:spMk id="13" creationId="{B4B7BB1A-C025-873F-1AE8-58F17397901D}"/>
          </ac:spMkLst>
        </pc:spChg>
        <pc:spChg chg="add del mod">
          <ac:chgData name="Chang,Spencer Jordan" userId="47bc148a-f66a-4a29-97b6-6d9f682b338e" providerId="ADAL" clId="{DFAB4FE0-7F34-41E0-8D28-9176CF27BDF8}" dt="2024-09-15T21:25:43.355" v="36802" actId="478"/>
          <ac:spMkLst>
            <pc:docMk/>
            <pc:sldMk cId="2112354876" sldId="853"/>
            <ac:spMk id="15" creationId="{3BB019AB-B1C6-61D7-F28B-6C7E6DB05E7E}"/>
          </ac:spMkLst>
        </pc:spChg>
        <pc:graphicFrameChg chg="add mod">
          <ac:chgData name="Chang,Spencer Jordan" userId="47bc148a-f66a-4a29-97b6-6d9f682b338e" providerId="ADAL" clId="{DFAB4FE0-7F34-41E0-8D28-9176CF27BDF8}" dt="2024-09-07T20:38:30.131" v="16343" actId="1076"/>
          <ac:graphicFrameMkLst>
            <pc:docMk/>
            <pc:sldMk cId="2112354876" sldId="853"/>
            <ac:graphicFrameMk id="8" creationId="{0C5689FD-DD11-1018-05C0-1D45B66B0ED1}"/>
          </ac:graphicFrameMkLst>
        </pc:graphicFrameChg>
        <pc:graphicFrameChg chg="add del mod">
          <ac:chgData name="Chang,Spencer Jordan" userId="47bc148a-f66a-4a29-97b6-6d9f682b338e" providerId="ADAL" clId="{DFAB4FE0-7F34-41E0-8D28-9176CF27BDF8}" dt="2024-09-07T20:34:54.627" v="16295" actId="21"/>
          <ac:graphicFrameMkLst>
            <pc:docMk/>
            <pc:sldMk cId="2112354876" sldId="853"/>
            <ac:graphicFrameMk id="9" creationId="{7CB5BEA8-2088-47BC-97C2-11D36584A4C6}"/>
          </ac:graphicFrameMkLst>
        </pc:graphicFrameChg>
        <pc:picChg chg="add del mod">
          <ac:chgData name="Chang,Spencer Jordan" userId="47bc148a-f66a-4a29-97b6-6d9f682b338e" providerId="ADAL" clId="{DFAB4FE0-7F34-41E0-8D28-9176CF27BDF8}" dt="2024-09-15T21:35:02.203" v="37706" actId="478"/>
          <ac:picMkLst>
            <pc:docMk/>
            <pc:sldMk cId="2112354876" sldId="853"/>
            <ac:picMk id="3" creationId="{3DB8080A-E572-0AC8-111E-BDB58B239032}"/>
          </ac:picMkLst>
        </pc:picChg>
        <pc:picChg chg="del mod">
          <ac:chgData name="Chang,Spencer Jordan" userId="47bc148a-f66a-4a29-97b6-6d9f682b338e" providerId="ADAL" clId="{DFAB4FE0-7F34-41E0-8D28-9176CF27BDF8}" dt="2024-09-15T21:20:00.421" v="36490" actId="478"/>
          <ac:picMkLst>
            <pc:docMk/>
            <pc:sldMk cId="2112354876" sldId="853"/>
            <ac:picMk id="7" creationId="{10E58EA9-734F-B8BE-9A40-F3CF7B722CA0}"/>
          </ac:picMkLst>
        </pc:picChg>
        <pc:picChg chg="add del mod">
          <ac:chgData name="Chang,Spencer Jordan" userId="47bc148a-f66a-4a29-97b6-6d9f682b338e" providerId="ADAL" clId="{DFAB4FE0-7F34-41E0-8D28-9176CF27BDF8}" dt="2024-09-15T21:12:32.333" v="36451" actId="478"/>
          <ac:picMkLst>
            <pc:docMk/>
            <pc:sldMk cId="2112354876" sldId="853"/>
            <ac:picMk id="10" creationId="{B6271592-EC7B-A826-5DE0-AE6EC1A82D29}"/>
          </ac:picMkLst>
        </pc:picChg>
        <pc:picChg chg="add mod">
          <ac:chgData name="Chang,Spencer Jordan" userId="47bc148a-f66a-4a29-97b6-6d9f682b338e" providerId="ADAL" clId="{DFAB4FE0-7F34-41E0-8D28-9176CF27BDF8}" dt="2024-09-15T21:20:52.709" v="36507" actId="1076"/>
          <ac:picMkLst>
            <pc:docMk/>
            <pc:sldMk cId="2112354876" sldId="853"/>
            <ac:picMk id="12" creationId="{98C23B70-DC4A-B022-475A-1C0E075E4110}"/>
          </ac:picMkLst>
        </pc:picChg>
        <pc:picChg chg="add mod">
          <ac:chgData name="Chang,Spencer Jordan" userId="47bc148a-f66a-4a29-97b6-6d9f682b338e" providerId="ADAL" clId="{DFAB4FE0-7F34-41E0-8D28-9176CF27BDF8}" dt="2024-09-15T21:35:27.089" v="37723" actId="1035"/>
          <ac:picMkLst>
            <pc:docMk/>
            <pc:sldMk cId="2112354876" sldId="853"/>
            <ac:picMk id="18" creationId="{D923D6AA-C475-3F38-DD65-73C3886DF53A}"/>
          </ac:picMkLst>
        </pc:picChg>
        <pc:cxnChg chg="mod">
          <ac:chgData name="Chang,Spencer Jordan" userId="47bc148a-f66a-4a29-97b6-6d9f682b338e" providerId="ADAL" clId="{DFAB4FE0-7F34-41E0-8D28-9176CF27BDF8}" dt="2024-09-15T21:35:34.327" v="37725" actId="14100"/>
          <ac:cxnSpMkLst>
            <pc:docMk/>
            <pc:sldMk cId="2112354876" sldId="853"/>
            <ac:cxnSpMk id="6" creationId="{39B4895F-0A91-751A-020A-A4442C804E99}"/>
          </ac:cxnSpMkLst>
        </pc:cxnChg>
        <pc:cxnChg chg="add del mod">
          <ac:chgData name="Chang,Spencer Jordan" userId="47bc148a-f66a-4a29-97b6-6d9f682b338e" providerId="ADAL" clId="{DFAB4FE0-7F34-41E0-8D28-9176CF27BDF8}" dt="2024-09-12T23:07:49.513" v="26760" actId="478"/>
          <ac:cxnSpMkLst>
            <pc:docMk/>
            <pc:sldMk cId="2112354876" sldId="853"/>
            <ac:cxnSpMk id="14" creationId="{27BF61D2-00BB-5585-FB19-9451AD97F560}"/>
          </ac:cxnSpMkLst>
        </pc:cxnChg>
      </pc:sldChg>
      <pc:sldChg chg="addSp modSp del mod modNotesTx">
        <pc:chgData name="Chang,Spencer Jordan" userId="47bc148a-f66a-4a29-97b6-6d9f682b338e" providerId="ADAL" clId="{DFAB4FE0-7F34-41E0-8D28-9176CF27BDF8}" dt="2024-09-12T18:16:23.530" v="25937" actId="47"/>
        <pc:sldMkLst>
          <pc:docMk/>
          <pc:sldMk cId="484438665" sldId="877"/>
        </pc:sldMkLst>
        <pc:spChg chg="mod">
          <ac:chgData name="Chang,Spencer Jordan" userId="47bc148a-f66a-4a29-97b6-6d9f682b338e" providerId="ADAL" clId="{DFAB4FE0-7F34-41E0-8D28-9176CF27BDF8}" dt="2024-08-14T11:43:01.776" v="1829" actId="208"/>
          <ac:spMkLst>
            <pc:docMk/>
            <pc:sldMk cId="484438665" sldId="877"/>
            <ac:spMk id="4" creationId="{24BE30E9-CD5A-E9CA-DD89-C89150D84159}"/>
          </ac:spMkLst>
        </pc:spChg>
        <pc:spChg chg="mod">
          <ac:chgData name="Chang,Spencer Jordan" userId="47bc148a-f66a-4a29-97b6-6d9f682b338e" providerId="ADAL" clId="{DFAB4FE0-7F34-41E0-8D28-9176CF27BDF8}" dt="2024-08-14T11:43:01.776" v="1829" actId="208"/>
          <ac:spMkLst>
            <pc:docMk/>
            <pc:sldMk cId="484438665" sldId="877"/>
            <ac:spMk id="6" creationId="{949B06A9-D137-312E-1088-7434DDD8BE96}"/>
          </ac:spMkLst>
        </pc:spChg>
        <pc:spChg chg="add mod">
          <ac:chgData name="Chang,Spencer Jordan" userId="47bc148a-f66a-4a29-97b6-6d9f682b338e" providerId="ADAL" clId="{DFAB4FE0-7F34-41E0-8D28-9176CF27BDF8}" dt="2024-09-12T17:45:54.386" v="25677" actId="1036"/>
          <ac:spMkLst>
            <pc:docMk/>
            <pc:sldMk cId="484438665" sldId="877"/>
            <ac:spMk id="9" creationId="{22BD3F49-1E54-EB4E-4785-49330952C436}"/>
          </ac:spMkLst>
        </pc:spChg>
        <pc:graphicFrameChg chg="add mod">
          <ac:chgData name="Chang,Spencer Jordan" userId="47bc148a-f66a-4a29-97b6-6d9f682b338e" providerId="ADAL" clId="{DFAB4FE0-7F34-41E0-8D28-9176CF27BDF8}" dt="2024-09-07T20:38:05.254" v="16334" actId="1076"/>
          <ac:graphicFrameMkLst>
            <pc:docMk/>
            <pc:sldMk cId="484438665" sldId="877"/>
            <ac:graphicFrameMk id="7" creationId="{94237415-882E-D940-1093-545C30BE7E80}"/>
          </ac:graphicFrameMkLst>
        </pc:graphicFrameChg>
      </pc:sldChg>
      <pc:sldChg chg="modSp add mod modTransition">
        <pc:chgData name="Chang,Spencer Jordan" userId="47bc148a-f66a-4a29-97b6-6d9f682b338e" providerId="ADAL" clId="{DFAB4FE0-7F34-41E0-8D28-9176CF27BDF8}" dt="2024-09-26T17:58:29.949" v="55478" actId="1076"/>
        <pc:sldMkLst>
          <pc:docMk/>
          <pc:sldMk cId="1439017376" sldId="878"/>
        </pc:sldMkLst>
        <pc:spChg chg="mod">
          <ac:chgData name="Chang,Spencer Jordan" userId="47bc148a-f66a-4a29-97b6-6d9f682b338e" providerId="ADAL" clId="{DFAB4FE0-7F34-41E0-8D28-9176CF27BDF8}" dt="2024-09-26T17:58:26.108" v="55477" actId="14100"/>
          <ac:spMkLst>
            <pc:docMk/>
            <pc:sldMk cId="1439017376" sldId="878"/>
            <ac:spMk id="3" creationId="{FBF2008D-FFD6-D142-8E71-C8B6F94FD881}"/>
          </ac:spMkLst>
        </pc:spChg>
        <pc:spChg chg="mod">
          <ac:chgData name="Chang,Spencer Jordan" userId="47bc148a-f66a-4a29-97b6-6d9f682b338e" providerId="ADAL" clId="{DFAB4FE0-7F34-41E0-8D28-9176CF27BDF8}" dt="2024-09-26T17:58:29.949" v="55478" actId="1076"/>
          <ac:spMkLst>
            <pc:docMk/>
            <pc:sldMk cId="1439017376" sldId="878"/>
            <ac:spMk id="5" creationId="{8900CBE9-02BC-074F-AC3B-B68441028FEA}"/>
          </ac:spMkLst>
        </pc:spChg>
        <pc:picChg chg="mod">
          <ac:chgData name="Chang,Spencer Jordan" userId="47bc148a-f66a-4a29-97b6-6d9f682b338e" providerId="ADAL" clId="{DFAB4FE0-7F34-41E0-8D28-9176CF27BDF8}" dt="2024-09-26T17:58:18.565" v="55475" actId="732"/>
          <ac:picMkLst>
            <pc:docMk/>
            <pc:sldMk cId="1439017376" sldId="878"/>
            <ac:picMk id="2050" creationId="{1B1FF6F3-A6C0-0A39-6E22-D3CBCAF5AF2C}"/>
          </ac:picMkLst>
        </pc:picChg>
      </pc:sldChg>
      <pc:sldChg chg="del">
        <pc:chgData name="Chang,Spencer Jordan" userId="47bc148a-f66a-4a29-97b6-6d9f682b338e" providerId="ADAL" clId="{DFAB4FE0-7F34-41E0-8D28-9176CF27BDF8}" dt="2024-08-09T13:35:24.817" v="121" actId="2696"/>
        <pc:sldMkLst>
          <pc:docMk/>
          <pc:sldMk cId="2154803212" sldId="878"/>
        </pc:sldMkLst>
      </pc:sldChg>
      <pc:sldChg chg="add modTransition">
        <pc:chgData name="Chang,Spencer Jordan" userId="47bc148a-f66a-4a29-97b6-6d9f682b338e" providerId="ADAL" clId="{DFAB4FE0-7F34-41E0-8D28-9176CF27BDF8}" dt="2024-09-16T01:04:47.900" v="40245"/>
        <pc:sldMkLst>
          <pc:docMk/>
          <pc:sldMk cId="2992146682" sldId="879"/>
        </pc:sldMkLst>
      </pc:sldChg>
      <pc:sldChg chg="del">
        <pc:chgData name="Chang,Spencer Jordan" userId="47bc148a-f66a-4a29-97b6-6d9f682b338e" providerId="ADAL" clId="{DFAB4FE0-7F34-41E0-8D28-9176CF27BDF8}" dt="2024-08-09T13:35:24.817" v="121" actId="2696"/>
        <pc:sldMkLst>
          <pc:docMk/>
          <pc:sldMk cId="3687706680" sldId="879"/>
        </pc:sldMkLst>
      </pc:sldChg>
      <pc:sldChg chg="add modTransition">
        <pc:chgData name="Chang,Spencer Jordan" userId="47bc148a-f66a-4a29-97b6-6d9f682b338e" providerId="ADAL" clId="{DFAB4FE0-7F34-41E0-8D28-9176CF27BDF8}" dt="2024-09-16T01:04:47.900" v="40245"/>
        <pc:sldMkLst>
          <pc:docMk/>
          <pc:sldMk cId="1608562579" sldId="880"/>
        </pc:sldMkLst>
      </pc:sldChg>
      <pc:sldChg chg="del">
        <pc:chgData name="Chang,Spencer Jordan" userId="47bc148a-f66a-4a29-97b6-6d9f682b338e" providerId="ADAL" clId="{DFAB4FE0-7F34-41E0-8D28-9176CF27BDF8}" dt="2024-08-09T13:35:24.817" v="121" actId="2696"/>
        <pc:sldMkLst>
          <pc:docMk/>
          <pc:sldMk cId="1637468935" sldId="880"/>
        </pc:sldMkLst>
      </pc:sldChg>
      <pc:sldChg chg="addSp delSp modSp mod modTransition modClrScheme chgLayout modNotesTx">
        <pc:chgData name="Chang,Spencer Jordan" userId="47bc148a-f66a-4a29-97b6-6d9f682b338e" providerId="ADAL" clId="{DFAB4FE0-7F34-41E0-8D28-9176CF27BDF8}" dt="2024-09-16T01:04:47.900" v="40245"/>
        <pc:sldMkLst>
          <pc:docMk/>
          <pc:sldMk cId="521359142" sldId="881"/>
        </pc:sldMkLst>
        <pc:spChg chg="mod ord">
          <ac:chgData name="Chang,Spencer Jordan" userId="47bc148a-f66a-4a29-97b6-6d9f682b338e" providerId="ADAL" clId="{DFAB4FE0-7F34-41E0-8D28-9176CF27BDF8}" dt="2024-09-12T16:55:19.310" v="25377" actId="700"/>
          <ac:spMkLst>
            <pc:docMk/>
            <pc:sldMk cId="521359142" sldId="881"/>
            <ac:spMk id="2" creationId="{0291743B-EB48-109A-AF40-A89B831F4493}"/>
          </ac:spMkLst>
        </pc:spChg>
        <pc:spChg chg="add del mod">
          <ac:chgData name="Chang,Spencer Jordan" userId="47bc148a-f66a-4a29-97b6-6d9f682b338e" providerId="ADAL" clId="{DFAB4FE0-7F34-41E0-8D28-9176CF27BDF8}" dt="2024-08-12T13:05:49.202" v="1147" actId="478"/>
          <ac:spMkLst>
            <pc:docMk/>
            <pc:sldMk cId="521359142" sldId="881"/>
            <ac:spMk id="3" creationId="{1ED4430A-C9D5-06FD-6049-459F5C7A1321}"/>
          </ac:spMkLst>
        </pc:spChg>
        <pc:spChg chg="del mod">
          <ac:chgData name="Chang,Spencer Jordan" userId="47bc148a-f66a-4a29-97b6-6d9f682b338e" providerId="ADAL" clId="{DFAB4FE0-7F34-41E0-8D28-9176CF27BDF8}" dt="2024-09-12T17:00:05.862" v="25395" actId="478"/>
          <ac:spMkLst>
            <pc:docMk/>
            <pc:sldMk cId="521359142" sldId="881"/>
            <ac:spMk id="7" creationId="{87302A68-A364-45BC-5CD3-945D3F85BE18}"/>
          </ac:spMkLst>
        </pc:spChg>
        <pc:spChg chg="del mod">
          <ac:chgData name="Chang,Spencer Jordan" userId="47bc148a-f66a-4a29-97b6-6d9f682b338e" providerId="ADAL" clId="{DFAB4FE0-7F34-41E0-8D28-9176CF27BDF8}" dt="2024-09-12T17:00:05.862" v="25395" actId="478"/>
          <ac:spMkLst>
            <pc:docMk/>
            <pc:sldMk cId="521359142" sldId="881"/>
            <ac:spMk id="8" creationId="{78095F37-E969-CCA4-B16F-21CF9FE5D31A}"/>
          </ac:spMkLst>
        </pc:spChg>
        <pc:spChg chg="mod ord">
          <ac:chgData name="Chang,Spencer Jordan" userId="47bc148a-f66a-4a29-97b6-6d9f682b338e" providerId="ADAL" clId="{DFAB4FE0-7F34-41E0-8D28-9176CF27BDF8}" dt="2024-09-12T16:55:19.310" v="25377" actId="700"/>
          <ac:spMkLst>
            <pc:docMk/>
            <pc:sldMk cId="521359142" sldId="881"/>
            <ac:spMk id="12" creationId="{A23FDCA5-A9A5-B5D6-76E3-5D0BDE9363A9}"/>
          </ac:spMkLst>
        </pc:spChg>
        <pc:spChg chg="add del mod">
          <ac:chgData name="Chang,Spencer Jordan" userId="47bc148a-f66a-4a29-97b6-6d9f682b338e" providerId="ADAL" clId="{DFAB4FE0-7F34-41E0-8D28-9176CF27BDF8}" dt="2024-09-12T16:55:04.826" v="25373" actId="478"/>
          <ac:spMkLst>
            <pc:docMk/>
            <pc:sldMk cId="521359142" sldId="881"/>
            <ac:spMk id="13" creationId="{30C22379-6DA9-C904-E743-BC04436E0745}"/>
          </ac:spMkLst>
        </pc:spChg>
        <pc:spChg chg="add del mod">
          <ac:chgData name="Chang,Spencer Jordan" userId="47bc148a-f66a-4a29-97b6-6d9f682b338e" providerId="ADAL" clId="{DFAB4FE0-7F34-41E0-8D28-9176CF27BDF8}" dt="2024-09-12T16:55:15.054" v="25376" actId="21"/>
          <ac:spMkLst>
            <pc:docMk/>
            <pc:sldMk cId="521359142" sldId="881"/>
            <ac:spMk id="16" creationId="{3981D871-1F5C-D969-A4D6-A4DF202D43DF}"/>
          </ac:spMkLst>
        </pc:spChg>
        <pc:grpChg chg="add mod ord">
          <ac:chgData name="Chang,Spencer Jordan" userId="47bc148a-f66a-4a29-97b6-6d9f682b338e" providerId="ADAL" clId="{DFAB4FE0-7F34-41E0-8D28-9176CF27BDF8}" dt="2024-09-12T17:17:00.180" v="25508" actId="1076"/>
          <ac:grpSpMkLst>
            <pc:docMk/>
            <pc:sldMk cId="521359142" sldId="881"/>
            <ac:grpSpMk id="18" creationId="{2E3AAF09-44EE-C2A5-133B-EB3638F307DD}"/>
          </ac:grpSpMkLst>
        </pc:grpChg>
        <pc:grpChg chg="add mod">
          <ac:chgData name="Chang,Spencer Jordan" userId="47bc148a-f66a-4a29-97b6-6d9f682b338e" providerId="ADAL" clId="{DFAB4FE0-7F34-41E0-8D28-9176CF27BDF8}" dt="2024-09-13T13:34:38.779" v="33025" actId="1076"/>
          <ac:grpSpMkLst>
            <pc:docMk/>
            <pc:sldMk cId="521359142" sldId="881"/>
            <ac:grpSpMk id="37" creationId="{0721FB55-83C3-299E-377E-3BCE1981DD21}"/>
          </ac:grpSpMkLst>
        </pc:grpChg>
        <pc:graphicFrameChg chg="add mod">
          <ac:chgData name="Chang,Spencer Jordan" userId="47bc148a-f66a-4a29-97b6-6d9f682b338e" providerId="ADAL" clId="{DFAB4FE0-7F34-41E0-8D28-9176CF27BDF8}" dt="2024-09-07T20:41:06.880" v="16412"/>
          <ac:graphicFrameMkLst>
            <pc:docMk/>
            <pc:sldMk cId="521359142" sldId="881"/>
            <ac:graphicFrameMk id="9" creationId="{BFD5D12D-EFC6-9B8C-A8D7-69A8DE851F2D}"/>
          </ac:graphicFrameMkLst>
        </pc:graphicFrameChg>
        <pc:picChg chg="del">
          <ac:chgData name="Chang,Spencer Jordan" userId="47bc148a-f66a-4a29-97b6-6d9f682b338e" providerId="ADAL" clId="{DFAB4FE0-7F34-41E0-8D28-9176CF27BDF8}" dt="2024-09-12T16:55:02.326" v="25372" actId="21"/>
          <ac:picMkLst>
            <pc:docMk/>
            <pc:sldMk cId="521359142" sldId="881"/>
            <ac:picMk id="5" creationId="{3749EB6E-9CE2-0175-7113-5EDE15E77521}"/>
          </ac:picMkLst>
        </pc:picChg>
        <pc:picChg chg="mod">
          <ac:chgData name="Chang,Spencer Jordan" userId="47bc148a-f66a-4a29-97b6-6d9f682b338e" providerId="ADAL" clId="{DFAB4FE0-7F34-41E0-8D28-9176CF27BDF8}" dt="2024-09-12T16:55:27.973" v="25381" actId="164"/>
          <ac:picMkLst>
            <pc:docMk/>
            <pc:sldMk cId="521359142" sldId="881"/>
            <ac:picMk id="6" creationId="{C0CAE422-4CFF-0859-CE86-156C168D0C5C}"/>
          </ac:picMkLst>
        </pc:picChg>
        <pc:picChg chg="del mod">
          <ac:chgData name="Chang,Spencer Jordan" userId="47bc148a-f66a-4a29-97b6-6d9f682b338e" providerId="ADAL" clId="{DFAB4FE0-7F34-41E0-8D28-9176CF27BDF8}" dt="2024-09-12T16:59:53.496" v="25391" actId="478"/>
          <ac:picMkLst>
            <pc:docMk/>
            <pc:sldMk cId="521359142" sldId="881"/>
            <ac:picMk id="10" creationId="{AD5629C4-99E5-E5ED-2471-BC5D708C0EE2}"/>
          </ac:picMkLst>
        </pc:picChg>
        <pc:picChg chg="add del mod ord">
          <ac:chgData name="Chang,Spencer Jordan" userId="47bc148a-f66a-4a29-97b6-6d9f682b338e" providerId="ADAL" clId="{DFAB4FE0-7F34-41E0-8D28-9176CF27BDF8}" dt="2024-09-12T16:55:25.054" v="25379" actId="21"/>
          <ac:picMkLst>
            <pc:docMk/>
            <pc:sldMk cId="521359142" sldId="881"/>
            <ac:picMk id="14" creationId="{3749EB6E-9CE2-0175-7113-5EDE15E77521}"/>
          </ac:picMkLst>
        </pc:picChg>
        <pc:picChg chg="add mod modCrop">
          <ac:chgData name="Chang,Spencer Jordan" userId="47bc148a-f66a-4a29-97b6-6d9f682b338e" providerId="ADAL" clId="{DFAB4FE0-7F34-41E0-8D28-9176CF27BDF8}" dt="2024-09-12T16:55:40.089" v="25384" actId="732"/>
          <ac:picMkLst>
            <pc:docMk/>
            <pc:sldMk cId="521359142" sldId="881"/>
            <ac:picMk id="17" creationId="{3749EB6E-9CE2-0175-7113-5EDE15E77521}"/>
          </ac:picMkLst>
        </pc:picChg>
        <pc:picChg chg="add del mod">
          <ac:chgData name="Chang,Spencer Jordan" userId="47bc148a-f66a-4a29-97b6-6d9f682b338e" providerId="ADAL" clId="{DFAB4FE0-7F34-41E0-8D28-9176CF27BDF8}" dt="2024-09-12T17:08:31.774" v="25443" actId="478"/>
          <ac:picMkLst>
            <pc:docMk/>
            <pc:sldMk cId="521359142" sldId="881"/>
            <ac:picMk id="20" creationId="{A3F83A5F-B443-1555-B892-1A98093EAEE6}"/>
          </ac:picMkLst>
        </pc:picChg>
        <pc:picChg chg="add mod">
          <ac:chgData name="Chang,Spencer Jordan" userId="47bc148a-f66a-4a29-97b6-6d9f682b338e" providerId="ADAL" clId="{DFAB4FE0-7F34-41E0-8D28-9176CF27BDF8}" dt="2024-09-12T17:17:04.313" v="25511" actId="164"/>
          <ac:picMkLst>
            <pc:docMk/>
            <pc:sldMk cId="521359142" sldId="881"/>
            <ac:picMk id="22" creationId="{2017EF79-411E-9F08-11A3-217A49DA403F}"/>
          </ac:picMkLst>
        </pc:picChg>
        <pc:picChg chg="add del mod">
          <ac:chgData name="Chang,Spencer Jordan" userId="47bc148a-f66a-4a29-97b6-6d9f682b338e" providerId="ADAL" clId="{DFAB4FE0-7F34-41E0-8D28-9176CF27BDF8}" dt="2024-09-12T17:08:47.140" v="25447" actId="478"/>
          <ac:picMkLst>
            <pc:docMk/>
            <pc:sldMk cId="521359142" sldId="881"/>
            <ac:picMk id="24" creationId="{6BBDD555-5ECE-3564-D795-4D53974FE4C2}"/>
          </ac:picMkLst>
        </pc:picChg>
        <pc:picChg chg="add mod">
          <ac:chgData name="Chang,Spencer Jordan" userId="47bc148a-f66a-4a29-97b6-6d9f682b338e" providerId="ADAL" clId="{DFAB4FE0-7F34-41E0-8D28-9176CF27BDF8}" dt="2024-09-12T17:17:04.313" v="25511" actId="164"/>
          <ac:picMkLst>
            <pc:docMk/>
            <pc:sldMk cId="521359142" sldId="881"/>
            <ac:picMk id="26" creationId="{95B05766-E018-30A6-B1E3-EDFD7CCF248D}"/>
          </ac:picMkLst>
        </pc:picChg>
        <pc:picChg chg="add mod">
          <ac:chgData name="Chang,Spencer Jordan" userId="47bc148a-f66a-4a29-97b6-6d9f682b338e" providerId="ADAL" clId="{DFAB4FE0-7F34-41E0-8D28-9176CF27BDF8}" dt="2024-09-12T17:17:04.313" v="25511" actId="164"/>
          <ac:picMkLst>
            <pc:docMk/>
            <pc:sldMk cId="521359142" sldId="881"/>
            <ac:picMk id="28" creationId="{273D3A1C-7D4E-C40C-64F8-8251DF8B71EE}"/>
          </ac:picMkLst>
        </pc:picChg>
        <pc:picChg chg="add del mod">
          <ac:chgData name="Chang,Spencer Jordan" userId="47bc148a-f66a-4a29-97b6-6d9f682b338e" providerId="ADAL" clId="{DFAB4FE0-7F34-41E0-8D28-9176CF27BDF8}" dt="2024-09-12T17:16:52.775" v="25506" actId="478"/>
          <ac:picMkLst>
            <pc:docMk/>
            <pc:sldMk cId="521359142" sldId="881"/>
            <ac:picMk id="30" creationId="{8BE7FA28-87A2-EA1D-BBCF-8B4F5487EE6F}"/>
          </ac:picMkLst>
        </pc:picChg>
        <pc:picChg chg="add del">
          <ac:chgData name="Chang,Spencer Jordan" userId="47bc148a-f66a-4a29-97b6-6d9f682b338e" providerId="ADAL" clId="{DFAB4FE0-7F34-41E0-8D28-9176CF27BDF8}" dt="2024-09-12T17:13:38.493" v="25467" actId="478"/>
          <ac:picMkLst>
            <pc:docMk/>
            <pc:sldMk cId="521359142" sldId="881"/>
            <ac:picMk id="32" creationId="{6A13CE20-190E-531C-F14C-D73BBDFF014A}"/>
          </ac:picMkLst>
        </pc:picChg>
        <pc:picChg chg="add del mod">
          <ac:chgData name="Chang,Spencer Jordan" userId="47bc148a-f66a-4a29-97b6-6d9f682b338e" providerId="ADAL" clId="{DFAB4FE0-7F34-41E0-8D28-9176CF27BDF8}" dt="2024-09-12T17:16:37.945" v="25504" actId="478"/>
          <ac:picMkLst>
            <pc:docMk/>
            <pc:sldMk cId="521359142" sldId="881"/>
            <ac:picMk id="34" creationId="{7E7F3200-8AA0-66E6-5742-962067682632}"/>
          </ac:picMkLst>
        </pc:picChg>
        <pc:picChg chg="add mod">
          <ac:chgData name="Chang,Spencer Jordan" userId="47bc148a-f66a-4a29-97b6-6d9f682b338e" providerId="ADAL" clId="{DFAB4FE0-7F34-41E0-8D28-9176CF27BDF8}" dt="2024-09-12T17:17:04.313" v="25511" actId="164"/>
          <ac:picMkLst>
            <pc:docMk/>
            <pc:sldMk cId="521359142" sldId="881"/>
            <ac:picMk id="35" creationId="{B0D61B95-F94D-B62B-ABFD-449BBE53F0F8}"/>
          </ac:picMkLst>
        </pc:picChg>
        <pc:picChg chg="add mod">
          <ac:chgData name="Chang,Spencer Jordan" userId="47bc148a-f66a-4a29-97b6-6d9f682b338e" providerId="ADAL" clId="{DFAB4FE0-7F34-41E0-8D28-9176CF27BDF8}" dt="2024-09-12T17:17:04.313" v="25511" actId="164"/>
          <ac:picMkLst>
            <pc:docMk/>
            <pc:sldMk cId="521359142" sldId="881"/>
            <ac:picMk id="36" creationId="{E9CFF5B4-26B9-057D-95C7-2CDF7EE2BC15}"/>
          </ac:picMkLst>
        </pc:picChg>
        <pc:cxnChg chg="del mod">
          <ac:chgData name="Chang,Spencer Jordan" userId="47bc148a-f66a-4a29-97b6-6d9f682b338e" providerId="ADAL" clId="{DFAB4FE0-7F34-41E0-8D28-9176CF27BDF8}" dt="2024-09-12T17:00:05.862" v="25395" actId="478"/>
          <ac:cxnSpMkLst>
            <pc:docMk/>
            <pc:sldMk cId="521359142" sldId="881"/>
            <ac:cxnSpMk id="11" creationId="{1F4AEC65-C3C7-2F30-5ADE-968641938A76}"/>
          </ac:cxnSpMkLst>
        </pc:cxnChg>
      </pc:sldChg>
      <pc:sldChg chg="addSp delSp modSp add modTransition">
        <pc:chgData name="Chang,Spencer Jordan" userId="47bc148a-f66a-4a29-97b6-6d9f682b338e" providerId="ADAL" clId="{DFAB4FE0-7F34-41E0-8D28-9176CF27BDF8}" dt="2024-09-26T17:56:46.683" v="55471"/>
        <pc:sldMkLst>
          <pc:docMk/>
          <pc:sldMk cId="368179357" sldId="882"/>
        </pc:sldMkLst>
        <pc:picChg chg="del">
          <ac:chgData name="Chang,Spencer Jordan" userId="47bc148a-f66a-4a29-97b6-6d9f682b338e" providerId="ADAL" clId="{DFAB4FE0-7F34-41E0-8D28-9176CF27BDF8}" dt="2024-09-26T17:56:26.278" v="55464" actId="478"/>
          <ac:picMkLst>
            <pc:docMk/>
            <pc:sldMk cId="368179357" sldId="882"/>
            <ac:picMk id="4" creationId="{1533D42B-72E2-2442-0922-72BE72A21BB4}"/>
          </ac:picMkLst>
        </pc:picChg>
        <pc:picChg chg="add mod">
          <ac:chgData name="Chang,Spencer Jordan" userId="47bc148a-f66a-4a29-97b6-6d9f682b338e" providerId="ADAL" clId="{DFAB4FE0-7F34-41E0-8D28-9176CF27BDF8}" dt="2024-09-26T17:56:46.683" v="55471"/>
          <ac:picMkLst>
            <pc:docMk/>
            <pc:sldMk cId="368179357" sldId="882"/>
            <ac:picMk id="7" creationId="{A60C753D-DEEC-2F99-499F-562C8A45D7D7}"/>
          </ac:picMkLst>
        </pc:picChg>
      </pc:sldChg>
      <pc:sldChg chg="del ord">
        <pc:chgData name="Chang,Spencer Jordan" userId="47bc148a-f66a-4a29-97b6-6d9f682b338e" providerId="ADAL" clId="{DFAB4FE0-7F34-41E0-8D28-9176CF27BDF8}" dt="2024-08-09T13:35:24.817" v="121" actId="2696"/>
        <pc:sldMkLst>
          <pc:docMk/>
          <pc:sldMk cId="3302497614" sldId="882"/>
        </pc:sldMkLst>
      </pc:sldChg>
      <pc:sldChg chg="del">
        <pc:chgData name="Chang,Spencer Jordan" userId="47bc148a-f66a-4a29-97b6-6d9f682b338e" providerId="ADAL" clId="{DFAB4FE0-7F34-41E0-8D28-9176CF27BDF8}" dt="2024-08-09T13:35:24.817" v="121" actId="2696"/>
        <pc:sldMkLst>
          <pc:docMk/>
          <pc:sldMk cId="280830713" sldId="883"/>
        </pc:sldMkLst>
      </pc:sldChg>
      <pc:sldChg chg="addSp delSp modSp add mod modTransition">
        <pc:chgData name="Chang,Spencer Jordan" userId="47bc148a-f66a-4a29-97b6-6d9f682b338e" providerId="ADAL" clId="{DFAB4FE0-7F34-41E0-8D28-9176CF27BDF8}" dt="2024-09-26T17:56:42.615" v="55470" actId="1036"/>
        <pc:sldMkLst>
          <pc:docMk/>
          <pc:sldMk cId="2155017146" sldId="883"/>
        </pc:sldMkLst>
        <pc:picChg chg="del">
          <ac:chgData name="Chang,Spencer Jordan" userId="47bc148a-f66a-4a29-97b6-6d9f682b338e" providerId="ADAL" clId="{DFAB4FE0-7F34-41E0-8D28-9176CF27BDF8}" dt="2024-09-26T17:55:59.927" v="55463" actId="478"/>
          <ac:picMkLst>
            <pc:docMk/>
            <pc:sldMk cId="2155017146" sldId="883"/>
            <ac:picMk id="4" creationId="{1533D42B-72E2-2442-0922-72BE72A21BB4}"/>
          </ac:picMkLst>
        </pc:picChg>
        <pc:picChg chg="add mod">
          <ac:chgData name="Chang,Spencer Jordan" userId="47bc148a-f66a-4a29-97b6-6d9f682b338e" providerId="ADAL" clId="{DFAB4FE0-7F34-41E0-8D28-9176CF27BDF8}" dt="2024-09-26T17:56:42.615" v="55470" actId="1036"/>
          <ac:picMkLst>
            <pc:docMk/>
            <pc:sldMk cId="2155017146" sldId="883"/>
            <ac:picMk id="7" creationId="{EE79D33C-7E8C-64EA-912A-92E6FB2581EF}"/>
          </ac:picMkLst>
        </pc:picChg>
      </pc:sldChg>
      <pc:sldChg chg="del">
        <pc:chgData name="Chang,Spencer Jordan" userId="47bc148a-f66a-4a29-97b6-6d9f682b338e" providerId="ADAL" clId="{DFAB4FE0-7F34-41E0-8D28-9176CF27BDF8}" dt="2024-08-09T13:35:24.817" v="121" actId="2696"/>
        <pc:sldMkLst>
          <pc:docMk/>
          <pc:sldMk cId="3805321990" sldId="885"/>
        </pc:sldMkLst>
      </pc:sldChg>
      <pc:sldChg chg="add modTransition">
        <pc:chgData name="Chang,Spencer Jordan" userId="47bc148a-f66a-4a29-97b6-6d9f682b338e" providerId="ADAL" clId="{DFAB4FE0-7F34-41E0-8D28-9176CF27BDF8}" dt="2024-09-16T01:04:47.900" v="40245"/>
        <pc:sldMkLst>
          <pc:docMk/>
          <pc:sldMk cId="3879040530" sldId="885"/>
        </pc:sldMkLst>
      </pc:sldChg>
      <pc:sldChg chg="add modTransition">
        <pc:chgData name="Chang,Spencer Jordan" userId="47bc148a-f66a-4a29-97b6-6d9f682b338e" providerId="ADAL" clId="{DFAB4FE0-7F34-41E0-8D28-9176CF27BDF8}" dt="2024-09-16T01:04:47.900" v="40245"/>
        <pc:sldMkLst>
          <pc:docMk/>
          <pc:sldMk cId="573285134" sldId="886"/>
        </pc:sldMkLst>
      </pc:sldChg>
      <pc:sldChg chg="del">
        <pc:chgData name="Chang,Spencer Jordan" userId="47bc148a-f66a-4a29-97b6-6d9f682b338e" providerId="ADAL" clId="{DFAB4FE0-7F34-41E0-8D28-9176CF27BDF8}" dt="2024-08-09T13:35:24.817" v="121" actId="2696"/>
        <pc:sldMkLst>
          <pc:docMk/>
          <pc:sldMk cId="4000752411" sldId="886"/>
        </pc:sldMkLst>
      </pc:sldChg>
      <pc:sldChg chg="addSp modSp del mod">
        <pc:chgData name="Chang,Spencer Jordan" userId="47bc148a-f66a-4a29-97b6-6d9f682b338e" providerId="ADAL" clId="{DFAB4FE0-7F34-41E0-8D28-9176CF27BDF8}" dt="2024-09-07T20:36:57.655" v="16324" actId="47"/>
        <pc:sldMkLst>
          <pc:docMk/>
          <pc:sldMk cId="1444407203" sldId="887"/>
        </pc:sldMkLst>
        <pc:spChg chg="mod">
          <ac:chgData name="Chang,Spencer Jordan" userId="47bc148a-f66a-4a29-97b6-6d9f682b338e" providerId="ADAL" clId="{DFAB4FE0-7F34-41E0-8D28-9176CF27BDF8}" dt="2024-08-14T11:44:30.757" v="1830" actId="207"/>
          <ac:spMkLst>
            <pc:docMk/>
            <pc:sldMk cId="1444407203" sldId="887"/>
            <ac:spMk id="5" creationId="{9EF56151-BD8D-D1AB-1840-4CE17F413729}"/>
          </ac:spMkLst>
        </pc:spChg>
        <pc:picChg chg="add mod">
          <ac:chgData name="Chang,Spencer Jordan" userId="47bc148a-f66a-4a29-97b6-6d9f682b338e" providerId="ADAL" clId="{DFAB4FE0-7F34-41E0-8D28-9176CF27BDF8}" dt="2024-08-12T14:16:54.248" v="1414" actId="14100"/>
          <ac:picMkLst>
            <pc:docMk/>
            <pc:sldMk cId="1444407203" sldId="887"/>
            <ac:picMk id="1026" creationId="{BB0B7456-1612-4640-6EFF-F8E58E0B9E20}"/>
          </ac:picMkLst>
        </pc:picChg>
        <pc:picChg chg="add mod">
          <ac:chgData name="Chang,Spencer Jordan" userId="47bc148a-f66a-4a29-97b6-6d9f682b338e" providerId="ADAL" clId="{DFAB4FE0-7F34-41E0-8D28-9176CF27BDF8}" dt="2024-08-12T14:17:54.482" v="1427" actId="1035"/>
          <ac:picMkLst>
            <pc:docMk/>
            <pc:sldMk cId="1444407203" sldId="887"/>
            <ac:picMk id="1028" creationId="{995A21A2-AE35-39F2-1728-93B96DD03652}"/>
          </ac:picMkLst>
        </pc:picChg>
      </pc:sldChg>
      <pc:sldChg chg="addSp delSp modSp mod modTransition modAnim modNotesTx">
        <pc:chgData name="Chang,Spencer Jordan" userId="47bc148a-f66a-4a29-97b6-6d9f682b338e" providerId="ADAL" clId="{DFAB4FE0-7F34-41E0-8D28-9176CF27BDF8}" dt="2024-09-28T17:57:45.683" v="55991" actId="14100"/>
        <pc:sldMkLst>
          <pc:docMk/>
          <pc:sldMk cId="2734776837" sldId="888"/>
        </pc:sldMkLst>
        <pc:spChg chg="mod">
          <ac:chgData name="Chang,Spencer Jordan" userId="47bc148a-f66a-4a29-97b6-6d9f682b338e" providerId="ADAL" clId="{DFAB4FE0-7F34-41E0-8D28-9176CF27BDF8}" dt="2024-08-20T13:56:05.847" v="2523" actId="1076"/>
          <ac:spMkLst>
            <pc:docMk/>
            <pc:sldMk cId="2734776837" sldId="888"/>
            <ac:spMk id="2" creationId="{3619A978-BDF5-D29B-6AAD-7F9B7DC8FDB3}"/>
          </ac:spMkLst>
        </pc:spChg>
        <pc:spChg chg="mod">
          <ac:chgData name="Chang,Spencer Jordan" userId="47bc148a-f66a-4a29-97b6-6d9f682b338e" providerId="ADAL" clId="{DFAB4FE0-7F34-41E0-8D28-9176CF27BDF8}" dt="2024-08-20T13:55:35.249" v="2508" actId="14100"/>
          <ac:spMkLst>
            <pc:docMk/>
            <pc:sldMk cId="2734776837" sldId="888"/>
            <ac:spMk id="6" creationId="{508DA96A-0B76-3C47-A73C-5A61C771E3D5}"/>
          </ac:spMkLst>
        </pc:spChg>
        <pc:spChg chg="mod">
          <ac:chgData name="Chang,Spencer Jordan" userId="47bc148a-f66a-4a29-97b6-6d9f682b338e" providerId="ADAL" clId="{DFAB4FE0-7F34-41E0-8D28-9176CF27BDF8}" dt="2024-08-20T13:55:40.796" v="2510" actId="14100"/>
          <ac:spMkLst>
            <pc:docMk/>
            <pc:sldMk cId="2734776837" sldId="888"/>
            <ac:spMk id="7" creationId="{8629C7EE-AAE5-87F6-DBAD-A5465453F6BB}"/>
          </ac:spMkLst>
        </pc:spChg>
        <pc:spChg chg="add mod">
          <ac:chgData name="Chang,Spencer Jordan" userId="47bc148a-f66a-4a29-97b6-6d9f682b338e" providerId="ADAL" clId="{DFAB4FE0-7F34-41E0-8D28-9176CF27BDF8}" dt="2024-09-10T16:23:10.185" v="20585" actId="2711"/>
          <ac:spMkLst>
            <pc:docMk/>
            <pc:sldMk cId="2734776837" sldId="888"/>
            <ac:spMk id="8" creationId="{4293E0F8-1783-AA99-5479-85D79CBD0356}"/>
          </ac:spMkLst>
        </pc:spChg>
        <pc:spChg chg="add del mod">
          <ac:chgData name="Chang,Spencer Jordan" userId="47bc148a-f66a-4a29-97b6-6d9f682b338e" providerId="ADAL" clId="{DFAB4FE0-7F34-41E0-8D28-9176CF27BDF8}" dt="2024-09-14T17:05:58.986" v="34625" actId="478"/>
          <ac:spMkLst>
            <pc:docMk/>
            <pc:sldMk cId="2734776837" sldId="888"/>
            <ac:spMk id="10" creationId="{4BE386F1-3017-B5BC-5AE3-084F8C931207}"/>
          </ac:spMkLst>
        </pc:spChg>
        <pc:spChg chg="add mod">
          <ac:chgData name="Chang,Spencer Jordan" userId="47bc148a-f66a-4a29-97b6-6d9f682b338e" providerId="ADAL" clId="{DFAB4FE0-7F34-41E0-8D28-9176CF27BDF8}" dt="2024-09-28T17:56:53.495" v="55986" actId="14100"/>
          <ac:spMkLst>
            <pc:docMk/>
            <pc:sldMk cId="2734776837" sldId="888"/>
            <ac:spMk id="10" creationId="{9053DBE8-CCF4-1B45-432A-D23DC51D1DBE}"/>
          </ac:spMkLst>
        </pc:spChg>
        <pc:spChg chg="add del mod">
          <ac:chgData name="Chang,Spencer Jordan" userId="47bc148a-f66a-4a29-97b6-6d9f682b338e" providerId="ADAL" clId="{DFAB4FE0-7F34-41E0-8D28-9176CF27BDF8}" dt="2024-09-19T14:17:15.111" v="50483" actId="478"/>
          <ac:spMkLst>
            <pc:docMk/>
            <pc:sldMk cId="2734776837" sldId="888"/>
            <ac:spMk id="10" creationId="{A372B0DC-D11F-96B9-079B-959279B53471}"/>
          </ac:spMkLst>
        </pc:spChg>
        <pc:spChg chg="add mod">
          <ac:chgData name="Chang,Spencer Jordan" userId="47bc148a-f66a-4a29-97b6-6d9f682b338e" providerId="ADAL" clId="{DFAB4FE0-7F34-41E0-8D28-9176CF27BDF8}" dt="2024-09-10T16:22:54.464" v="20583" actId="207"/>
          <ac:spMkLst>
            <pc:docMk/>
            <pc:sldMk cId="2734776837" sldId="888"/>
            <ac:spMk id="11" creationId="{37490F27-A64B-BFEB-1074-099F151933FC}"/>
          </ac:spMkLst>
        </pc:spChg>
        <pc:spChg chg="add mod">
          <ac:chgData name="Chang,Spencer Jordan" userId="47bc148a-f66a-4a29-97b6-6d9f682b338e" providerId="ADAL" clId="{DFAB4FE0-7F34-41E0-8D28-9176CF27BDF8}" dt="2024-09-26T18:55:20.589" v="55539" actId="1076"/>
          <ac:spMkLst>
            <pc:docMk/>
            <pc:sldMk cId="2734776837" sldId="888"/>
            <ac:spMk id="12" creationId="{7935E0BC-F4EF-B790-4291-F075AE7F6FED}"/>
          </ac:spMkLst>
        </pc:spChg>
        <pc:spChg chg="add mod">
          <ac:chgData name="Chang,Spencer Jordan" userId="47bc148a-f66a-4a29-97b6-6d9f682b338e" providerId="ADAL" clId="{DFAB4FE0-7F34-41E0-8D28-9176CF27BDF8}" dt="2024-09-26T18:55:43.567" v="55541" actId="1076"/>
          <ac:spMkLst>
            <pc:docMk/>
            <pc:sldMk cId="2734776837" sldId="888"/>
            <ac:spMk id="13" creationId="{2C6BD3E7-ACF5-6CA9-3E11-FE0176996050}"/>
          </ac:spMkLst>
        </pc:spChg>
        <pc:spChg chg="add del mod">
          <ac:chgData name="Chang,Spencer Jordan" userId="47bc148a-f66a-4a29-97b6-6d9f682b338e" providerId="ADAL" clId="{DFAB4FE0-7F34-41E0-8D28-9176CF27BDF8}" dt="2024-09-16T01:46:48.373" v="41254" actId="478"/>
          <ac:spMkLst>
            <pc:docMk/>
            <pc:sldMk cId="2734776837" sldId="888"/>
            <ac:spMk id="13" creationId="{559F7445-B977-7546-3A7C-A08BD6E5A2D5}"/>
          </ac:spMkLst>
        </pc:spChg>
        <pc:spChg chg="add mod">
          <ac:chgData name="Chang,Spencer Jordan" userId="47bc148a-f66a-4a29-97b6-6d9f682b338e" providerId="ADAL" clId="{DFAB4FE0-7F34-41E0-8D28-9176CF27BDF8}" dt="2024-09-26T18:55:51.284" v="55544" actId="14100"/>
          <ac:spMkLst>
            <pc:docMk/>
            <pc:sldMk cId="2734776837" sldId="888"/>
            <ac:spMk id="15" creationId="{C6153983-641E-99F0-1F8B-AEDDF9CCE026}"/>
          </ac:spMkLst>
        </pc:spChg>
        <pc:spChg chg="add mod">
          <ac:chgData name="Chang,Spencer Jordan" userId="47bc148a-f66a-4a29-97b6-6d9f682b338e" providerId="ADAL" clId="{DFAB4FE0-7F34-41E0-8D28-9176CF27BDF8}" dt="2024-09-28T17:57:45.683" v="55991" actId="14100"/>
          <ac:spMkLst>
            <pc:docMk/>
            <pc:sldMk cId="2734776837" sldId="888"/>
            <ac:spMk id="16" creationId="{CC5FBAED-149B-9384-7C65-08EC4FBFB9BC}"/>
          </ac:spMkLst>
        </pc:spChg>
        <pc:grpChg chg="add mod">
          <ac:chgData name="Chang,Spencer Jordan" userId="47bc148a-f66a-4a29-97b6-6d9f682b338e" providerId="ADAL" clId="{DFAB4FE0-7F34-41E0-8D28-9176CF27BDF8}" dt="2024-09-15T23:47:53.217" v="39200" actId="1076"/>
          <ac:grpSpMkLst>
            <pc:docMk/>
            <pc:sldMk cId="2734776837" sldId="888"/>
            <ac:grpSpMk id="3" creationId="{DBD42D3F-65AE-9FEE-7718-E67B69DFF2A2}"/>
          </ac:grpSpMkLst>
        </pc:grpChg>
        <pc:graphicFrameChg chg="add mod">
          <ac:chgData name="Chang,Spencer Jordan" userId="47bc148a-f66a-4a29-97b6-6d9f682b338e" providerId="ADAL" clId="{DFAB4FE0-7F34-41E0-8D28-9176CF27BDF8}" dt="2024-09-07T20:41:21.411" v="16419"/>
          <ac:graphicFrameMkLst>
            <pc:docMk/>
            <pc:sldMk cId="2734776837" sldId="888"/>
            <ac:graphicFrameMk id="9" creationId="{637F8835-7009-98BE-6BAA-D7FB88CBCB72}"/>
          </ac:graphicFrameMkLst>
        </pc:graphicFrameChg>
        <pc:picChg chg="mod">
          <ac:chgData name="Chang,Spencer Jordan" userId="47bc148a-f66a-4a29-97b6-6d9f682b338e" providerId="ADAL" clId="{DFAB4FE0-7F34-41E0-8D28-9176CF27BDF8}" dt="2024-09-04T12:44:46.441" v="7670" actId="1076"/>
          <ac:picMkLst>
            <pc:docMk/>
            <pc:sldMk cId="2734776837" sldId="888"/>
            <ac:picMk id="4" creationId="{A38D496F-B75C-94B4-DE05-62574AEBD4C4}"/>
          </ac:picMkLst>
        </pc:picChg>
        <pc:picChg chg="mod">
          <ac:chgData name="Chang,Spencer Jordan" userId="47bc148a-f66a-4a29-97b6-6d9f682b338e" providerId="ADAL" clId="{DFAB4FE0-7F34-41E0-8D28-9176CF27BDF8}" dt="2024-09-04T12:44:46.441" v="7670" actId="1076"/>
          <ac:picMkLst>
            <pc:docMk/>
            <pc:sldMk cId="2734776837" sldId="888"/>
            <ac:picMk id="5" creationId="{2FB424BC-B83E-A6ED-69BE-25AC5D31B613}"/>
          </ac:picMkLst>
        </pc:picChg>
      </pc:sldChg>
      <pc:sldChg chg="delSp modSp del mod">
        <pc:chgData name="Chang,Spencer Jordan" userId="47bc148a-f66a-4a29-97b6-6d9f682b338e" providerId="ADAL" clId="{DFAB4FE0-7F34-41E0-8D28-9176CF27BDF8}" dt="2024-08-09T14:42:12.044" v="250" actId="47"/>
        <pc:sldMkLst>
          <pc:docMk/>
          <pc:sldMk cId="1561747640" sldId="889"/>
        </pc:sldMkLst>
        <pc:spChg chg="del">
          <ac:chgData name="Chang,Spencer Jordan" userId="47bc148a-f66a-4a29-97b6-6d9f682b338e" providerId="ADAL" clId="{DFAB4FE0-7F34-41E0-8D28-9176CF27BDF8}" dt="2024-08-09T13:57:02.396" v="163" actId="478"/>
          <ac:spMkLst>
            <pc:docMk/>
            <pc:sldMk cId="1561747640" sldId="889"/>
            <ac:spMk id="3" creationId="{18E21155-0939-8AF2-C2EA-A79EAC02AA4F}"/>
          </ac:spMkLst>
        </pc:spChg>
        <pc:spChg chg="del mod">
          <ac:chgData name="Chang,Spencer Jordan" userId="47bc148a-f66a-4a29-97b6-6d9f682b338e" providerId="ADAL" clId="{DFAB4FE0-7F34-41E0-8D28-9176CF27BDF8}" dt="2024-08-09T13:57:07.381" v="165" actId="21"/>
          <ac:spMkLst>
            <pc:docMk/>
            <pc:sldMk cId="1561747640" sldId="889"/>
            <ac:spMk id="4" creationId="{19788E24-2718-D698-3B83-9ADF7C6146AE}"/>
          </ac:spMkLst>
        </pc:spChg>
        <pc:spChg chg="del">
          <ac:chgData name="Chang,Spencer Jordan" userId="47bc148a-f66a-4a29-97b6-6d9f682b338e" providerId="ADAL" clId="{DFAB4FE0-7F34-41E0-8D28-9176CF27BDF8}" dt="2024-08-09T13:57:02.396" v="163" actId="478"/>
          <ac:spMkLst>
            <pc:docMk/>
            <pc:sldMk cId="1561747640" sldId="889"/>
            <ac:spMk id="5" creationId="{FED8286E-815E-240C-BAC2-3719AC09F39E}"/>
          </ac:spMkLst>
        </pc:spChg>
        <pc:spChg chg="del">
          <ac:chgData name="Chang,Spencer Jordan" userId="47bc148a-f66a-4a29-97b6-6d9f682b338e" providerId="ADAL" clId="{DFAB4FE0-7F34-41E0-8D28-9176CF27BDF8}" dt="2024-08-09T13:57:02.396" v="163" actId="478"/>
          <ac:spMkLst>
            <pc:docMk/>
            <pc:sldMk cId="1561747640" sldId="889"/>
            <ac:spMk id="6" creationId="{874A1E2F-15F2-76C0-E379-A84B4D9DAB0B}"/>
          </ac:spMkLst>
        </pc:spChg>
        <pc:spChg chg="del mod">
          <ac:chgData name="Chang,Spencer Jordan" userId="47bc148a-f66a-4a29-97b6-6d9f682b338e" providerId="ADAL" clId="{DFAB4FE0-7F34-41E0-8D28-9176CF27BDF8}" dt="2024-08-09T13:57:07.381" v="165" actId="21"/>
          <ac:spMkLst>
            <pc:docMk/>
            <pc:sldMk cId="1561747640" sldId="889"/>
            <ac:spMk id="7" creationId="{0BA19EC6-0F89-948B-8252-16A473B54DD0}"/>
          </ac:spMkLst>
        </pc:spChg>
        <pc:spChg chg="del">
          <ac:chgData name="Chang,Spencer Jordan" userId="47bc148a-f66a-4a29-97b6-6d9f682b338e" providerId="ADAL" clId="{DFAB4FE0-7F34-41E0-8D28-9176CF27BDF8}" dt="2024-08-09T13:57:02.396" v="163" actId="478"/>
          <ac:spMkLst>
            <pc:docMk/>
            <pc:sldMk cId="1561747640" sldId="889"/>
            <ac:spMk id="8" creationId="{211BB195-F797-4AF0-78CD-847501CDC9B8}"/>
          </ac:spMkLst>
        </pc:spChg>
        <pc:spChg chg="del">
          <ac:chgData name="Chang,Spencer Jordan" userId="47bc148a-f66a-4a29-97b6-6d9f682b338e" providerId="ADAL" clId="{DFAB4FE0-7F34-41E0-8D28-9176CF27BDF8}" dt="2024-08-09T13:57:02.396" v="163" actId="478"/>
          <ac:spMkLst>
            <pc:docMk/>
            <pc:sldMk cId="1561747640" sldId="889"/>
            <ac:spMk id="9" creationId="{5C29ACDE-ED46-1887-03A2-AE5DD43467B7}"/>
          </ac:spMkLst>
        </pc:spChg>
        <pc:graphicFrameChg chg="del modGraphic">
          <ac:chgData name="Chang,Spencer Jordan" userId="47bc148a-f66a-4a29-97b6-6d9f682b338e" providerId="ADAL" clId="{DFAB4FE0-7F34-41E0-8D28-9176CF27BDF8}" dt="2024-08-09T13:57:07.381" v="165" actId="21"/>
          <ac:graphicFrameMkLst>
            <pc:docMk/>
            <pc:sldMk cId="1561747640" sldId="889"/>
            <ac:graphicFrameMk id="2" creationId="{FC548676-77D8-A615-E89D-12C3229F9652}"/>
          </ac:graphicFrameMkLst>
        </pc:graphicFrameChg>
      </pc:sldChg>
      <pc:sldChg chg="addSp delSp modSp mod ord modTransition modNotesTx">
        <pc:chgData name="Chang,Spencer Jordan" userId="47bc148a-f66a-4a29-97b6-6d9f682b338e" providerId="ADAL" clId="{DFAB4FE0-7F34-41E0-8D28-9176CF27BDF8}" dt="2024-09-22T19:39:42.439" v="52978" actId="478"/>
        <pc:sldMkLst>
          <pc:docMk/>
          <pc:sldMk cId="3352041132" sldId="890"/>
        </pc:sldMkLst>
        <pc:spChg chg="mod">
          <ac:chgData name="Chang,Spencer Jordan" userId="47bc148a-f66a-4a29-97b6-6d9f682b338e" providerId="ADAL" clId="{DFAB4FE0-7F34-41E0-8D28-9176CF27BDF8}" dt="2024-09-16T12:50:48.788" v="43891" actId="242"/>
          <ac:spMkLst>
            <pc:docMk/>
            <pc:sldMk cId="3352041132" sldId="890"/>
            <ac:spMk id="2" creationId="{915B10B1-55C9-55D9-5EFE-F993F5342839}"/>
          </ac:spMkLst>
        </pc:spChg>
        <pc:spChg chg="add del mod">
          <ac:chgData name="Chang,Spencer Jordan" userId="47bc148a-f66a-4a29-97b6-6d9f682b338e" providerId="ADAL" clId="{DFAB4FE0-7F34-41E0-8D28-9176CF27BDF8}" dt="2024-09-16T01:46:54.830" v="41257" actId="478"/>
          <ac:spMkLst>
            <pc:docMk/>
            <pc:sldMk cId="3352041132" sldId="890"/>
            <ac:spMk id="4" creationId="{11F46B48-583C-7534-1988-1FBBA8D8D9D6}"/>
          </ac:spMkLst>
        </pc:spChg>
        <pc:spChg chg="mod">
          <ac:chgData name="Chang,Spencer Jordan" userId="47bc148a-f66a-4a29-97b6-6d9f682b338e" providerId="ADAL" clId="{DFAB4FE0-7F34-41E0-8D28-9176CF27BDF8}" dt="2024-09-05T18:07:44.951" v="7672"/>
          <ac:spMkLst>
            <pc:docMk/>
            <pc:sldMk cId="3352041132" sldId="890"/>
            <ac:spMk id="4" creationId="{A86A92A1-AE9A-E160-2215-58D292AAE7F6}"/>
          </ac:spMkLst>
        </pc:spChg>
        <pc:spChg chg="mod">
          <ac:chgData name="Chang,Spencer Jordan" userId="47bc148a-f66a-4a29-97b6-6d9f682b338e" providerId="ADAL" clId="{DFAB4FE0-7F34-41E0-8D28-9176CF27BDF8}" dt="2024-09-05T18:07:44.951" v="7672"/>
          <ac:spMkLst>
            <pc:docMk/>
            <pc:sldMk cId="3352041132" sldId="890"/>
            <ac:spMk id="5" creationId="{5067D589-1C82-46BA-AC04-DB9826CBF9DC}"/>
          </ac:spMkLst>
        </pc:spChg>
        <pc:spChg chg="del">
          <ac:chgData name="Chang,Spencer Jordan" userId="47bc148a-f66a-4a29-97b6-6d9f682b338e" providerId="ADAL" clId="{DFAB4FE0-7F34-41E0-8D28-9176CF27BDF8}" dt="2024-09-02T13:36:10.877" v="7288" actId="478"/>
          <ac:spMkLst>
            <pc:docMk/>
            <pc:sldMk cId="3352041132" sldId="890"/>
            <ac:spMk id="5" creationId="{B0EB0BBD-F34E-F4B7-A3BF-CE1D33F0C427}"/>
          </ac:spMkLst>
        </pc:spChg>
        <pc:spChg chg="add del mod">
          <ac:chgData name="Chang,Spencer Jordan" userId="47bc148a-f66a-4a29-97b6-6d9f682b338e" providerId="ADAL" clId="{DFAB4FE0-7F34-41E0-8D28-9176CF27BDF8}" dt="2024-09-22T19:39:42.439" v="52978" actId="478"/>
          <ac:spMkLst>
            <pc:docMk/>
            <pc:sldMk cId="3352041132" sldId="890"/>
            <ac:spMk id="6" creationId="{46EEDCB1-0092-B260-1B44-F3323E1FB7FB}"/>
          </ac:spMkLst>
        </pc:spChg>
        <pc:spChg chg="mod">
          <ac:chgData name="Chang,Spencer Jordan" userId="47bc148a-f66a-4a29-97b6-6d9f682b338e" providerId="ADAL" clId="{DFAB4FE0-7F34-41E0-8D28-9176CF27BDF8}" dt="2024-09-05T18:07:44.951" v="7672"/>
          <ac:spMkLst>
            <pc:docMk/>
            <pc:sldMk cId="3352041132" sldId="890"/>
            <ac:spMk id="6" creationId="{EE268955-A9BB-3631-17E9-30F7BD6ED2FF}"/>
          </ac:spMkLst>
        </pc:spChg>
        <pc:spChg chg="add del mod">
          <ac:chgData name="Chang,Spencer Jordan" userId="47bc148a-f66a-4a29-97b6-6d9f682b338e" providerId="ADAL" clId="{DFAB4FE0-7F34-41E0-8D28-9176CF27BDF8}" dt="2024-09-02T13:36:13.279" v="7289" actId="478"/>
          <ac:spMkLst>
            <pc:docMk/>
            <pc:sldMk cId="3352041132" sldId="890"/>
            <ac:spMk id="7" creationId="{0C10385F-C298-9992-1AE3-0CBD133E4C87}"/>
          </ac:spMkLst>
        </pc:spChg>
        <pc:spChg chg="mod">
          <ac:chgData name="Chang,Spencer Jordan" userId="47bc148a-f66a-4a29-97b6-6d9f682b338e" providerId="ADAL" clId="{DFAB4FE0-7F34-41E0-8D28-9176CF27BDF8}" dt="2024-09-13T16:09:28.733" v="34231"/>
          <ac:spMkLst>
            <pc:docMk/>
            <pc:sldMk cId="3352041132" sldId="890"/>
            <ac:spMk id="7" creationId="{7FB7CBB2-EC19-267F-AE73-9091C1712E65}"/>
          </ac:spMkLst>
        </pc:spChg>
        <pc:spChg chg="mod">
          <ac:chgData name="Chang,Spencer Jordan" userId="47bc148a-f66a-4a29-97b6-6d9f682b338e" providerId="ADAL" clId="{DFAB4FE0-7F34-41E0-8D28-9176CF27BDF8}" dt="2024-09-05T18:07:44.951" v="7672"/>
          <ac:spMkLst>
            <pc:docMk/>
            <pc:sldMk cId="3352041132" sldId="890"/>
            <ac:spMk id="7" creationId="{95AC2A06-5E31-1510-ADCE-7CDC5D1F058F}"/>
          </ac:spMkLst>
        </pc:spChg>
        <pc:spChg chg="mod">
          <ac:chgData name="Chang,Spencer Jordan" userId="47bc148a-f66a-4a29-97b6-6d9f682b338e" providerId="ADAL" clId="{DFAB4FE0-7F34-41E0-8D28-9176CF27BDF8}" dt="2024-09-13T16:09:28.733" v="34231"/>
          <ac:spMkLst>
            <pc:docMk/>
            <pc:sldMk cId="3352041132" sldId="890"/>
            <ac:spMk id="8" creationId="{48782904-0C87-38C9-7428-DFFD71DB5834}"/>
          </ac:spMkLst>
        </pc:spChg>
        <pc:spChg chg="mod">
          <ac:chgData name="Chang,Spencer Jordan" userId="47bc148a-f66a-4a29-97b6-6d9f682b338e" providerId="ADAL" clId="{DFAB4FE0-7F34-41E0-8D28-9176CF27BDF8}" dt="2024-09-13T16:09:28.733" v="34231"/>
          <ac:spMkLst>
            <pc:docMk/>
            <pc:sldMk cId="3352041132" sldId="890"/>
            <ac:spMk id="9" creationId="{B1C40E39-FDB4-CBDD-630F-B15C3DCC2940}"/>
          </ac:spMkLst>
        </pc:spChg>
        <pc:spChg chg="mod">
          <ac:chgData name="Chang,Spencer Jordan" userId="47bc148a-f66a-4a29-97b6-6d9f682b338e" providerId="ADAL" clId="{DFAB4FE0-7F34-41E0-8D28-9176CF27BDF8}" dt="2024-09-13T16:09:28.733" v="34231"/>
          <ac:spMkLst>
            <pc:docMk/>
            <pc:sldMk cId="3352041132" sldId="890"/>
            <ac:spMk id="11" creationId="{D7BFBBA9-C25D-48EC-84AD-D2E0B82C4468}"/>
          </ac:spMkLst>
        </pc:spChg>
        <pc:spChg chg="mod">
          <ac:chgData name="Chang,Spencer Jordan" userId="47bc148a-f66a-4a29-97b6-6d9f682b338e" providerId="ADAL" clId="{DFAB4FE0-7F34-41E0-8D28-9176CF27BDF8}" dt="2024-09-13T16:09:28.733" v="34231"/>
          <ac:spMkLst>
            <pc:docMk/>
            <pc:sldMk cId="3352041132" sldId="890"/>
            <ac:spMk id="12" creationId="{CCE55915-1033-80BE-AA8A-CAB8D296E561}"/>
          </ac:spMkLst>
        </pc:spChg>
        <pc:spChg chg="mod">
          <ac:chgData name="Chang,Spencer Jordan" userId="47bc148a-f66a-4a29-97b6-6d9f682b338e" providerId="ADAL" clId="{DFAB4FE0-7F34-41E0-8D28-9176CF27BDF8}" dt="2024-09-13T16:09:28.733" v="34231"/>
          <ac:spMkLst>
            <pc:docMk/>
            <pc:sldMk cId="3352041132" sldId="890"/>
            <ac:spMk id="13" creationId="{870B267C-492D-781F-898D-3A75625C4924}"/>
          </ac:spMkLst>
        </pc:spChg>
        <pc:spChg chg="mod">
          <ac:chgData name="Chang,Spencer Jordan" userId="47bc148a-f66a-4a29-97b6-6d9f682b338e" providerId="ADAL" clId="{DFAB4FE0-7F34-41E0-8D28-9176CF27BDF8}" dt="2024-09-13T16:09:28.733" v="34231"/>
          <ac:spMkLst>
            <pc:docMk/>
            <pc:sldMk cId="3352041132" sldId="890"/>
            <ac:spMk id="14" creationId="{BB1BC849-5BA7-ACFE-4938-1E73A6530950}"/>
          </ac:spMkLst>
        </pc:spChg>
        <pc:spChg chg="mod">
          <ac:chgData name="Chang,Spencer Jordan" userId="47bc148a-f66a-4a29-97b6-6d9f682b338e" providerId="ADAL" clId="{DFAB4FE0-7F34-41E0-8D28-9176CF27BDF8}" dt="2024-09-13T16:09:28.733" v="34231"/>
          <ac:spMkLst>
            <pc:docMk/>
            <pc:sldMk cId="3352041132" sldId="890"/>
            <ac:spMk id="15" creationId="{51F411B2-7A6D-9490-E99E-73C32D24B93F}"/>
          </ac:spMkLst>
        </pc:spChg>
        <pc:spChg chg="mod">
          <ac:chgData name="Chang,Spencer Jordan" userId="47bc148a-f66a-4a29-97b6-6d9f682b338e" providerId="ADAL" clId="{DFAB4FE0-7F34-41E0-8D28-9176CF27BDF8}" dt="2024-09-13T16:09:28.733" v="34231"/>
          <ac:spMkLst>
            <pc:docMk/>
            <pc:sldMk cId="3352041132" sldId="890"/>
            <ac:spMk id="16" creationId="{D14911BF-9A8B-1E3F-0F33-051C6BA05EE5}"/>
          </ac:spMkLst>
        </pc:spChg>
        <pc:spChg chg="mod">
          <ac:chgData name="Chang,Spencer Jordan" userId="47bc148a-f66a-4a29-97b6-6d9f682b338e" providerId="ADAL" clId="{DFAB4FE0-7F34-41E0-8D28-9176CF27BDF8}" dt="2024-09-13T16:09:28.733" v="34231"/>
          <ac:spMkLst>
            <pc:docMk/>
            <pc:sldMk cId="3352041132" sldId="890"/>
            <ac:spMk id="17" creationId="{1E3230E2-D126-9A84-87B2-00EECDA1C194}"/>
          </ac:spMkLst>
        </pc:spChg>
        <pc:spChg chg="mod">
          <ac:chgData name="Chang,Spencer Jordan" userId="47bc148a-f66a-4a29-97b6-6d9f682b338e" providerId="ADAL" clId="{DFAB4FE0-7F34-41E0-8D28-9176CF27BDF8}" dt="2024-09-13T16:09:28.733" v="34231"/>
          <ac:spMkLst>
            <pc:docMk/>
            <pc:sldMk cId="3352041132" sldId="890"/>
            <ac:spMk id="18" creationId="{13DEDF0B-E0D2-623D-A776-6035D64C05AA}"/>
          </ac:spMkLst>
        </pc:spChg>
        <pc:spChg chg="mod">
          <ac:chgData name="Chang,Spencer Jordan" userId="47bc148a-f66a-4a29-97b6-6d9f682b338e" providerId="ADAL" clId="{DFAB4FE0-7F34-41E0-8D28-9176CF27BDF8}" dt="2024-09-13T16:09:28.733" v="34231"/>
          <ac:spMkLst>
            <pc:docMk/>
            <pc:sldMk cId="3352041132" sldId="890"/>
            <ac:spMk id="19" creationId="{95663819-9DD7-1D03-DA9D-2C8933DBD119}"/>
          </ac:spMkLst>
        </pc:spChg>
        <pc:spChg chg="mod">
          <ac:chgData name="Chang,Spencer Jordan" userId="47bc148a-f66a-4a29-97b6-6d9f682b338e" providerId="ADAL" clId="{DFAB4FE0-7F34-41E0-8D28-9176CF27BDF8}" dt="2024-09-13T16:09:28.733" v="34231"/>
          <ac:spMkLst>
            <pc:docMk/>
            <pc:sldMk cId="3352041132" sldId="890"/>
            <ac:spMk id="20" creationId="{68B2B4F2-83DB-53E1-62D8-26ABEBEAA9ED}"/>
          </ac:spMkLst>
        </pc:spChg>
        <pc:spChg chg="mod">
          <ac:chgData name="Chang,Spencer Jordan" userId="47bc148a-f66a-4a29-97b6-6d9f682b338e" providerId="ADAL" clId="{DFAB4FE0-7F34-41E0-8D28-9176CF27BDF8}" dt="2024-09-05T18:07:44.951" v="7672"/>
          <ac:spMkLst>
            <pc:docMk/>
            <pc:sldMk cId="3352041132" sldId="890"/>
            <ac:spMk id="43" creationId="{6ED9063A-9B63-6FE3-7EF6-AC4430700868}"/>
          </ac:spMkLst>
        </pc:spChg>
        <pc:spChg chg="mod">
          <ac:chgData name="Chang,Spencer Jordan" userId="47bc148a-f66a-4a29-97b6-6d9f682b338e" providerId="ADAL" clId="{DFAB4FE0-7F34-41E0-8D28-9176CF27BDF8}" dt="2024-09-05T18:07:44.951" v="7672"/>
          <ac:spMkLst>
            <pc:docMk/>
            <pc:sldMk cId="3352041132" sldId="890"/>
            <ac:spMk id="44" creationId="{3DA206CB-FFC4-F0B2-D82E-385831966E05}"/>
          </ac:spMkLst>
        </pc:spChg>
        <pc:spChg chg="mod">
          <ac:chgData name="Chang,Spencer Jordan" userId="47bc148a-f66a-4a29-97b6-6d9f682b338e" providerId="ADAL" clId="{DFAB4FE0-7F34-41E0-8D28-9176CF27BDF8}" dt="2024-09-05T18:07:44.951" v="7672"/>
          <ac:spMkLst>
            <pc:docMk/>
            <pc:sldMk cId="3352041132" sldId="890"/>
            <ac:spMk id="45" creationId="{C7D0D21B-7982-D657-924B-FA15448E04D4}"/>
          </ac:spMkLst>
        </pc:spChg>
        <pc:spChg chg="mod">
          <ac:chgData name="Chang,Spencer Jordan" userId="47bc148a-f66a-4a29-97b6-6d9f682b338e" providerId="ADAL" clId="{DFAB4FE0-7F34-41E0-8D28-9176CF27BDF8}" dt="2024-09-05T18:07:44.951" v="7672"/>
          <ac:spMkLst>
            <pc:docMk/>
            <pc:sldMk cId="3352041132" sldId="890"/>
            <ac:spMk id="46" creationId="{F2FF792F-34B3-3800-A000-1F10C06E8A7F}"/>
          </ac:spMkLst>
        </pc:spChg>
        <pc:spChg chg="mod">
          <ac:chgData name="Chang,Spencer Jordan" userId="47bc148a-f66a-4a29-97b6-6d9f682b338e" providerId="ADAL" clId="{DFAB4FE0-7F34-41E0-8D28-9176CF27BDF8}" dt="2024-09-05T18:07:44.951" v="7672"/>
          <ac:spMkLst>
            <pc:docMk/>
            <pc:sldMk cId="3352041132" sldId="890"/>
            <ac:spMk id="47" creationId="{4D29E79B-9969-4156-79D9-6CB4E98B93F8}"/>
          </ac:spMkLst>
        </pc:spChg>
        <pc:spChg chg="mod">
          <ac:chgData name="Chang,Spencer Jordan" userId="47bc148a-f66a-4a29-97b6-6d9f682b338e" providerId="ADAL" clId="{DFAB4FE0-7F34-41E0-8D28-9176CF27BDF8}" dt="2024-09-05T18:07:44.951" v="7672"/>
          <ac:spMkLst>
            <pc:docMk/>
            <pc:sldMk cId="3352041132" sldId="890"/>
            <ac:spMk id="48" creationId="{360D652E-EC5B-ADAC-B540-65382C70AB21}"/>
          </ac:spMkLst>
        </pc:spChg>
        <pc:spChg chg="mod">
          <ac:chgData name="Chang,Spencer Jordan" userId="47bc148a-f66a-4a29-97b6-6d9f682b338e" providerId="ADAL" clId="{DFAB4FE0-7F34-41E0-8D28-9176CF27BDF8}" dt="2024-09-05T18:07:44.951" v="7672"/>
          <ac:spMkLst>
            <pc:docMk/>
            <pc:sldMk cId="3352041132" sldId="890"/>
            <ac:spMk id="49" creationId="{6FA18D4E-FC4D-E369-6414-07EC077F29A9}"/>
          </ac:spMkLst>
        </pc:spChg>
        <pc:spChg chg="mod">
          <ac:chgData name="Chang,Spencer Jordan" userId="47bc148a-f66a-4a29-97b6-6d9f682b338e" providerId="ADAL" clId="{DFAB4FE0-7F34-41E0-8D28-9176CF27BDF8}" dt="2024-09-05T18:07:44.951" v="7672"/>
          <ac:spMkLst>
            <pc:docMk/>
            <pc:sldMk cId="3352041132" sldId="890"/>
            <ac:spMk id="50" creationId="{D44449D8-DAEA-B524-2E2C-CF2BA1275E46}"/>
          </ac:spMkLst>
        </pc:spChg>
        <pc:spChg chg="mod">
          <ac:chgData name="Chang,Spencer Jordan" userId="47bc148a-f66a-4a29-97b6-6d9f682b338e" providerId="ADAL" clId="{DFAB4FE0-7F34-41E0-8D28-9176CF27BDF8}" dt="2024-09-05T18:07:44.951" v="7672"/>
          <ac:spMkLst>
            <pc:docMk/>
            <pc:sldMk cId="3352041132" sldId="890"/>
            <ac:spMk id="51" creationId="{348068EC-6F90-0B09-381D-2787E3A31089}"/>
          </ac:spMkLst>
        </pc:spChg>
        <pc:spChg chg="mod">
          <ac:chgData name="Chang,Spencer Jordan" userId="47bc148a-f66a-4a29-97b6-6d9f682b338e" providerId="ADAL" clId="{DFAB4FE0-7F34-41E0-8D28-9176CF27BDF8}" dt="2024-09-05T18:07:44.951" v="7672"/>
          <ac:spMkLst>
            <pc:docMk/>
            <pc:sldMk cId="3352041132" sldId="890"/>
            <ac:spMk id="52" creationId="{DA658F37-3E26-4680-9E17-BDD0B6A6D8F5}"/>
          </ac:spMkLst>
        </pc:spChg>
        <pc:spChg chg="mod">
          <ac:chgData name="Chang,Spencer Jordan" userId="47bc148a-f66a-4a29-97b6-6d9f682b338e" providerId="ADAL" clId="{DFAB4FE0-7F34-41E0-8D28-9176CF27BDF8}" dt="2024-09-05T18:07:44.951" v="7672"/>
          <ac:spMkLst>
            <pc:docMk/>
            <pc:sldMk cId="3352041132" sldId="890"/>
            <ac:spMk id="53" creationId="{B3506F33-CA3D-4158-3D07-CF739726E2E9}"/>
          </ac:spMkLst>
        </pc:spChg>
        <pc:spChg chg="mod">
          <ac:chgData name="Chang,Spencer Jordan" userId="47bc148a-f66a-4a29-97b6-6d9f682b338e" providerId="ADAL" clId="{DFAB4FE0-7F34-41E0-8D28-9176CF27BDF8}" dt="2024-09-05T18:07:44.951" v="7672"/>
          <ac:spMkLst>
            <pc:docMk/>
            <pc:sldMk cId="3352041132" sldId="890"/>
            <ac:spMk id="54" creationId="{2CC71FE4-17DC-DCBD-2E78-5722FA8FB537}"/>
          </ac:spMkLst>
        </pc:spChg>
        <pc:spChg chg="mod">
          <ac:chgData name="Chang,Spencer Jordan" userId="47bc148a-f66a-4a29-97b6-6d9f682b338e" providerId="ADAL" clId="{DFAB4FE0-7F34-41E0-8D28-9176CF27BDF8}" dt="2024-09-05T18:07:44.951" v="7672"/>
          <ac:spMkLst>
            <pc:docMk/>
            <pc:sldMk cId="3352041132" sldId="890"/>
            <ac:spMk id="55" creationId="{28D11A45-FC21-665B-D5A0-1A21A00B3B30}"/>
          </ac:spMkLst>
        </pc:spChg>
        <pc:spChg chg="mod">
          <ac:chgData name="Chang,Spencer Jordan" userId="47bc148a-f66a-4a29-97b6-6d9f682b338e" providerId="ADAL" clId="{DFAB4FE0-7F34-41E0-8D28-9176CF27BDF8}" dt="2024-09-05T18:07:44.951" v="7672"/>
          <ac:spMkLst>
            <pc:docMk/>
            <pc:sldMk cId="3352041132" sldId="890"/>
            <ac:spMk id="56" creationId="{AC1FCB83-F19C-28C3-DA39-D36E88E4D0CA}"/>
          </ac:spMkLst>
        </pc:spChg>
        <pc:spChg chg="add mod">
          <ac:chgData name="Chang,Spencer Jordan" userId="47bc148a-f66a-4a29-97b6-6d9f682b338e" providerId="ADAL" clId="{DFAB4FE0-7F34-41E0-8D28-9176CF27BDF8}" dt="2024-09-05T18:12:10.693" v="7731" actId="164"/>
          <ac:spMkLst>
            <pc:docMk/>
            <pc:sldMk cId="3352041132" sldId="890"/>
            <ac:spMk id="58" creationId="{C1FA1BB4-C127-447C-1110-863B263AC550}"/>
          </ac:spMkLst>
        </pc:spChg>
        <pc:spChg chg="add mod">
          <ac:chgData name="Chang,Spencer Jordan" userId="47bc148a-f66a-4a29-97b6-6d9f682b338e" providerId="ADAL" clId="{DFAB4FE0-7F34-41E0-8D28-9176CF27BDF8}" dt="2024-09-05T18:12:10.693" v="7731" actId="164"/>
          <ac:spMkLst>
            <pc:docMk/>
            <pc:sldMk cId="3352041132" sldId="890"/>
            <ac:spMk id="59" creationId="{52E7AFB1-EA72-B6E6-EB2F-6F11A6566A30}"/>
          </ac:spMkLst>
        </pc:spChg>
        <pc:spChg chg="add mod">
          <ac:chgData name="Chang,Spencer Jordan" userId="47bc148a-f66a-4a29-97b6-6d9f682b338e" providerId="ADAL" clId="{DFAB4FE0-7F34-41E0-8D28-9176CF27BDF8}" dt="2024-09-05T18:12:10.693" v="7731" actId="164"/>
          <ac:spMkLst>
            <pc:docMk/>
            <pc:sldMk cId="3352041132" sldId="890"/>
            <ac:spMk id="60" creationId="{4155DB66-47D9-B52A-0D05-5CD49751A5A5}"/>
          </ac:spMkLst>
        </pc:spChg>
        <pc:spChg chg="add mod">
          <ac:chgData name="Chang,Spencer Jordan" userId="47bc148a-f66a-4a29-97b6-6d9f682b338e" providerId="ADAL" clId="{DFAB4FE0-7F34-41E0-8D28-9176CF27BDF8}" dt="2024-09-05T18:12:10.693" v="7731" actId="164"/>
          <ac:spMkLst>
            <pc:docMk/>
            <pc:sldMk cId="3352041132" sldId="890"/>
            <ac:spMk id="61" creationId="{E88B8316-B969-C965-8BB8-CAA9EBA263F5}"/>
          </ac:spMkLst>
        </pc:spChg>
        <pc:spChg chg="add mod">
          <ac:chgData name="Chang,Spencer Jordan" userId="47bc148a-f66a-4a29-97b6-6d9f682b338e" providerId="ADAL" clId="{DFAB4FE0-7F34-41E0-8D28-9176CF27BDF8}" dt="2024-09-05T18:12:10.693" v="7731" actId="164"/>
          <ac:spMkLst>
            <pc:docMk/>
            <pc:sldMk cId="3352041132" sldId="890"/>
            <ac:spMk id="62" creationId="{53C94C98-C864-19B9-D50E-80D82230DC36}"/>
          </ac:spMkLst>
        </pc:spChg>
        <pc:spChg chg="add mod">
          <ac:chgData name="Chang,Spencer Jordan" userId="47bc148a-f66a-4a29-97b6-6d9f682b338e" providerId="ADAL" clId="{DFAB4FE0-7F34-41E0-8D28-9176CF27BDF8}" dt="2024-09-05T18:12:10.693" v="7731" actId="164"/>
          <ac:spMkLst>
            <pc:docMk/>
            <pc:sldMk cId="3352041132" sldId="890"/>
            <ac:spMk id="63" creationId="{CC2A04B9-85A1-5E7D-D604-AB3CA4718104}"/>
          </ac:spMkLst>
        </pc:spChg>
        <pc:spChg chg="add mod">
          <ac:chgData name="Chang,Spencer Jordan" userId="47bc148a-f66a-4a29-97b6-6d9f682b338e" providerId="ADAL" clId="{DFAB4FE0-7F34-41E0-8D28-9176CF27BDF8}" dt="2024-09-05T18:12:10.693" v="7731" actId="164"/>
          <ac:spMkLst>
            <pc:docMk/>
            <pc:sldMk cId="3352041132" sldId="890"/>
            <ac:spMk id="64" creationId="{D253B6D3-1903-9444-0E18-7B1C3A2AA9BC}"/>
          </ac:spMkLst>
        </pc:spChg>
        <pc:spChg chg="add mod">
          <ac:chgData name="Chang,Spencer Jordan" userId="47bc148a-f66a-4a29-97b6-6d9f682b338e" providerId="ADAL" clId="{DFAB4FE0-7F34-41E0-8D28-9176CF27BDF8}" dt="2024-09-05T18:12:10.693" v="7731" actId="164"/>
          <ac:spMkLst>
            <pc:docMk/>
            <pc:sldMk cId="3352041132" sldId="890"/>
            <ac:spMk id="65" creationId="{CC76F262-EA91-4D0B-C783-23F07EFE0CAC}"/>
          </ac:spMkLst>
        </pc:spChg>
        <pc:spChg chg="add mod">
          <ac:chgData name="Chang,Spencer Jordan" userId="47bc148a-f66a-4a29-97b6-6d9f682b338e" providerId="ADAL" clId="{DFAB4FE0-7F34-41E0-8D28-9176CF27BDF8}" dt="2024-09-05T18:12:10.693" v="7731" actId="164"/>
          <ac:spMkLst>
            <pc:docMk/>
            <pc:sldMk cId="3352041132" sldId="890"/>
            <ac:spMk id="66" creationId="{D86B49F0-BDF9-6103-F8EB-C8F9AAE253F2}"/>
          </ac:spMkLst>
        </pc:spChg>
        <pc:spChg chg="add mod">
          <ac:chgData name="Chang,Spencer Jordan" userId="47bc148a-f66a-4a29-97b6-6d9f682b338e" providerId="ADAL" clId="{DFAB4FE0-7F34-41E0-8D28-9176CF27BDF8}" dt="2024-09-05T18:12:10.693" v="7731" actId="164"/>
          <ac:spMkLst>
            <pc:docMk/>
            <pc:sldMk cId="3352041132" sldId="890"/>
            <ac:spMk id="67" creationId="{5C4838AA-C81C-E426-4F9E-BAB589C77C3E}"/>
          </ac:spMkLst>
        </pc:spChg>
        <pc:spChg chg="add mod">
          <ac:chgData name="Chang,Spencer Jordan" userId="47bc148a-f66a-4a29-97b6-6d9f682b338e" providerId="ADAL" clId="{DFAB4FE0-7F34-41E0-8D28-9176CF27BDF8}" dt="2024-09-05T18:12:10.693" v="7731" actId="164"/>
          <ac:spMkLst>
            <pc:docMk/>
            <pc:sldMk cId="3352041132" sldId="890"/>
            <ac:spMk id="68" creationId="{D3ABBD85-707E-EBD8-7AA0-C4874BEFC746}"/>
          </ac:spMkLst>
        </pc:spChg>
        <pc:spChg chg="add mod">
          <ac:chgData name="Chang,Spencer Jordan" userId="47bc148a-f66a-4a29-97b6-6d9f682b338e" providerId="ADAL" clId="{DFAB4FE0-7F34-41E0-8D28-9176CF27BDF8}" dt="2024-09-05T18:12:10.693" v="7731" actId="164"/>
          <ac:spMkLst>
            <pc:docMk/>
            <pc:sldMk cId="3352041132" sldId="890"/>
            <ac:spMk id="69" creationId="{A35569E4-C873-1894-00DA-1928C96255ED}"/>
          </ac:spMkLst>
        </pc:spChg>
        <pc:spChg chg="add mod">
          <ac:chgData name="Chang,Spencer Jordan" userId="47bc148a-f66a-4a29-97b6-6d9f682b338e" providerId="ADAL" clId="{DFAB4FE0-7F34-41E0-8D28-9176CF27BDF8}" dt="2024-09-05T18:12:10.693" v="7731" actId="164"/>
          <ac:spMkLst>
            <pc:docMk/>
            <pc:sldMk cId="3352041132" sldId="890"/>
            <ac:spMk id="70" creationId="{B32476D1-7754-F050-7043-CF648D2D535B}"/>
          </ac:spMkLst>
        </pc:spChg>
        <pc:spChg chg="add del mod">
          <ac:chgData name="Chang,Spencer Jordan" userId="47bc148a-f66a-4a29-97b6-6d9f682b338e" providerId="ADAL" clId="{DFAB4FE0-7F34-41E0-8D28-9176CF27BDF8}" dt="2024-09-05T18:09:47.574" v="7688" actId="478"/>
          <ac:spMkLst>
            <pc:docMk/>
            <pc:sldMk cId="3352041132" sldId="890"/>
            <ac:spMk id="71" creationId="{7C24D569-C594-283C-1854-CCE0B0203D95}"/>
          </ac:spMkLst>
        </pc:spChg>
        <pc:grpChg chg="add mod">
          <ac:chgData name="Chang,Spencer Jordan" userId="47bc148a-f66a-4a29-97b6-6d9f682b338e" providerId="ADAL" clId="{DFAB4FE0-7F34-41E0-8D28-9176CF27BDF8}" dt="2024-09-05T18:07:44.951" v="7672"/>
          <ac:grpSpMkLst>
            <pc:docMk/>
            <pc:sldMk cId="3352041132" sldId="890"/>
            <ac:grpSpMk id="3" creationId="{0D2FBABF-0945-1E36-9DF5-8E833F0FF4C9}"/>
          </ac:grpSpMkLst>
        </pc:grpChg>
        <pc:grpChg chg="add mod">
          <ac:chgData name="Chang,Spencer Jordan" userId="47bc148a-f66a-4a29-97b6-6d9f682b338e" providerId="ADAL" clId="{DFAB4FE0-7F34-41E0-8D28-9176CF27BDF8}" dt="2024-09-13T16:09:28.733" v="34231"/>
          <ac:grpSpMkLst>
            <pc:docMk/>
            <pc:sldMk cId="3352041132" sldId="890"/>
            <ac:grpSpMk id="4" creationId="{F720A782-5221-9569-CA39-BFF0AFC0AA69}"/>
          </ac:grpSpMkLst>
        </pc:grpChg>
        <pc:grpChg chg="add mod">
          <ac:chgData name="Chang,Spencer Jordan" userId="47bc148a-f66a-4a29-97b6-6d9f682b338e" providerId="ADAL" clId="{DFAB4FE0-7F34-41E0-8D28-9176CF27BDF8}" dt="2024-09-16T12:50:55.490" v="43893" actId="1076"/>
          <ac:grpSpMkLst>
            <pc:docMk/>
            <pc:sldMk cId="3352041132" sldId="890"/>
            <ac:grpSpMk id="72" creationId="{3F1C38D4-AD00-AE68-FAA5-509B066AE0F6}"/>
          </ac:grpSpMkLst>
        </pc:grpChg>
        <pc:graphicFrameChg chg="add mod">
          <ac:chgData name="Chang,Spencer Jordan" userId="47bc148a-f66a-4a29-97b6-6d9f682b338e" providerId="ADAL" clId="{DFAB4FE0-7F34-41E0-8D28-9176CF27BDF8}" dt="2024-09-07T20:41:36.711" v="16423"/>
          <ac:graphicFrameMkLst>
            <pc:docMk/>
            <pc:sldMk cId="3352041132" sldId="890"/>
            <ac:graphicFrameMk id="3" creationId="{5295113E-6093-EA98-83C7-C58B2E53F37F}"/>
          </ac:graphicFrameMkLst>
        </pc:graphicFrameChg>
        <pc:picChg chg="add del mod">
          <ac:chgData name="Chang,Spencer Jordan" userId="47bc148a-f66a-4a29-97b6-6d9f682b338e" providerId="ADAL" clId="{DFAB4FE0-7F34-41E0-8D28-9176CF27BDF8}" dt="2024-09-02T13:43:57.111" v="7337" actId="478"/>
          <ac:picMkLst>
            <pc:docMk/>
            <pc:sldMk cId="3352041132" sldId="890"/>
            <ac:picMk id="4" creationId="{9F99B4ED-AF51-06ED-F0CF-D54B9E1CF7C2}"/>
          </ac:picMkLst>
        </pc:picChg>
        <pc:picChg chg="mod">
          <ac:chgData name="Chang,Spencer Jordan" userId="47bc148a-f66a-4a29-97b6-6d9f682b338e" providerId="ADAL" clId="{DFAB4FE0-7F34-41E0-8D28-9176CF27BDF8}" dt="2024-09-13T16:09:28.733" v="34231"/>
          <ac:picMkLst>
            <pc:docMk/>
            <pc:sldMk cId="3352041132" sldId="890"/>
            <ac:picMk id="6" creationId="{5360FB2D-25D3-EE7C-C928-0DB4BAF281FC}"/>
          </ac:picMkLst>
        </pc:picChg>
        <pc:picChg chg="mod">
          <ac:chgData name="Chang,Spencer Jordan" userId="47bc148a-f66a-4a29-97b6-6d9f682b338e" providerId="ADAL" clId="{DFAB4FE0-7F34-41E0-8D28-9176CF27BDF8}" dt="2024-09-05T18:07:44.951" v="7672"/>
          <ac:picMkLst>
            <pc:docMk/>
            <pc:sldMk cId="3352041132" sldId="890"/>
            <ac:picMk id="9" creationId="{3B8687BC-8A8A-8DF8-6119-76B78B1B84CE}"/>
          </ac:picMkLst>
        </pc:picChg>
        <pc:picChg chg="add del mod">
          <ac:chgData name="Chang,Spencer Jordan" userId="47bc148a-f66a-4a29-97b6-6d9f682b338e" providerId="ADAL" clId="{DFAB4FE0-7F34-41E0-8D28-9176CF27BDF8}" dt="2024-09-16T12:50:51.179" v="43892" actId="1076"/>
          <ac:picMkLst>
            <pc:docMk/>
            <pc:sldMk cId="3352041132" sldId="890"/>
            <ac:picMk id="10" creationId="{AED898D0-A93E-2E81-7124-F3FC058B0440}"/>
          </ac:picMkLst>
        </pc:picChg>
        <pc:picChg chg="mod">
          <ac:chgData name="Chang,Spencer Jordan" userId="47bc148a-f66a-4a29-97b6-6d9f682b338e" providerId="ADAL" clId="{DFAB4FE0-7F34-41E0-8D28-9176CF27BDF8}" dt="2024-09-05T18:07:44.951" v="7672"/>
          <ac:picMkLst>
            <pc:docMk/>
            <pc:sldMk cId="3352041132" sldId="890"/>
            <ac:picMk id="11" creationId="{61B242EC-0CF3-437F-B6EB-3E0306446834}"/>
          </ac:picMkLst>
        </pc:picChg>
        <pc:picChg chg="mod">
          <ac:chgData name="Chang,Spencer Jordan" userId="47bc148a-f66a-4a29-97b6-6d9f682b338e" providerId="ADAL" clId="{DFAB4FE0-7F34-41E0-8D28-9176CF27BDF8}" dt="2024-09-05T18:07:44.951" v="7672"/>
          <ac:picMkLst>
            <pc:docMk/>
            <pc:sldMk cId="3352041132" sldId="890"/>
            <ac:picMk id="12" creationId="{3B7CC3C7-2B93-58FB-3073-7E8D790F5145}"/>
          </ac:picMkLst>
        </pc:picChg>
        <pc:picChg chg="mod">
          <ac:chgData name="Chang,Spencer Jordan" userId="47bc148a-f66a-4a29-97b6-6d9f682b338e" providerId="ADAL" clId="{DFAB4FE0-7F34-41E0-8D28-9176CF27BDF8}" dt="2024-09-05T18:07:44.951" v="7672"/>
          <ac:picMkLst>
            <pc:docMk/>
            <pc:sldMk cId="3352041132" sldId="890"/>
            <ac:picMk id="13" creationId="{C5CE4FE5-3827-32FE-2C28-9AF33A2EC739}"/>
          </ac:picMkLst>
        </pc:picChg>
        <pc:picChg chg="mod">
          <ac:chgData name="Chang,Spencer Jordan" userId="47bc148a-f66a-4a29-97b6-6d9f682b338e" providerId="ADAL" clId="{DFAB4FE0-7F34-41E0-8D28-9176CF27BDF8}" dt="2024-09-05T18:07:44.951" v="7672"/>
          <ac:picMkLst>
            <pc:docMk/>
            <pc:sldMk cId="3352041132" sldId="890"/>
            <ac:picMk id="14" creationId="{4B3376C6-E14F-FAD0-FC75-C80D6C768D52}"/>
          </ac:picMkLst>
        </pc:picChg>
        <pc:picChg chg="mod">
          <ac:chgData name="Chang,Spencer Jordan" userId="47bc148a-f66a-4a29-97b6-6d9f682b338e" providerId="ADAL" clId="{DFAB4FE0-7F34-41E0-8D28-9176CF27BDF8}" dt="2024-09-05T18:07:44.951" v="7672"/>
          <ac:picMkLst>
            <pc:docMk/>
            <pc:sldMk cId="3352041132" sldId="890"/>
            <ac:picMk id="15" creationId="{223BEFEB-8CBD-4A38-E42C-85C29AF13E0E}"/>
          </ac:picMkLst>
        </pc:picChg>
        <pc:picChg chg="mod">
          <ac:chgData name="Chang,Spencer Jordan" userId="47bc148a-f66a-4a29-97b6-6d9f682b338e" providerId="ADAL" clId="{DFAB4FE0-7F34-41E0-8D28-9176CF27BDF8}" dt="2024-09-05T18:07:44.951" v="7672"/>
          <ac:picMkLst>
            <pc:docMk/>
            <pc:sldMk cId="3352041132" sldId="890"/>
            <ac:picMk id="16" creationId="{75907E0D-0787-E112-93E5-19C0CC9DDEA8}"/>
          </ac:picMkLst>
        </pc:picChg>
        <pc:picChg chg="mod">
          <ac:chgData name="Chang,Spencer Jordan" userId="47bc148a-f66a-4a29-97b6-6d9f682b338e" providerId="ADAL" clId="{DFAB4FE0-7F34-41E0-8D28-9176CF27BDF8}" dt="2024-09-05T18:07:44.951" v="7672"/>
          <ac:picMkLst>
            <pc:docMk/>
            <pc:sldMk cId="3352041132" sldId="890"/>
            <ac:picMk id="17" creationId="{B52B4B53-BD13-6F90-F5FD-FDBFA8DA141E}"/>
          </ac:picMkLst>
        </pc:picChg>
        <pc:picChg chg="mod">
          <ac:chgData name="Chang,Spencer Jordan" userId="47bc148a-f66a-4a29-97b6-6d9f682b338e" providerId="ADAL" clId="{DFAB4FE0-7F34-41E0-8D28-9176CF27BDF8}" dt="2024-09-05T18:07:44.951" v="7672"/>
          <ac:picMkLst>
            <pc:docMk/>
            <pc:sldMk cId="3352041132" sldId="890"/>
            <ac:picMk id="18" creationId="{BCD4D5B5-72C0-1079-016C-C8B371615371}"/>
          </ac:picMkLst>
        </pc:picChg>
        <pc:picChg chg="mod">
          <ac:chgData name="Chang,Spencer Jordan" userId="47bc148a-f66a-4a29-97b6-6d9f682b338e" providerId="ADAL" clId="{DFAB4FE0-7F34-41E0-8D28-9176CF27BDF8}" dt="2024-09-05T18:07:44.951" v="7672"/>
          <ac:picMkLst>
            <pc:docMk/>
            <pc:sldMk cId="3352041132" sldId="890"/>
            <ac:picMk id="19" creationId="{B2479F49-4BD8-8B68-49C2-AE35F93C043D}"/>
          </ac:picMkLst>
        </pc:picChg>
        <pc:picChg chg="mod">
          <ac:chgData name="Chang,Spencer Jordan" userId="47bc148a-f66a-4a29-97b6-6d9f682b338e" providerId="ADAL" clId="{DFAB4FE0-7F34-41E0-8D28-9176CF27BDF8}" dt="2024-09-05T18:07:44.951" v="7672"/>
          <ac:picMkLst>
            <pc:docMk/>
            <pc:sldMk cId="3352041132" sldId="890"/>
            <ac:picMk id="20" creationId="{12F1305C-99FE-2990-C552-FF41A8A1BD70}"/>
          </ac:picMkLst>
        </pc:picChg>
        <pc:picChg chg="mod">
          <ac:chgData name="Chang,Spencer Jordan" userId="47bc148a-f66a-4a29-97b6-6d9f682b338e" providerId="ADAL" clId="{DFAB4FE0-7F34-41E0-8D28-9176CF27BDF8}" dt="2024-09-05T18:07:44.951" v="7672"/>
          <ac:picMkLst>
            <pc:docMk/>
            <pc:sldMk cId="3352041132" sldId="890"/>
            <ac:picMk id="21" creationId="{F10B619C-5FE9-F0B4-9B61-94647760FC15}"/>
          </ac:picMkLst>
        </pc:picChg>
        <pc:picChg chg="mod">
          <ac:chgData name="Chang,Spencer Jordan" userId="47bc148a-f66a-4a29-97b6-6d9f682b338e" providerId="ADAL" clId="{DFAB4FE0-7F34-41E0-8D28-9176CF27BDF8}" dt="2024-09-05T18:07:44.951" v="7672"/>
          <ac:picMkLst>
            <pc:docMk/>
            <pc:sldMk cId="3352041132" sldId="890"/>
            <ac:picMk id="22" creationId="{023A4D25-079A-CEB9-FA1C-FD73DE2C7402}"/>
          </ac:picMkLst>
        </pc:picChg>
        <pc:picChg chg="mod">
          <ac:chgData name="Chang,Spencer Jordan" userId="47bc148a-f66a-4a29-97b6-6d9f682b338e" providerId="ADAL" clId="{DFAB4FE0-7F34-41E0-8D28-9176CF27BDF8}" dt="2024-09-05T18:07:44.951" v="7672"/>
          <ac:picMkLst>
            <pc:docMk/>
            <pc:sldMk cId="3352041132" sldId="890"/>
            <ac:picMk id="23" creationId="{13D4CCB5-5B9B-FD26-F054-1908C6BE91D6}"/>
          </ac:picMkLst>
        </pc:picChg>
        <pc:picChg chg="mod">
          <ac:chgData name="Chang,Spencer Jordan" userId="47bc148a-f66a-4a29-97b6-6d9f682b338e" providerId="ADAL" clId="{DFAB4FE0-7F34-41E0-8D28-9176CF27BDF8}" dt="2024-09-05T18:07:44.951" v="7672"/>
          <ac:picMkLst>
            <pc:docMk/>
            <pc:sldMk cId="3352041132" sldId="890"/>
            <ac:picMk id="24" creationId="{A0EC3B73-579F-BD1A-3FFA-367AEF56DEBC}"/>
          </ac:picMkLst>
        </pc:picChg>
        <pc:picChg chg="mod">
          <ac:chgData name="Chang,Spencer Jordan" userId="47bc148a-f66a-4a29-97b6-6d9f682b338e" providerId="ADAL" clId="{DFAB4FE0-7F34-41E0-8D28-9176CF27BDF8}" dt="2024-09-05T18:07:44.951" v="7672"/>
          <ac:picMkLst>
            <pc:docMk/>
            <pc:sldMk cId="3352041132" sldId="890"/>
            <ac:picMk id="25" creationId="{FE039887-E2AC-EF58-1C2D-9DD6475D5A4E}"/>
          </ac:picMkLst>
        </pc:picChg>
        <pc:picChg chg="mod">
          <ac:chgData name="Chang,Spencer Jordan" userId="47bc148a-f66a-4a29-97b6-6d9f682b338e" providerId="ADAL" clId="{DFAB4FE0-7F34-41E0-8D28-9176CF27BDF8}" dt="2024-09-05T18:07:44.951" v="7672"/>
          <ac:picMkLst>
            <pc:docMk/>
            <pc:sldMk cId="3352041132" sldId="890"/>
            <ac:picMk id="26" creationId="{DAD52945-E2C6-1717-55EF-DC7BB4046A9A}"/>
          </ac:picMkLst>
        </pc:picChg>
        <pc:picChg chg="mod">
          <ac:chgData name="Chang,Spencer Jordan" userId="47bc148a-f66a-4a29-97b6-6d9f682b338e" providerId="ADAL" clId="{DFAB4FE0-7F34-41E0-8D28-9176CF27BDF8}" dt="2024-09-05T18:07:44.951" v="7672"/>
          <ac:picMkLst>
            <pc:docMk/>
            <pc:sldMk cId="3352041132" sldId="890"/>
            <ac:picMk id="27" creationId="{53362937-968A-7584-6D14-5BB919DB29B2}"/>
          </ac:picMkLst>
        </pc:picChg>
        <pc:picChg chg="mod">
          <ac:chgData name="Chang,Spencer Jordan" userId="47bc148a-f66a-4a29-97b6-6d9f682b338e" providerId="ADAL" clId="{DFAB4FE0-7F34-41E0-8D28-9176CF27BDF8}" dt="2024-09-05T18:07:44.951" v="7672"/>
          <ac:picMkLst>
            <pc:docMk/>
            <pc:sldMk cId="3352041132" sldId="890"/>
            <ac:picMk id="28" creationId="{33EB2D9C-ECC4-DFE4-0855-0ED4B306B7D8}"/>
          </ac:picMkLst>
        </pc:picChg>
        <pc:picChg chg="mod">
          <ac:chgData name="Chang,Spencer Jordan" userId="47bc148a-f66a-4a29-97b6-6d9f682b338e" providerId="ADAL" clId="{DFAB4FE0-7F34-41E0-8D28-9176CF27BDF8}" dt="2024-09-05T18:07:44.951" v="7672"/>
          <ac:picMkLst>
            <pc:docMk/>
            <pc:sldMk cId="3352041132" sldId="890"/>
            <ac:picMk id="29" creationId="{6801BB18-F962-FFD8-5269-C999BE7DC371}"/>
          </ac:picMkLst>
        </pc:picChg>
        <pc:picChg chg="mod">
          <ac:chgData name="Chang,Spencer Jordan" userId="47bc148a-f66a-4a29-97b6-6d9f682b338e" providerId="ADAL" clId="{DFAB4FE0-7F34-41E0-8D28-9176CF27BDF8}" dt="2024-09-05T18:07:44.951" v="7672"/>
          <ac:picMkLst>
            <pc:docMk/>
            <pc:sldMk cId="3352041132" sldId="890"/>
            <ac:picMk id="30" creationId="{D26008FA-200A-9EBC-A8D6-819B51B81934}"/>
          </ac:picMkLst>
        </pc:picChg>
        <pc:picChg chg="mod">
          <ac:chgData name="Chang,Spencer Jordan" userId="47bc148a-f66a-4a29-97b6-6d9f682b338e" providerId="ADAL" clId="{DFAB4FE0-7F34-41E0-8D28-9176CF27BDF8}" dt="2024-09-05T18:07:44.951" v="7672"/>
          <ac:picMkLst>
            <pc:docMk/>
            <pc:sldMk cId="3352041132" sldId="890"/>
            <ac:picMk id="31" creationId="{14DC891C-6807-B7B5-91B5-78E3DE2F32A5}"/>
          </ac:picMkLst>
        </pc:picChg>
        <pc:picChg chg="mod">
          <ac:chgData name="Chang,Spencer Jordan" userId="47bc148a-f66a-4a29-97b6-6d9f682b338e" providerId="ADAL" clId="{DFAB4FE0-7F34-41E0-8D28-9176CF27BDF8}" dt="2024-09-05T18:07:44.951" v="7672"/>
          <ac:picMkLst>
            <pc:docMk/>
            <pc:sldMk cId="3352041132" sldId="890"/>
            <ac:picMk id="32" creationId="{8DFFA187-2D08-34BD-3CD8-295892790FE2}"/>
          </ac:picMkLst>
        </pc:picChg>
        <pc:picChg chg="mod">
          <ac:chgData name="Chang,Spencer Jordan" userId="47bc148a-f66a-4a29-97b6-6d9f682b338e" providerId="ADAL" clId="{DFAB4FE0-7F34-41E0-8D28-9176CF27BDF8}" dt="2024-09-05T18:07:44.951" v="7672"/>
          <ac:picMkLst>
            <pc:docMk/>
            <pc:sldMk cId="3352041132" sldId="890"/>
            <ac:picMk id="33" creationId="{5C18E75B-D3B8-3362-98EF-52ECD240167C}"/>
          </ac:picMkLst>
        </pc:picChg>
        <pc:picChg chg="mod">
          <ac:chgData name="Chang,Spencer Jordan" userId="47bc148a-f66a-4a29-97b6-6d9f682b338e" providerId="ADAL" clId="{DFAB4FE0-7F34-41E0-8D28-9176CF27BDF8}" dt="2024-09-05T18:07:44.951" v="7672"/>
          <ac:picMkLst>
            <pc:docMk/>
            <pc:sldMk cId="3352041132" sldId="890"/>
            <ac:picMk id="34" creationId="{5359A7E7-C135-64DF-D5BC-9BFE4D951102}"/>
          </ac:picMkLst>
        </pc:picChg>
        <pc:picChg chg="mod">
          <ac:chgData name="Chang,Spencer Jordan" userId="47bc148a-f66a-4a29-97b6-6d9f682b338e" providerId="ADAL" clId="{DFAB4FE0-7F34-41E0-8D28-9176CF27BDF8}" dt="2024-09-05T18:07:44.951" v="7672"/>
          <ac:picMkLst>
            <pc:docMk/>
            <pc:sldMk cId="3352041132" sldId="890"/>
            <ac:picMk id="35" creationId="{7FBCEEB9-4E6E-3FB8-189C-CD268BC0280C}"/>
          </ac:picMkLst>
        </pc:picChg>
        <pc:picChg chg="mod">
          <ac:chgData name="Chang,Spencer Jordan" userId="47bc148a-f66a-4a29-97b6-6d9f682b338e" providerId="ADAL" clId="{DFAB4FE0-7F34-41E0-8D28-9176CF27BDF8}" dt="2024-09-05T18:07:44.951" v="7672"/>
          <ac:picMkLst>
            <pc:docMk/>
            <pc:sldMk cId="3352041132" sldId="890"/>
            <ac:picMk id="36" creationId="{03DFB5A2-B61F-0A0A-5C60-F3A8D6D15089}"/>
          </ac:picMkLst>
        </pc:picChg>
        <pc:picChg chg="mod">
          <ac:chgData name="Chang,Spencer Jordan" userId="47bc148a-f66a-4a29-97b6-6d9f682b338e" providerId="ADAL" clId="{DFAB4FE0-7F34-41E0-8D28-9176CF27BDF8}" dt="2024-09-05T18:07:44.951" v="7672"/>
          <ac:picMkLst>
            <pc:docMk/>
            <pc:sldMk cId="3352041132" sldId="890"/>
            <ac:picMk id="37" creationId="{18616E07-CC01-D353-0E30-80841FFB5DAF}"/>
          </ac:picMkLst>
        </pc:picChg>
        <pc:picChg chg="mod">
          <ac:chgData name="Chang,Spencer Jordan" userId="47bc148a-f66a-4a29-97b6-6d9f682b338e" providerId="ADAL" clId="{DFAB4FE0-7F34-41E0-8D28-9176CF27BDF8}" dt="2024-09-05T18:07:44.951" v="7672"/>
          <ac:picMkLst>
            <pc:docMk/>
            <pc:sldMk cId="3352041132" sldId="890"/>
            <ac:picMk id="38" creationId="{9116B2FA-19B5-ADD7-FCA1-CAA0CA5F0D00}"/>
          </ac:picMkLst>
        </pc:picChg>
        <pc:picChg chg="mod">
          <ac:chgData name="Chang,Spencer Jordan" userId="47bc148a-f66a-4a29-97b6-6d9f682b338e" providerId="ADAL" clId="{DFAB4FE0-7F34-41E0-8D28-9176CF27BDF8}" dt="2024-09-05T18:07:44.951" v="7672"/>
          <ac:picMkLst>
            <pc:docMk/>
            <pc:sldMk cId="3352041132" sldId="890"/>
            <ac:picMk id="39" creationId="{CEC459F9-3A9A-CA0D-5262-03256EBF22AA}"/>
          </ac:picMkLst>
        </pc:picChg>
        <pc:picChg chg="mod">
          <ac:chgData name="Chang,Spencer Jordan" userId="47bc148a-f66a-4a29-97b6-6d9f682b338e" providerId="ADAL" clId="{DFAB4FE0-7F34-41E0-8D28-9176CF27BDF8}" dt="2024-09-05T18:07:44.951" v="7672"/>
          <ac:picMkLst>
            <pc:docMk/>
            <pc:sldMk cId="3352041132" sldId="890"/>
            <ac:picMk id="40" creationId="{831E6358-7F8B-AF24-4F04-1E1FAD5072B0}"/>
          </ac:picMkLst>
        </pc:picChg>
        <pc:picChg chg="mod">
          <ac:chgData name="Chang,Spencer Jordan" userId="47bc148a-f66a-4a29-97b6-6d9f682b338e" providerId="ADAL" clId="{DFAB4FE0-7F34-41E0-8D28-9176CF27BDF8}" dt="2024-09-05T18:07:44.951" v="7672"/>
          <ac:picMkLst>
            <pc:docMk/>
            <pc:sldMk cId="3352041132" sldId="890"/>
            <ac:picMk id="41" creationId="{B3D97048-D953-4261-21E3-442E098541A0}"/>
          </ac:picMkLst>
        </pc:picChg>
        <pc:picChg chg="mod">
          <ac:chgData name="Chang,Spencer Jordan" userId="47bc148a-f66a-4a29-97b6-6d9f682b338e" providerId="ADAL" clId="{DFAB4FE0-7F34-41E0-8D28-9176CF27BDF8}" dt="2024-09-05T18:07:44.951" v="7672"/>
          <ac:picMkLst>
            <pc:docMk/>
            <pc:sldMk cId="3352041132" sldId="890"/>
            <ac:picMk id="42" creationId="{9159A8ED-8AC6-39CB-4CB3-DE1FC41CA0F9}"/>
          </ac:picMkLst>
        </pc:picChg>
        <pc:picChg chg="add mod ord">
          <ac:chgData name="Chang,Spencer Jordan" userId="47bc148a-f66a-4a29-97b6-6d9f682b338e" providerId="ADAL" clId="{DFAB4FE0-7F34-41E0-8D28-9176CF27BDF8}" dt="2024-09-05T18:12:10.693" v="7731" actId="164"/>
          <ac:picMkLst>
            <pc:docMk/>
            <pc:sldMk cId="3352041132" sldId="890"/>
            <ac:picMk id="57" creationId="{B6F34611-B1C3-E824-B360-4CCB8D55A4E2}"/>
          </ac:picMkLst>
        </pc:picChg>
      </pc:sldChg>
      <pc:sldChg chg="addSp delSp modSp del mod modNotesTx">
        <pc:chgData name="Chang,Spencer Jordan" userId="47bc148a-f66a-4a29-97b6-6d9f682b338e" providerId="ADAL" clId="{DFAB4FE0-7F34-41E0-8D28-9176CF27BDF8}" dt="2024-09-05T18:13:13.504" v="7744" actId="2696"/>
        <pc:sldMkLst>
          <pc:docMk/>
          <pc:sldMk cId="445271951" sldId="891"/>
        </pc:sldMkLst>
        <pc:spChg chg="mod ord">
          <ac:chgData name="Chang,Spencer Jordan" userId="47bc148a-f66a-4a29-97b6-6d9f682b338e" providerId="ADAL" clId="{DFAB4FE0-7F34-41E0-8D28-9176CF27BDF8}" dt="2024-08-14T12:20:58.351" v="2380" actId="1076"/>
          <ac:spMkLst>
            <pc:docMk/>
            <pc:sldMk cId="445271951" sldId="891"/>
            <ac:spMk id="6" creationId="{FBACA212-4679-5FAC-8775-A3640DC85173}"/>
          </ac:spMkLst>
        </pc:spChg>
        <pc:spChg chg="add del mod">
          <ac:chgData name="Chang,Spencer Jordan" userId="47bc148a-f66a-4a29-97b6-6d9f682b338e" providerId="ADAL" clId="{DFAB4FE0-7F34-41E0-8D28-9176CF27BDF8}" dt="2024-08-14T12:20:01.823" v="2349" actId="478"/>
          <ac:spMkLst>
            <pc:docMk/>
            <pc:sldMk cId="445271951" sldId="891"/>
            <ac:spMk id="8" creationId="{23BF5098-AD53-33E8-C7D4-436CAEB2BDAE}"/>
          </ac:spMkLst>
        </pc:spChg>
        <pc:spChg chg="add mod">
          <ac:chgData name="Chang,Spencer Jordan" userId="47bc148a-f66a-4a29-97b6-6d9f682b338e" providerId="ADAL" clId="{DFAB4FE0-7F34-41E0-8D28-9176CF27BDF8}" dt="2024-08-14T12:20:58.351" v="2380" actId="1076"/>
          <ac:spMkLst>
            <pc:docMk/>
            <pc:sldMk cId="445271951" sldId="891"/>
            <ac:spMk id="9" creationId="{86E65CF5-0A4A-A4EC-1970-FB6328727F51}"/>
          </ac:spMkLst>
        </pc:spChg>
        <pc:spChg chg="mod">
          <ac:chgData name="Chang,Spencer Jordan" userId="47bc148a-f66a-4a29-97b6-6d9f682b338e" providerId="ADAL" clId="{DFAB4FE0-7F34-41E0-8D28-9176CF27BDF8}" dt="2024-09-05T18:12:39.416" v="7737"/>
          <ac:spMkLst>
            <pc:docMk/>
            <pc:sldMk cId="445271951" sldId="891"/>
            <ac:spMk id="11" creationId="{72C186F3-53F3-AC8A-2689-FFFCC6FF9965}"/>
          </ac:spMkLst>
        </pc:spChg>
        <pc:spChg chg="mod">
          <ac:chgData name="Chang,Spencer Jordan" userId="47bc148a-f66a-4a29-97b6-6d9f682b338e" providerId="ADAL" clId="{DFAB4FE0-7F34-41E0-8D28-9176CF27BDF8}" dt="2024-09-05T18:12:39.416" v="7737"/>
          <ac:spMkLst>
            <pc:docMk/>
            <pc:sldMk cId="445271951" sldId="891"/>
            <ac:spMk id="12" creationId="{559336FC-DD96-3BE5-197E-79105561D9E3}"/>
          </ac:spMkLst>
        </pc:spChg>
        <pc:spChg chg="mod">
          <ac:chgData name="Chang,Spencer Jordan" userId="47bc148a-f66a-4a29-97b6-6d9f682b338e" providerId="ADAL" clId="{DFAB4FE0-7F34-41E0-8D28-9176CF27BDF8}" dt="2024-09-05T18:12:39.416" v="7737"/>
          <ac:spMkLst>
            <pc:docMk/>
            <pc:sldMk cId="445271951" sldId="891"/>
            <ac:spMk id="13" creationId="{F9169ACD-706A-68E3-E124-1B296615BF4C}"/>
          </ac:spMkLst>
        </pc:spChg>
        <pc:spChg chg="mod">
          <ac:chgData name="Chang,Spencer Jordan" userId="47bc148a-f66a-4a29-97b6-6d9f682b338e" providerId="ADAL" clId="{DFAB4FE0-7F34-41E0-8D28-9176CF27BDF8}" dt="2024-09-05T18:12:39.416" v="7737"/>
          <ac:spMkLst>
            <pc:docMk/>
            <pc:sldMk cId="445271951" sldId="891"/>
            <ac:spMk id="14" creationId="{9A82B25F-BD8D-1379-324D-41F9C1775AC5}"/>
          </ac:spMkLst>
        </pc:spChg>
        <pc:spChg chg="mod">
          <ac:chgData name="Chang,Spencer Jordan" userId="47bc148a-f66a-4a29-97b6-6d9f682b338e" providerId="ADAL" clId="{DFAB4FE0-7F34-41E0-8D28-9176CF27BDF8}" dt="2024-09-05T18:12:39.416" v="7737"/>
          <ac:spMkLst>
            <pc:docMk/>
            <pc:sldMk cId="445271951" sldId="891"/>
            <ac:spMk id="15" creationId="{C4C33FD3-5427-A920-A65A-FFCBAD0031DD}"/>
          </ac:spMkLst>
        </pc:spChg>
        <pc:spChg chg="mod">
          <ac:chgData name="Chang,Spencer Jordan" userId="47bc148a-f66a-4a29-97b6-6d9f682b338e" providerId="ADAL" clId="{DFAB4FE0-7F34-41E0-8D28-9176CF27BDF8}" dt="2024-09-05T18:12:39.416" v="7737"/>
          <ac:spMkLst>
            <pc:docMk/>
            <pc:sldMk cId="445271951" sldId="891"/>
            <ac:spMk id="16" creationId="{D27B076A-7BD4-3061-C733-DE4778BBF1E7}"/>
          </ac:spMkLst>
        </pc:spChg>
        <pc:spChg chg="mod">
          <ac:chgData name="Chang,Spencer Jordan" userId="47bc148a-f66a-4a29-97b6-6d9f682b338e" providerId="ADAL" clId="{DFAB4FE0-7F34-41E0-8D28-9176CF27BDF8}" dt="2024-09-05T18:12:39.416" v="7737"/>
          <ac:spMkLst>
            <pc:docMk/>
            <pc:sldMk cId="445271951" sldId="891"/>
            <ac:spMk id="17" creationId="{7CE59247-CA8E-8E6D-8B1E-FEB08C16843E}"/>
          </ac:spMkLst>
        </pc:spChg>
        <pc:spChg chg="mod">
          <ac:chgData name="Chang,Spencer Jordan" userId="47bc148a-f66a-4a29-97b6-6d9f682b338e" providerId="ADAL" clId="{DFAB4FE0-7F34-41E0-8D28-9176CF27BDF8}" dt="2024-09-05T18:12:46.741" v="7741" actId="1076"/>
          <ac:spMkLst>
            <pc:docMk/>
            <pc:sldMk cId="445271951" sldId="891"/>
            <ac:spMk id="18" creationId="{7AFB2667-F9A3-AAEF-D8B7-66F2F8CBF614}"/>
          </ac:spMkLst>
        </pc:spChg>
        <pc:spChg chg="mod">
          <ac:chgData name="Chang,Spencer Jordan" userId="47bc148a-f66a-4a29-97b6-6d9f682b338e" providerId="ADAL" clId="{DFAB4FE0-7F34-41E0-8D28-9176CF27BDF8}" dt="2024-09-05T18:12:39.416" v="7737"/>
          <ac:spMkLst>
            <pc:docMk/>
            <pc:sldMk cId="445271951" sldId="891"/>
            <ac:spMk id="19" creationId="{B195F317-B560-E56C-D075-892467D88E2E}"/>
          </ac:spMkLst>
        </pc:spChg>
        <pc:spChg chg="mod">
          <ac:chgData name="Chang,Spencer Jordan" userId="47bc148a-f66a-4a29-97b6-6d9f682b338e" providerId="ADAL" clId="{DFAB4FE0-7F34-41E0-8D28-9176CF27BDF8}" dt="2024-09-05T18:12:39.416" v="7737"/>
          <ac:spMkLst>
            <pc:docMk/>
            <pc:sldMk cId="445271951" sldId="891"/>
            <ac:spMk id="20" creationId="{9899E164-E711-231E-9ABE-936C202A9936}"/>
          </ac:spMkLst>
        </pc:spChg>
        <pc:spChg chg="mod">
          <ac:chgData name="Chang,Spencer Jordan" userId="47bc148a-f66a-4a29-97b6-6d9f682b338e" providerId="ADAL" clId="{DFAB4FE0-7F34-41E0-8D28-9176CF27BDF8}" dt="2024-09-05T18:12:39.416" v="7737"/>
          <ac:spMkLst>
            <pc:docMk/>
            <pc:sldMk cId="445271951" sldId="891"/>
            <ac:spMk id="21" creationId="{C269174D-5154-C481-6B9D-461F60FDE4BB}"/>
          </ac:spMkLst>
        </pc:spChg>
        <pc:spChg chg="mod">
          <ac:chgData name="Chang,Spencer Jordan" userId="47bc148a-f66a-4a29-97b6-6d9f682b338e" providerId="ADAL" clId="{DFAB4FE0-7F34-41E0-8D28-9176CF27BDF8}" dt="2024-09-05T18:12:39.416" v="7737"/>
          <ac:spMkLst>
            <pc:docMk/>
            <pc:sldMk cId="445271951" sldId="891"/>
            <ac:spMk id="22" creationId="{8DD5CC09-ABFF-4CC6-017E-99C963DD4037}"/>
          </ac:spMkLst>
        </pc:spChg>
        <pc:spChg chg="mod">
          <ac:chgData name="Chang,Spencer Jordan" userId="47bc148a-f66a-4a29-97b6-6d9f682b338e" providerId="ADAL" clId="{DFAB4FE0-7F34-41E0-8D28-9176CF27BDF8}" dt="2024-09-05T18:12:39.416" v="7737"/>
          <ac:spMkLst>
            <pc:docMk/>
            <pc:sldMk cId="445271951" sldId="891"/>
            <ac:spMk id="23" creationId="{06BD99F3-BC50-EA84-74E1-C01F53977F88}"/>
          </ac:spMkLst>
        </pc:spChg>
        <pc:grpChg chg="add mod">
          <ac:chgData name="Chang,Spencer Jordan" userId="47bc148a-f66a-4a29-97b6-6d9f682b338e" providerId="ADAL" clId="{DFAB4FE0-7F34-41E0-8D28-9176CF27BDF8}" dt="2024-09-05T18:12:51.684" v="7743" actId="1076"/>
          <ac:grpSpMkLst>
            <pc:docMk/>
            <pc:sldMk cId="445271951" sldId="891"/>
            <ac:grpSpMk id="8" creationId="{6300971F-213F-EF17-E1E4-0D3483A25F09}"/>
          </ac:grpSpMkLst>
        </pc:grpChg>
        <pc:picChg chg="add mod">
          <ac:chgData name="Chang,Spencer Jordan" userId="47bc148a-f66a-4a29-97b6-6d9f682b338e" providerId="ADAL" clId="{DFAB4FE0-7F34-41E0-8D28-9176CF27BDF8}" dt="2024-08-14T12:20:58.351" v="2380" actId="1076"/>
          <ac:picMkLst>
            <pc:docMk/>
            <pc:sldMk cId="445271951" sldId="891"/>
            <ac:picMk id="3" creationId="{AD7F878E-3A9C-768A-C73E-57F4AD3EACFC}"/>
          </ac:picMkLst>
        </pc:picChg>
        <pc:picChg chg="del">
          <ac:chgData name="Chang,Spencer Jordan" userId="47bc148a-f66a-4a29-97b6-6d9f682b338e" providerId="ADAL" clId="{DFAB4FE0-7F34-41E0-8D28-9176CF27BDF8}" dt="2024-08-14T12:19:58.681" v="2348" actId="478"/>
          <ac:picMkLst>
            <pc:docMk/>
            <pc:sldMk cId="445271951" sldId="891"/>
            <ac:picMk id="4" creationId="{DF757981-54C7-2D82-CD76-E9E60FE9E1BE}"/>
          </ac:picMkLst>
        </pc:picChg>
        <pc:picChg chg="del mod">
          <ac:chgData name="Chang,Spencer Jordan" userId="47bc148a-f66a-4a29-97b6-6d9f682b338e" providerId="ADAL" clId="{DFAB4FE0-7F34-41E0-8D28-9176CF27BDF8}" dt="2024-09-05T18:12:43.855" v="7739" actId="478"/>
          <ac:picMkLst>
            <pc:docMk/>
            <pc:sldMk cId="445271951" sldId="891"/>
            <ac:picMk id="5" creationId="{E5CF1991-1DC3-8019-50B5-57B5B0231872}"/>
          </ac:picMkLst>
        </pc:picChg>
        <pc:picChg chg="add mod">
          <ac:chgData name="Chang,Spencer Jordan" userId="47bc148a-f66a-4a29-97b6-6d9f682b338e" providerId="ADAL" clId="{DFAB4FE0-7F34-41E0-8D28-9176CF27BDF8}" dt="2024-08-14T12:20:58.351" v="2380" actId="1076"/>
          <ac:picMkLst>
            <pc:docMk/>
            <pc:sldMk cId="445271951" sldId="891"/>
            <ac:picMk id="7" creationId="{40AE4F94-FB7E-346F-E0D0-EE219F5E1137}"/>
          </ac:picMkLst>
        </pc:picChg>
        <pc:picChg chg="mod">
          <ac:chgData name="Chang,Spencer Jordan" userId="47bc148a-f66a-4a29-97b6-6d9f682b338e" providerId="ADAL" clId="{DFAB4FE0-7F34-41E0-8D28-9176CF27BDF8}" dt="2024-09-05T18:12:39.416" v="7737"/>
          <ac:picMkLst>
            <pc:docMk/>
            <pc:sldMk cId="445271951" sldId="891"/>
            <ac:picMk id="10" creationId="{93CF386B-99B8-0D9A-3E37-9649F02732B3}"/>
          </ac:picMkLst>
        </pc:picChg>
      </pc:sldChg>
      <pc:sldChg chg="add del">
        <pc:chgData name="Chang,Spencer Jordan" userId="47bc148a-f66a-4a29-97b6-6d9f682b338e" providerId="ADAL" clId="{DFAB4FE0-7F34-41E0-8D28-9176CF27BDF8}" dt="2024-09-12T12:54:35.517" v="24451" actId="47"/>
        <pc:sldMkLst>
          <pc:docMk/>
          <pc:sldMk cId="1955163153" sldId="891"/>
        </pc:sldMkLst>
      </pc:sldChg>
      <pc:sldChg chg="addSp delSp modSp del mod">
        <pc:chgData name="Chang,Spencer Jordan" userId="47bc148a-f66a-4a29-97b6-6d9f682b338e" providerId="ADAL" clId="{DFAB4FE0-7F34-41E0-8D28-9176CF27BDF8}" dt="2024-08-12T14:27:09.478" v="1432" actId="47"/>
        <pc:sldMkLst>
          <pc:docMk/>
          <pc:sldMk cId="3752540712" sldId="893"/>
        </pc:sldMkLst>
        <pc:spChg chg="add mod">
          <ac:chgData name="Chang,Spencer Jordan" userId="47bc148a-f66a-4a29-97b6-6d9f682b338e" providerId="ADAL" clId="{DFAB4FE0-7F34-41E0-8D28-9176CF27BDF8}" dt="2024-08-09T13:57:50.405" v="182" actId="21"/>
          <ac:spMkLst>
            <pc:docMk/>
            <pc:sldMk cId="3752540712" sldId="893"/>
            <ac:spMk id="5" creationId="{69879677-EEEB-6F14-9471-48303FBACA59}"/>
          </ac:spMkLst>
        </pc:spChg>
        <pc:graphicFrameChg chg="del mod modGraphic">
          <ac:chgData name="Chang,Spencer Jordan" userId="47bc148a-f66a-4a29-97b6-6d9f682b338e" providerId="ADAL" clId="{DFAB4FE0-7F34-41E0-8D28-9176CF27BDF8}" dt="2024-08-09T13:57:50.405" v="182" actId="21"/>
          <ac:graphicFrameMkLst>
            <pc:docMk/>
            <pc:sldMk cId="3752540712" sldId="893"/>
            <ac:graphicFrameMk id="4" creationId="{7DC301C4-8B8D-1138-F309-98F29B92FB62}"/>
          </ac:graphicFrameMkLst>
        </pc:graphicFrameChg>
      </pc:sldChg>
      <pc:sldChg chg="addSp delSp modSp mod ord modTransition modAnim modNotesTx">
        <pc:chgData name="Chang,Spencer Jordan" userId="47bc148a-f66a-4a29-97b6-6d9f682b338e" providerId="ADAL" clId="{DFAB4FE0-7F34-41E0-8D28-9176CF27BDF8}" dt="2024-09-23T17:55:43.941" v="53548"/>
        <pc:sldMkLst>
          <pc:docMk/>
          <pc:sldMk cId="3701949089" sldId="894"/>
        </pc:sldMkLst>
        <pc:spChg chg="mod">
          <ac:chgData name="Chang,Spencer Jordan" userId="47bc148a-f66a-4a29-97b6-6d9f682b338e" providerId="ADAL" clId="{DFAB4FE0-7F34-41E0-8D28-9176CF27BDF8}" dt="2024-09-16T12:50:33.804" v="43889" actId="20577"/>
          <ac:spMkLst>
            <pc:docMk/>
            <pc:sldMk cId="3701949089" sldId="894"/>
            <ac:spMk id="2" creationId="{915B10B1-55C9-55D9-5EFE-F993F5342839}"/>
          </ac:spMkLst>
        </pc:spChg>
        <pc:spChg chg="mod">
          <ac:chgData name="Chang,Spencer Jordan" userId="47bc148a-f66a-4a29-97b6-6d9f682b338e" providerId="ADAL" clId="{DFAB4FE0-7F34-41E0-8D28-9176CF27BDF8}" dt="2024-09-02T14:55:49.522" v="7610" actId="1076"/>
          <ac:spMkLst>
            <pc:docMk/>
            <pc:sldMk cId="3701949089" sldId="894"/>
            <ac:spMk id="3" creationId="{C234F71A-3F0E-3E3D-E641-EDCB4B97247C}"/>
          </ac:spMkLst>
        </pc:spChg>
        <pc:spChg chg="del mod">
          <ac:chgData name="Chang,Spencer Jordan" userId="47bc148a-f66a-4a29-97b6-6d9f682b338e" providerId="ADAL" clId="{DFAB4FE0-7F34-41E0-8D28-9176CF27BDF8}" dt="2024-09-02T14:43:09.114" v="7368" actId="478"/>
          <ac:spMkLst>
            <pc:docMk/>
            <pc:sldMk cId="3701949089" sldId="894"/>
            <ac:spMk id="5" creationId="{B0EB0BBD-F34E-F4B7-A3BF-CE1D33F0C427}"/>
          </ac:spMkLst>
        </pc:spChg>
        <pc:spChg chg="mod">
          <ac:chgData name="Chang,Spencer Jordan" userId="47bc148a-f66a-4a29-97b6-6d9f682b338e" providerId="ADAL" clId="{DFAB4FE0-7F34-41E0-8D28-9176CF27BDF8}" dt="2024-09-05T18:12:24.797" v="7733"/>
          <ac:spMkLst>
            <pc:docMk/>
            <pc:sldMk cId="3701949089" sldId="894"/>
            <ac:spMk id="6" creationId="{6D6B107D-43C5-210B-7F3B-877534750E63}"/>
          </ac:spMkLst>
        </pc:spChg>
        <pc:spChg chg="add del mod">
          <ac:chgData name="Chang,Spencer Jordan" userId="47bc148a-f66a-4a29-97b6-6d9f682b338e" providerId="ADAL" clId="{DFAB4FE0-7F34-41E0-8D28-9176CF27BDF8}" dt="2024-09-02T14:43:13.774" v="7370" actId="478"/>
          <ac:spMkLst>
            <pc:docMk/>
            <pc:sldMk cId="3701949089" sldId="894"/>
            <ac:spMk id="6" creationId="{DBC24694-CA48-3411-4A26-00AB070714A5}"/>
          </ac:spMkLst>
        </pc:spChg>
        <pc:spChg chg="add mod topLvl">
          <ac:chgData name="Chang,Spencer Jordan" userId="47bc148a-f66a-4a29-97b6-6d9f682b338e" providerId="ADAL" clId="{DFAB4FE0-7F34-41E0-8D28-9176CF27BDF8}" dt="2024-09-05T18:12:24.010" v="7732" actId="1076"/>
          <ac:spMkLst>
            <pc:docMk/>
            <pc:sldMk cId="3701949089" sldId="894"/>
            <ac:spMk id="27" creationId="{CF2875B8-B1D8-324D-5F81-FF561F75EDE8}"/>
          </ac:spMkLst>
        </pc:spChg>
        <pc:spChg chg="add mod topLvl">
          <ac:chgData name="Chang,Spencer Jordan" userId="47bc148a-f66a-4a29-97b6-6d9f682b338e" providerId="ADAL" clId="{DFAB4FE0-7F34-41E0-8D28-9176CF27BDF8}" dt="2024-09-05T18:12:24.010" v="7732" actId="1076"/>
          <ac:spMkLst>
            <pc:docMk/>
            <pc:sldMk cId="3701949089" sldId="894"/>
            <ac:spMk id="28" creationId="{AAE502B0-78ED-D104-0948-69767273709B}"/>
          </ac:spMkLst>
        </pc:spChg>
        <pc:spChg chg="add mod topLvl">
          <ac:chgData name="Chang,Spencer Jordan" userId="47bc148a-f66a-4a29-97b6-6d9f682b338e" providerId="ADAL" clId="{DFAB4FE0-7F34-41E0-8D28-9176CF27BDF8}" dt="2024-09-05T18:12:24.010" v="7732" actId="1076"/>
          <ac:spMkLst>
            <pc:docMk/>
            <pc:sldMk cId="3701949089" sldId="894"/>
            <ac:spMk id="29" creationId="{F1FAECB1-4906-23B1-027C-CC61A0989337}"/>
          </ac:spMkLst>
        </pc:spChg>
        <pc:spChg chg="add del mod">
          <ac:chgData name="Chang,Spencer Jordan" userId="47bc148a-f66a-4a29-97b6-6d9f682b338e" providerId="ADAL" clId="{DFAB4FE0-7F34-41E0-8D28-9176CF27BDF8}" dt="2024-09-02T14:44:26.521" v="7384" actId="478"/>
          <ac:spMkLst>
            <pc:docMk/>
            <pc:sldMk cId="3701949089" sldId="894"/>
            <ac:spMk id="30" creationId="{1186220E-4056-D703-7407-A478B5AE78E2}"/>
          </ac:spMkLst>
        </pc:spChg>
        <pc:spChg chg="mod">
          <ac:chgData name="Chang,Spencer Jordan" userId="47bc148a-f66a-4a29-97b6-6d9f682b338e" providerId="ADAL" clId="{DFAB4FE0-7F34-41E0-8D28-9176CF27BDF8}" dt="2024-09-05T18:12:24.797" v="7733"/>
          <ac:spMkLst>
            <pc:docMk/>
            <pc:sldMk cId="3701949089" sldId="894"/>
            <ac:spMk id="30" creationId="{44CCFD88-26A7-E81C-285B-2F8EA54E83E1}"/>
          </ac:spMkLst>
        </pc:spChg>
        <pc:spChg chg="mod">
          <ac:chgData name="Chang,Spencer Jordan" userId="47bc148a-f66a-4a29-97b6-6d9f682b338e" providerId="ADAL" clId="{DFAB4FE0-7F34-41E0-8D28-9176CF27BDF8}" dt="2024-09-05T18:12:24.797" v="7733"/>
          <ac:spMkLst>
            <pc:docMk/>
            <pc:sldMk cId="3701949089" sldId="894"/>
            <ac:spMk id="31" creationId="{BE1C2FF4-2BFA-B8E9-C41E-B9CBFD35E56A}"/>
          </ac:spMkLst>
        </pc:spChg>
        <pc:spChg chg="add del mod">
          <ac:chgData name="Chang,Spencer Jordan" userId="47bc148a-f66a-4a29-97b6-6d9f682b338e" providerId="ADAL" clId="{DFAB4FE0-7F34-41E0-8D28-9176CF27BDF8}" dt="2024-09-02T14:44:26.521" v="7384" actId="478"/>
          <ac:spMkLst>
            <pc:docMk/>
            <pc:sldMk cId="3701949089" sldId="894"/>
            <ac:spMk id="31" creationId="{E733ADC1-60AE-3F62-613F-33177FEC60A7}"/>
          </ac:spMkLst>
        </pc:spChg>
        <pc:spChg chg="mod">
          <ac:chgData name="Chang,Spencer Jordan" userId="47bc148a-f66a-4a29-97b6-6d9f682b338e" providerId="ADAL" clId="{DFAB4FE0-7F34-41E0-8D28-9176CF27BDF8}" dt="2024-09-05T18:12:24.797" v="7733"/>
          <ac:spMkLst>
            <pc:docMk/>
            <pc:sldMk cId="3701949089" sldId="894"/>
            <ac:spMk id="32" creationId="{4BD80610-B5E5-C284-2702-1D4FD0AE74B2}"/>
          </ac:spMkLst>
        </pc:spChg>
        <pc:spChg chg="add del mod">
          <ac:chgData name="Chang,Spencer Jordan" userId="47bc148a-f66a-4a29-97b6-6d9f682b338e" providerId="ADAL" clId="{DFAB4FE0-7F34-41E0-8D28-9176CF27BDF8}" dt="2024-09-02T14:44:26.521" v="7384" actId="478"/>
          <ac:spMkLst>
            <pc:docMk/>
            <pc:sldMk cId="3701949089" sldId="894"/>
            <ac:spMk id="32" creationId="{AA497C44-390B-6DBB-511E-CDB1436292BA}"/>
          </ac:spMkLst>
        </pc:spChg>
        <pc:spChg chg="add mod topLvl">
          <ac:chgData name="Chang,Spencer Jordan" userId="47bc148a-f66a-4a29-97b6-6d9f682b338e" providerId="ADAL" clId="{DFAB4FE0-7F34-41E0-8D28-9176CF27BDF8}" dt="2024-09-05T18:12:24.010" v="7732" actId="1076"/>
          <ac:spMkLst>
            <pc:docMk/>
            <pc:sldMk cId="3701949089" sldId="894"/>
            <ac:spMk id="33" creationId="{4944EFED-F4E6-19CA-34DD-A5772F34D857}"/>
          </ac:spMkLst>
        </pc:spChg>
        <pc:spChg chg="add mod topLvl">
          <ac:chgData name="Chang,Spencer Jordan" userId="47bc148a-f66a-4a29-97b6-6d9f682b338e" providerId="ADAL" clId="{DFAB4FE0-7F34-41E0-8D28-9176CF27BDF8}" dt="2024-09-05T18:12:24.010" v="7732" actId="1076"/>
          <ac:spMkLst>
            <pc:docMk/>
            <pc:sldMk cId="3701949089" sldId="894"/>
            <ac:spMk id="34" creationId="{2BF43BCC-EDF1-A3C2-ABE8-A0D8F3028959}"/>
          </ac:spMkLst>
        </pc:spChg>
        <pc:spChg chg="add mod topLvl">
          <ac:chgData name="Chang,Spencer Jordan" userId="47bc148a-f66a-4a29-97b6-6d9f682b338e" providerId="ADAL" clId="{DFAB4FE0-7F34-41E0-8D28-9176CF27BDF8}" dt="2024-09-05T18:12:24.010" v="7732" actId="1076"/>
          <ac:spMkLst>
            <pc:docMk/>
            <pc:sldMk cId="3701949089" sldId="894"/>
            <ac:spMk id="35" creationId="{597890BB-6C02-C9A2-A65A-E059E7619F80}"/>
          </ac:spMkLst>
        </pc:spChg>
        <pc:spChg chg="add del mod">
          <ac:chgData name="Chang,Spencer Jordan" userId="47bc148a-f66a-4a29-97b6-6d9f682b338e" providerId="ADAL" clId="{DFAB4FE0-7F34-41E0-8D28-9176CF27BDF8}" dt="2024-09-02T14:46:49.869" v="7513" actId="478"/>
          <ac:spMkLst>
            <pc:docMk/>
            <pc:sldMk cId="3701949089" sldId="894"/>
            <ac:spMk id="36" creationId="{159A29C4-0750-E5A0-428C-1BA85AC09F66}"/>
          </ac:spMkLst>
        </pc:spChg>
        <pc:spChg chg="mod">
          <ac:chgData name="Chang,Spencer Jordan" userId="47bc148a-f66a-4a29-97b6-6d9f682b338e" providerId="ADAL" clId="{DFAB4FE0-7F34-41E0-8D28-9176CF27BDF8}" dt="2024-09-05T18:12:24.797" v="7733"/>
          <ac:spMkLst>
            <pc:docMk/>
            <pc:sldMk cId="3701949089" sldId="894"/>
            <ac:spMk id="36" creationId="{44F1273C-02CE-3AF6-6A1A-22B028BDF5F4}"/>
          </ac:spMkLst>
        </pc:spChg>
        <pc:spChg chg="mod">
          <ac:chgData name="Chang,Spencer Jordan" userId="47bc148a-f66a-4a29-97b6-6d9f682b338e" providerId="ADAL" clId="{DFAB4FE0-7F34-41E0-8D28-9176CF27BDF8}" dt="2024-09-05T18:12:24.797" v="7733"/>
          <ac:spMkLst>
            <pc:docMk/>
            <pc:sldMk cId="3701949089" sldId="894"/>
            <ac:spMk id="37" creationId="{01B8A1BE-960E-6F39-B495-5ADC374AF66E}"/>
          </ac:spMkLst>
        </pc:spChg>
        <pc:spChg chg="add del mod">
          <ac:chgData name="Chang,Spencer Jordan" userId="47bc148a-f66a-4a29-97b6-6d9f682b338e" providerId="ADAL" clId="{DFAB4FE0-7F34-41E0-8D28-9176CF27BDF8}" dt="2024-09-02T14:49:44.050" v="7548" actId="478"/>
          <ac:spMkLst>
            <pc:docMk/>
            <pc:sldMk cId="3701949089" sldId="894"/>
            <ac:spMk id="37" creationId="{768A73CB-D127-1A68-FB9B-94020055BEC7}"/>
          </ac:spMkLst>
        </pc:spChg>
        <pc:spChg chg="mod">
          <ac:chgData name="Chang,Spencer Jordan" userId="47bc148a-f66a-4a29-97b6-6d9f682b338e" providerId="ADAL" clId="{DFAB4FE0-7F34-41E0-8D28-9176CF27BDF8}" dt="2024-09-05T18:12:24.797" v="7733"/>
          <ac:spMkLst>
            <pc:docMk/>
            <pc:sldMk cId="3701949089" sldId="894"/>
            <ac:spMk id="38" creationId="{2472C813-2ED7-CAF4-4697-4D584EA1DF57}"/>
          </ac:spMkLst>
        </pc:spChg>
        <pc:spChg chg="add del mod">
          <ac:chgData name="Chang,Spencer Jordan" userId="47bc148a-f66a-4a29-97b6-6d9f682b338e" providerId="ADAL" clId="{DFAB4FE0-7F34-41E0-8D28-9176CF27BDF8}" dt="2024-09-02T14:49:44.050" v="7548" actId="478"/>
          <ac:spMkLst>
            <pc:docMk/>
            <pc:sldMk cId="3701949089" sldId="894"/>
            <ac:spMk id="38" creationId="{ACAB2F83-3E20-E49E-6105-6226C53781B1}"/>
          </ac:spMkLst>
        </pc:spChg>
        <pc:spChg chg="add mod topLvl">
          <ac:chgData name="Chang,Spencer Jordan" userId="47bc148a-f66a-4a29-97b6-6d9f682b338e" providerId="ADAL" clId="{DFAB4FE0-7F34-41E0-8D28-9176CF27BDF8}" dt="2024-09-23T17:55:08.750" v="53541" actId="165"/>
          <ac:spMkLst>
            <pc:docMk/>
            <pc:sldMk cId="3701949089" sldId="894"/>
            <ac:spMk id="39" creationId="{74EA99A5-2667-520D-6182-2618500D34A0}"/>
          </ac:spMkLst>
        </pc:spChg>
        <pc:spChg chg="add mod topLvl">
          <ac:chgData name="Chang,Spencer Jordan" userId="47bc148a-f66a-4a29-97b6-6d9f682b338e" providerId="ADAL" clId="{DFAB4FE0-7F34-41E0-8D28-9176CF27BDF8}" dt="2024-09-23T17:55:09.543" v="53542" actId="165"/>
          <ac:spMkLst>
            <pc:docMk/>
            <pc:sldMk cId="3701949089" sldId="894"/>
            <ac:spMk id="40" creationId="{AEF75AC7-A47E-DA06-F545-1D0DD755866D}"/>
          </ac:spMkLst>
        </pc:spChg>
        <pc:spChg chg="add mod topLvl">
          <ac:chgData name="Chang,Spencer Jordan" userId="47bc148a-f66a-4a29-97b6-6d9f682b338e" providerId="ADAL" clId="{DFAB4FE0-7F34-41E0-8D28-9176CF27BDF8}" dt="2024-09-23T17:55:08.750" v="53541" actId="165"/>
          <ac:spMkLst>
            <pc:docMk/>
            <pc:sldMk cId="3701949089" sldId="894"/>
            <ac:spMk id="41" creationId="{8085A470-6B4F-79ED-AECE-BBE618A82126}"/>
          </ac:spMkLst>
        </pc:spChg>
        <pc:spChg chg="add mod topLvl">
          <ac:chgData name="Chang,Spencer Jordan" userId="47bc148a-f66a-4a29-97b6-6d9f682b338e" providerId="ADAL" clId="{DFAB4FE0-7F34-41E0-8D28-9176CF27BDF8}" dt="2024-09-23T17:55:09.543" v="53542" actId="165"/>
          <ac:spMkLst>
            <pc:docMk/>
            <pc:sldMk cId="3701949089" sldId="894"/>
            <ac:spMk id="42" creationId="{D76E952E-E3FF-501E-866A-BFD889C3FE6F}"/>
          </ac:spMkLst>
        </pc:spChg>
        <pc:spChg chg="add del mod">
          <ac:chgData name="Chang,Spencer Jordan" userId="47bc148a-f66a-4a29-97b6-6d9f682b338e" providerId="ADAL" clId="{DFAB4FE0-7F34-41E0-8D28-9176CF27BDF8}" dt="2024-09-02T14:49:44.050" v="7548" actId="478"/>
          <ac:spMkLst>
            <pc:docMk/>
            <pc:sldMk cId="3701949089" sldId="894"/>
            <ac:spMk id="43" creationId="{AC9D48F6-0F04-7075-8B42-78F27595A040}"/>
          </ac:spMkLst>
        </pc:spChg>
        <pc:spChg chg="mod">
          <ac:chgData name="Chang,Spencer Jordan" userId="47bc148a-f66a-4a29-97b6-6d9f682b338e" providerId="ADAL" clId="{DFAB4FE0-7F34-41E0-8D28-9176CF27BDF8}" dt="2024-09-05T18:12:24.797" v="7733"/>
          <ac:spMkLst>
            <pc:docMk/>
            <pc:sldMk cId="3701949089" sldId="894"/>
            <ac:spMk id="43" creationId="{B0B2D069-E138-A9F1-92D0-15941C9C6C26}"/>
          </ac:spMkLst>
        </pc:spChg>
        <pc:spChg chg="add del mod">
          <ac:chgData name="Chang,Spencer Jordan" userId="47bc148a-f66a-4a29-97b6-6d9f682b338e" providerId="ADAL" clId="{DFAB4FE0-7F34-41E0-8D28-9176CF27BDF8}" dt="2024-09-02T14:49:44.050" v="7548" actId="478"/>
          <ac:spMkLst>
            <pc:docMk/>
            <pc:sldMk cId="3701949089" sldId="894"/>
            <ac:spMk id="44" creationId="{2EC97FC8-E790-A6B7-63F4-DD35FBDE2839}"/>
          </ac:spMkLst>
        </pc:spChg>
        <pc:spChg chg="mod">
          <ac:chgData name="Chang,Spencer Jordan" userId="47bc148a-f66a-4a29-97b6-6d9f682b338e" providerId="ADAL" clId="{DFAB4FE0-7F34-41E0-8D28-9176CF27BDF8}" dt="2024-09-05T18:12:24.797" v="7733"/>
          <ac:spMkLst>
            <pc:docMk/>
            <pc:sldMk cId="3701949089" sldId="894"/>
            <ac:spMk id="44" creationId="{366D30A0-DBF3-C398-40A9-A77034EF8119}"/>
          </ac:spMkLst>
        </pc:spChg>
        <pc:spChg chg="add mod topLvl">
          <ac:chgData name="Chang,Spencer Jordan" userId="47bc148a-f66a-4a29-97b6-6d9f682b338e" providerId="ADAL" clId="{DFAB4FE0-7F34-41E0-8D28-9176CF27BDF8}" dt="2024-09-23T17:55:08.750" v="53541" actId="165"/>
          <ac:spMkLst>
            <pc:docMk/>
            <pc:sldMk cId="3701949089" sldId="894"/>
            <ac:spMk id="45" creationId="{01DA1717-EB03-E30C-9887-C64C64A8737B}"/>
          </ac:spMkLst>
        </pc:spChg>
        <pc:spChg chg="add del mod">
          <ac:chgData name="Chang,Spencer Jordan" userId="47bc148a-f66a-4a29-97b6-6d9f682b338e" providerId="ADAL" clId="{DFAB4FE0-7F34-41E0-8D28-9176CF27BDF8}" dt="2024-09-02T14:50:26.575" v="7556" actId="478"/>
          <ac:spMkLst>
            <pc:docMk/>
            <pc:sldMk cId="3701949089" sldId="894"/>
            <ac:spMk id="46" creationId="{2F216763-E54B-0762-0BCE-DA16996A95D5}"/>
          </ac:spMkLst>
        </pc:spChg>
        <pc:spChg chg="mod">
          <ac:chgData name="Chang,Spencer Jordan" userId="47bc148a-f66a-4a29-97b6-6d9f682b338e" providerId="ADAL" clId="{DFAB4FE0-7F34-41E0-8D28-9176CF27BDF8}" dt="2024-09-05T18:12:24.797" v="7733"/>
          <ac:spMkLst>
            <pc:docMk/>
            <pc:sldMk cId="3701949089" sldId="894"/>
            <ac:spMk id="46" creationId="{6F93A38A-92B4-705E-5092-AB4B1A648739}"/>
          </ac:spMkLst>
        </pc:spChg>
        <pc:spChg chg="add mod topLvl">
          <ac:chgData name="Chang,Spencer Jordan" userId="47bc148a-f66a-4a29-97b6-6d9f682b338e" providerId="ADAL" clId="{DFAB4FE0-7F34-41E0-8D28-9176CF27BDF8}" dt="2024-09-23T17:55:09.543" v="53542" actId="165"/>
          <ac:spMkLst>
            <pc:docMk/>
            <pc:sldMk cId="3701949089" sldId="894"/>
            <ac:spMk id="47" creationId="{428BE11B-FF98-00AC-421B-2793122043BD}"/>
          </ac:spMkLst>
        </pc:spChg>
        <pc:spChg chg="add mod topLvl">
          <ac:chgData name="Chang,Spencer Jordan" userId="47bc148a-f66a-4a29-97b6-6d9f682b338e" providerId="ADAL" clId="{DFAB4FE0-7F34-41E0-8D28-9176CF27BDF8}" dt="2024-09-23T17:55:09.543" v="53542" actId="165"/>
          <ac:spMkLst>
            <pc:docMk/>
            <pc:sldMk cId="3701949089" sldId="894"/>
            <ac:spMk id="48" creationId="{5DFC9C6F-848E-1380-CE72-7801A98DAB48}"/>
          </ac:spMkLst>
        </pc:spChg>
        <pc:spChg chg="add mod topLvl">
          <ac:chgData name="Chang,Spencer Jordan" userId="47bc148a-f66a-4a29-97b6-6d9f682b338e" providerId="ADAL" clId="{DFAB4FE0-7F34-41E0-8D28-9176CF27BDF8}" dt="2024-09-23T17:55:09.543" v="53542" actId="165"/>
          <ac:spMkLst>
            <pc:docMk/>
            <pc:sldMk cId="3701949089" sldId="894"/>
            <ac:spMk id="49" creationId="{2A69316A-2E66-4C61-9451-6CC1EF516DC0}"/>
          </ac:spMkLst>
        </pc:spChg>
        <pc:spChg chg="add mod topLvl">
          <ac:chgData name="Chang,Spencer Jordan" userId="47bc148a-f66a-4a29-97b6-6d9f682b338e" providerId="ADAL" clId="{DFAB4FE0-7F34-41E0-8D28-9176CF27BDF8}" dt="2024-09-23T17:55:09.543" v="53542" actId="165"/>
          <ac:spMkLst>
            <pc:docMk/>
            <pc:sldMk cId="3701949089" sldId="894"/>
            <ac:spMk id="50" creationId="{68AD5EA7-A5FA-CFCF-F44E-01D5F919E8BD}"/>
          </ac:spMkLst>
        </pc:spChg>
        <pc:spChg chg="add mod topLvl">
          <ac:chgData name="Chang,Spencer Jordan" userId="47bc148a-f66a-4a29-97b6-6d9f682b338e" providerId="ADAL" clId="{DFAB4FE0-7F34-41E0-8D28-9176CF27BDF8}" dt="2024-09-23T17:55:09.543" v="53542" actId="165"/>
          <ac:spMkLst>
            <pc:docMk/>
            <pc:sldMk cId="3701949089" sldId="894"/>
            <ac:spMk id="51" creationId="{4328E78C-CFA9-6739-A9FE-5EDFD7BADCA5}"/>
          </ac:spMkLst>
        </pc:spChg>
        <pc:spChg chg="add del">
          <ac:chgData name="Chang,Spencer Jordan" userId="47bc148a-f66a-4a29-97b6-6d9f682b338e" providerId="ADAL" clId="{DFAB4FE0-7F34-41E0-8D28-9176CF27BDF8}" dt="2024-09-02T14:54:04.809" v="7586" actId="11529"/>
          <ac:spMkLst>
            <pc:docMk/>
            <pc:sldMk cId="3701949089" sldId="894"/>
            <ac:spMk id="52" creationId="{A16B2B80-B2DF-D268-C59D-16104BECA5B7}"/>
          </ac:spMkLst>
        </pc:spChg>
        <pc:spChg chg="mod">
          <ac:chgData name="Chang,Spencer Jordan" userId="47bc148a-f66a-4a29-97b6-6d9f682b338e" providerId="ADAL" clId="{DFAB4FE0-7F34-41E0-8D28-9176CF27BDF8}" dt="2024-09-05T18:12:24.797" v="7733"/>
          <ac:spMkLst>
            <pc:docMk/>
            <pc:sldMk cId="3701949089" sldId="894"/>
            <ac:spMk id="52" creationId="{ED7289DA-3AA5-E688-9F1A-E37ADFE6DA4A}"/>
          </ac:spMkLst>
        </pc:spChg>
        <pc:spChg chg="add del">
          <ac:chgData name="Chang,Spencer Jordan" userId="47bc148a-f66a-4a29-97b6-6d9f682b338e" providerId="ADAL" clId="{DFAB4FE0-7F34-41E0-8D28-9176CF27BDF8}" dt="2024-09-02T14:54:18.021" v="7588" actId="478"/>
          <ac:spMkLst>
            <pc:docMk/>
            <pc:sldMk cId="3701949089" sldId="894"/>
            <ac:spMk id="53" creationId="{CC84B0D6-537F-FAFE-3612-D1762791D79B}"/>
          </ac:spMkLst>
        </pc:spChg>
        <pc:spChg chg="mod">
          <ac:chgData name="Chang,Spencer Jordan" userId="47bc148a-f66a-4a29-97b6-6d9f682b338e" providerId="ADAL" clId="{DFAB4FE0-7F34-41E0-8D28-9176CF27BDF8}" dt="2024-09-05T18:12:24.797" v="7733"/>
          <ac:spMkLst>
            <pc:docMk/>
            <pc:sldMk cId="3701949089" sldId="894"/>
            <ac:spMk id="53" creationId="{E665F7AA-5379-F909-EE47-A9224B884A02}"/>
          </ac:spMkLst>
        </pc:spChg>
        <pc:spChg chg="mod">
          <ac:chgData name="Chang,Spencer Jordan" userId="47bc148a-f66a-4a29-97b6-6d9f682b338e" providerId="ADAL" clId="{DFAB4FE0-7F34-41E0-8D28-9176CF27BDF8}" dt="2024-09-05T18:12:24.797" v="7733"/>
          <ac:spMkLst>
            <pc:docMk/>
            <pc:sldMk cId="3701949089" sldId="894"/>
            <ac:spMk id="54" creationId="{F025911D-A1BA-016D-3A08-BFEF9CED90A1}"/>
          </ac:spMkLst>
        </pc:spChg>
        <pc:spChg chg="add del mod">
          <ac:chgData name="Chang,Spencer Jordan" userId="47bc148a-f66a-4a29-97b6-6d9f682b338e" providerId="ADAL" clId="{DFAB4FE0-7F34-41E0-8D28-9176CF27BDF8}" dt="2024-09-02T14:54:38.584" v="7596" actId="478"/>
          <ac:spMkLst>
            <pc:docMk/>
            <pc:sldMk cId="3701949089" sldId="894"/>
            <ac:spMk id="54" creationId="{F09FA3F6-53FC-AAD4-B059-CA61E853004C}"/>
          </ac:spMkLst>
        </pc:spChg>
        <pc:spChg chg="add mod topLvl">
          <ac:chgData name="Chang,Spencer Jordan" userId="47bc148a-f66a-4a29-97b6-6d9f682b338e" providerId="ADAL" clId="{DFAB4FE0-7F34-41E0-8D28-9176CF27BDF8}" dt="2024-09-23T17:55:08.750" v="53541" actId="165"/>
          <ac:spMkLst>
            <pc:docMk/>
            <pc:sldMk cId="3701949089" sldId="894"/>
            <ac:spMk id="55" creationId="{B53DBA1D-E639-D1E1-2FC1-2118A44D6D32}"/>
          </ac:spMkLst>
        </pc:spChg>
        <pc:spChg chg="add mod topLvl">
          <ac:chgData name="Chang,Spencer Jordan" userId="47bc148a-f66a-4a29-97b6-6d9f682b338e" providerId="ADAL" clId="{DFAB4FE0-7F34-41E0-8D28-9176CF27BDF8}" dt="2024-09-23T17:55:08.750" v="53541" actId="165"/>
          <ac:spMkLst>
            <pc:docMk/>
            <pc:sldMk cId="3701949089" sldId="894"/>
            <ac:spMk id="56" creationId="{1A22D6F7-6921-D603-7A8B-07F649E127FD}"/>
          </ac:spMkLst>
        </pc:spChg>
        <pc:spChg chg="add mod topLvl">
          <ac:chgData name="Chang,Spencer Jordan" userId="47bc148a-f66a-4a29-97b6-6d9f682b338e" providerId="ADAL" clId="{DFAB4FE0-7F34-41E0-8D28-9176CF27BDF8}" dt="2024-09-05T18:12:24.010" v="7732" actId="1076"/>
          <ac:spMkLst>
            <pc:docMk/>
            <pc:sldMk cId="3701949089" sldId="894"/>
            <ac:spMk id="57" creationId="{E44E4B4A-D5BE-D799-3710-BBFCF29E48A1}"/>
          </ac:spMkLst>
        </pc:spChg>
        <pc:spChg chg="add mod topLvl">
          <ac:chgData name="Chang,Spencer Jordan" userId="47bc148a-f66a-4a29-97b6-6d9f682b338e" providerId="ADAL" clId="{DFAB4FE0-7F34-41E0-8D28-9176CF27BDF8}" dt="2024-09-05T18:12:24.010" v="7732" actId="1076"/>
          <ac:spMkLst>
            <pc:docMk/>
            <pc:sldMk cId="3701949089" sldId="894"/>
            <ac:spMk id="58" creationId="{3522C65F-B9AC-B2C7-3C42-BB5963393DF4}"/>
          </ac:spMkLst>
        </pc:spChg>
        <pc:spChg chg="add mod topLvl">
          <ac:chgData name="Chang,Spencer Jordan" userId="47bc148a-f66a-4a29-97b6-6d9f682b338e" providerId="ADAL" clId="{DFAB4FE0-7F34-41E0-8D28-9176CF27BDF8}" dt="2024-09-05T18:12:24.010" v="7732" actId="1076"/>
          <ac:spMkLst>
            <pc:docMk/>
            <pc:sldMk cId="3701949089" sldId="894"/>
            <ac:spMk id="59" creationId="{99A90B5E-98FA-5025-F53D-9810B914C74E}"/>
          </ac:spMkLst>
        </pc:spChg>
        <pc:spChg chg="add del mod">
          <ac:chgData name="Chang,Spencer Jordan" userId="47bc148a-f66a-4a29-97b6-6d9f682b338e" providerId="ADAL" clId="{DFAB4FE0-7F34-41E0-8D28-9176CF27BDF8}" dt="2024-09-16T12:46:34.198" v="43389" actId="478"/>
          <ac:spMkLst>
            <pc:docMk/>
            <pc:sldMk cId="3701949089" sldId="894"/>
            <ac:spMk id="61" creationId="{2D5AA107-0F95-28FE-78DD-47F1CE840444}"/>
          </ac:spMkLst>
        </pc:spChg>
        <pc:spChg chg="add mod">
          <ac:chgData name="Chang,Spencer Jordan" userId="47bc148a-f66a-4a29-97b6-6d9f682b338e" providerId="ADAL" clId="{DFAB4FE0-7F34-41E0-8D28-9176CF27BDF8}" dt="2024-09-16T12:45:48.061" v="43382" actId="1076"/>
          <ac:spMkLst>
            <pc:docMk/>
            <pc:sldMk cId="3701949089" sldId="894"/>
            <ac:spMk id="62" creationId="{D30DA774-E2F6-5B12-E48A-7A6A1E39B119}"/>
          </ac:spMkLst>
        </pc:spChg>
        <pc:spChg chg="add mod">
          <ac:chgData name="Chang,Spencer Jordan" userId="47bc148a-f66a-4a29-97b6-6d9f682b338e" providerId="ADAL" clId="{DFAB4FE0-7F34-41E0-8D28-9176CF27BDF8}" dt="2024-09-16T12:45:44.501" v="43381"/>
          <ac:spMkLst>
            <pc:docMk/>
            <pc:sldMk cId="3701949089" sldId="894"/>
            <ac:spMk id="63" creationId="{CEFDE872-185E-011E-1210-65FB64799864}"/>
          </ac:spMkLst>
        </pc:spChg>
        <pc:spChg chg="add mod topLvl">
          <ac:chgData name="Chang,Spencer Jordan" userId="47bc148a-f66a-4a29-97b6-6d9f682b338e" providerId="ADAL" clId="{DFAB4FE0-7F34-41E0-8D28-9176CF27BDF8}" dt="2024-09-23T17:55:08.750" v="53541" actId="165"/>
          <ac:spMkLst>
            <pc:docMk/>
            <pc:sldMk cId="3701949089" sldId="894"/>
            <ac:spMk id="64" creationId="{55E9C685-8663-0710-BE47-16D73246C978}"/>
          </ac:spMkLst>
        </pc:spChg>
        <pc:spChg chg="add mod topLvl">
          <ac:chgData name="Chang,Spencer Jordan" userId="47bc148a-f66a-4a29-97b6-6d9f682b338e" providerId="ADAL" clId="{DFAB4FE0-7F34-41E0-8D28-9176CF27BDF8}" dt="2024-09-23T17:55:09.543" v="53542" actId="165"/>
          <ac:spMkLst>
            <pc:docMk/>
            <pc:sldMk cId="3701949089" sldId="894"/>
            <ac:spMk id="65" creationId="{393DE3DA-0E8D-3EAF-1E2D-2B40B5ED9E83}"/>
          </ac:spMkLst>
        </pc:spChg>
        <pc:spChg chg="add del mod">
          <ac:chgData name="Chang,Spencer Jordan" userId="47bc148a-f66a-4a29-97b6-6d9f682b338e" providerId="ADAL" clId="{DFAB4FE0-7F34-41E0-8D28-9176CF27BDF8}" dt="2024-09-20T16:12:40.630" v="52970" actId="478"/>
          <ac:spMkLst>
            <pc:docMk/>
            <pc:sldMk cId="3701949089" sldId="894"/>
            <ac:spMk id="66" creationId="{63F72AAC-857A-D0BD-EF31-A4F16EE5569C}"/>
          </ac:spMkLst>
        </pc:spChg>
        <pc:grpChg chg="add del mod">
          <ac:chgData name="Chang,Spencer Jordan" userId="47bc148a-f66a-4a29-97b6-6d9f682b338e" providerId="ADAL" clId="{DFAB4FE0-7F34-41E0-8D28-9176CF27BDF8}" dt="2024-09-23T17:55:09.543" v="53542" actId="165"/>
          <ac:grpSpMkLst>
            <pc:docMk/>
            <pc:sldMk cId="3701949089" sldId="894"/>
            <ac:grpSpMk id="3" creationId="{533A0355-B8C9-7AC0-A10C-FEEC7641BBCC}"/>
          </ac:grpSpMkLst>
        </pc:grpChg>
        <pc:grpChg chg="add mod ord">
          <ac:chgData name="Chang,Spencer Jordan" userId="47bc148a-f66a-4a29-97b6-6d9f682b338e" providerId="ADAL" clId="{DFAB4FE0-7F34-41E0-8D28-9176CF27BDF8}" dt="2024-09-05T18:12:33.917" v="7736" actId="1076"/>
          <ac:grpSpMkLst>
            <pc:docMk/>
            <pc:sldMk cId="3701949089" sldId="894"/>
            <ac:grpSpMk id="4" creationId="{473E5231-6F38-2421-4846-72B4826C5314}"/>
          </ac:grpSpMkLst>
        </pc:grpChg>
        <pc:grpChg chg="add del mod topLvl">
          <ac:chgData name="Chang,Spencer Jordan" userId="47bc148a-f66a-4a29-97b6-6d9f682b338e" providerId="ADAL" clId="{DFAB4FE0-7F34-41E0-8D28-9176CF27BDF8}" dt="2024-09-22T19:40:19.256" v="52981" actId="165"/>
          <ac:grpSpMkLst>
            <pc:docMk/>
            <pc:sldMk cId="3701949089" sldId="894"/>
            <ac:grpSpMk id="7" creationId="{AA3F8975-CEE3-234E-DEFC-7CF906419FA3}"/>
          </ac:grpSpMkLst>
        </pc:grpChg>
        <pc:grpChg chg="add del mod topLvl">
          <ac:chgData name="Chang,Spencer Jordan" userId="47bc148a-f66a-4a29-97b6-6d9f682b338e" providerId="ADAL" clId="{DFAB4FE0-7F34-41E0-8D28-9176CF27BDF8}" dt="2024-09-22T19:40:06.180" v="52979" actId="165"/>
          <ac:grpSpMkLst>
            <pc:docMk/>
            <pc:sldMk cId="3701949089" sldId="894"/>
            <ac:grpSpMk id="17" creationId="{007BF4D3-DF8B-FEAD-594A-243AC2425307}"/>
          </ac:grpSpMkLst>
        </pc:grpChg>
        <pc:grpChg chg="add del mod">
          <ac:chgData name="Chang,Spencer Jordan" userId="47bc148a-f66a-4a29-97b6-6d9f682b338e" providerId="ADAL" clId="{DFAB4FE0-7F34-41E0-8D28-9176CF27BDF8}" dt="2024-09-02T18:53:19.326" v="7669" actId="165"/>
          <ac:grpSpMkLst>
            <pc:docMk/>
            <pc:sldMk cId="3701949089" sldId="894"/>
            <ac:grpSpMk id="60" creationId="{32DAF3E7-D09A-11D0-D791-8BFA5C3186F5}"/>
          </ac:grpSpMkLst>
        </pc:grpChg>
        <pc:grpChg chg="add del mod">
          <ac:chgData name="Chang,Spencer Jordan" userId="47bc148a-f66a-4a29-97b6-6d9f682b338e" providerId="ADAL" clId="{DFAB4FE0-7F34-41E0-8D28-9176CF27BDF8}" dt="2024-09-23T17:55:08.750" v="53541" actId="165"/>
          <ac:grpSpMkLst>
            <pc:docMk/>
            <pc:sldMk cId="3701949089" sldId="894"/>
            <ac:grpSpMk id="61" creationId="{11E9B208-E462-1D9F-8006-85E524CD374F}"/>
          </ac:grpSpMkLst>
        </pc:grpChg>
        <pc:graphicFrameChg chg="add mod">
          <ac:chgData name="Chang,Spencer Jordan" userId="47bc148a-f66a-4a29-97b6-6d9f682b338e" providerId="ADAL" clId="{DFAB4FE0-7F34-41E0-8D28-9176CF27BDF8}" dt="2024-09-07T20:41:38.806" v="16424"/>
          <ac:graphicFrameMkLst>
            <pc:docMk/>
            <pc:sldMk cId="3701949089" sldId="894"/>
            <ac:graphicFrameMk id="60" creationId="{753A464C-6A4C-759E-628C-8A039FA49558}"/>
          </ac:graphicFrameMkLst>
        </pc:graphicFrameChg>
        <pc:picChg chg="mod">
          <ac:chgData name="Chang,Spencer Jordan" userId="47bc148a-f66a-4a29-97b6-6d9f682b338e" providerId="ADAL" clId="{DFAB4FE0-7F34-41E0-8D28-9176CF27BDF8}" dt="2024-09-05T18:12:24.797" v="7733"/>
          <ac:picMkLst>
            <pc:docMk/>
            <pc:sldMk cId="3701949089" sldId="894"/>
            <ac:picMk id="5" creationId="{C22CE452-0F5B-B98C-9CD8-2474C9BDD6D1}"/>
          </ac:picMkLst>
        </pc:picChg>
        <pc:picChg chg="mod topLvl">
          <ac:chgData name="Chang,Spencer Jordan" userId="47bc148a-f66a-4a29-97b6-6d9f682b338e" providerId="ADAL" clId="{DFAB4FE0-7F34-41E0-8D28-9176CF27BDF8}" dt="2024-09-23T17:55:08.750" v="53541" actId="165"/>
          <ac:picMkLst>
            <pc:docMk/>
            <pc:sldMk cId="3701949089" sldId="894"/>
            <ac:picMk id="8" creationId="{1B6273E0-2B16-E7CF-48E0-F06ABAAFE525}"/>
          </ac:picMkLst>
        </pc:picChg>
        <pc:picChg chg="mod topLvl">
          <ac:chgData name="Chang,Spencer Jordan" userId="47bc148a-f66a-4a29-97b6-6d9f682b338e" providerId="ADAL" clId="{DFAB4FE0-7F34-41E0-8D28-9176CF27BDF8}" dt="2024-09-23T17:55:09.543" v="53542" actId="165"/>
          <ac:picMkLst>
            <pc:docMk/>
            <pc:sldMk cId="3701949089" sldId="894"/>
            <ac:picMk id="9" creationId="{F431F75C-EDDD-CFA8-2CE6-408D34A369DC}"/>
          </ac:picMkLst>
        </pc:picChg>
        <pc:picChg chg="mod topLvl">
          <ac:chgData name="Chang,Spencer Jordan" userId="47bc148a-f66a-4a29-97b6-6d9f682b338e" providerId="ADAL" clId="{DFAB4FE0-7F34-41E0-8D28-9176CF27BDF8}" dt="2024-09-23T17:55:08.750" v="53541" actId="165"/>
          <ac:picMkLst>
            <pc:docMk/>
            <pc:sldMk cId="3701949089" sldId="894"/>
            <ac:picMk id="10" creationId="{C279D9B3-9BFA-1118-9DF5-AAAB1DD1CED6}"/>
          </ac:picMkLst>
        </pc:picChg>
        <pc:picChg chg="mod topLvl">
          <ac:chgData name="Chang,Spencer Jordan" userId="47bc148a-f66a-4a29-97b6-6d9f682b338e" providerId="ADAL" clId="{DFAB4FE0-7F34-41E0-8D28-9176CF27BDF8}" dt="2024-09-23T17:55:08.750" v="53541" actId="165"/>
          <ac:picMkLst>
            <pc:docMk/>
            <pc:sldMk cId="3701949089" sldId="894"/>
            <ac:picMk id="11" creationId="{7C188B42-04DA-29D0-4076-325A2E1AFE8A}"/>
          </ac:picMkLst>
        </pc:picChg>
        <pc:picChg chg="mod topLvl">
          <ac:chgData name="Chang,Spencer Jordan" userId="47bc148a-f66a-4a29-97b6-6d9f682b338e" providerId="ADAL" clId="{DFAB4FE0-7F34-41E0-8D28-9176CF27BDF8}" dt="2024-09-23T17:55:09.543" v="53542" actId="165"/>
          <ac:picMkLst>
            <pc:docMk/>
            <pc:sldMk cId="3701949089" sldId="894"/>
            <ac:picMk id="12" creationId="{8DB90144-9DB3-8BB1-786F-6C8BD9A17552}"/>
          </ac:picMkLst>
        </pc:picChg>
        <pc:picChg chg="mod topLvl">
          <ac:chgData name="Chang,Spencer Jordan" userId="47bc148a-f66a-4a29-97b6-6d9f682b338e" providerId="ADAL" clId="{DFAB4FE0-7F34-41E0-8D28-9176CF27BDF8}" dt="2024-09-23T17:55:08.750" v="53541" actId="165"/>
          <ac:picMkLst>
            <pc:docMk/>
            <pc:sldMk cId="3701949089" sldId="894"/>
            <ac:picMk id="13" creationId="{87A74A2A-C087-57A3-A464-C2F0BB024564}"/>
          </ac:picMkLst>
        </pc:picChg>
        <pc:picChg chg="mod topLvl">
          <ac:chgData name="Chang,Spencer Jordan" userId="47bc148a-f66a-4a29-97b6-6d9f682b338e" providerId="ADAL" clId="{DFAB4FE0-7F34-41E0-8D28-9176CF27BDF8}" dt="2024-09-23T17:55:08.750" v="53541" actId="165"/>
          <ac:picMkLst>
            <pc:docMk/>
            <pc:sldMk cId="3701949089" sldId="894"/>
            <ac:picMk id="14" creationId="{68D11933-E707-30F8-C6A1-59750550CB49}"/>
          </ac:picMkLst>
        </pc:picChg>
        <pc:picChg chg="mod topLvl">
          <ac:chgData name="Chang,Spencer Jordan" userId="47bc148a-f66a-4a29-97b6-6d9f682b338e" providerId="ADAL" clId="{DFAB4FE0-7F34-41E0-8D28-9176CF27BDF8}" dt="2024-09-23T17:55:09.543" v="53542" actId="165"/>
          <ac:picMkLst>
            <pc:docMk/>
            <pc:sldMk cId="3701949089" sldId="894"/>
            <ac:picMk id="15" creationId="{3ACCED5C-389C-9C6D-823F-5D1589516CC4}"/>
          </ac:picMkLst>
        </pc:picChg>
        <pc:picChg chg="mod topLvl">
          <ac:chgData name="Chang,Spencer Jordan" userId="47bc148a-f66a-4a29-97b6-6d9f682b338e" providerId="ADAL" clId="{DFAB4FE0-7F34-41E0-8D28-9176CF27BDF8}" dt="2024-09-23T17:55:08.750" v="53541" actId="165"/>
          <ac:picMkLst>
            <pc:docMk/>
            <pc:sldMk cId="3701949089" sldId="894"/>
            <ac:picMk id="16" creationId="{4151BAFD-BB34-0BBD-E913-C7FDC2CB4ED2}"/>
          </ac:picMkLst>
        </pc:picChg>
        <pc:picChg chg="mod topLvl">
          <ac:chgData name="Chang,Spencer Jordan" userId="47bc148a-f66a-4a29-97b6-6d9f682b338e" providerId="ADAL" clId="{DFAB4FE0-7F34-41E0-8D28-9176CF27BDF8}" dt="2024-09-23T17:55:09.543" v="53542" actId="165"/>
          <ac:picMkLst>
            <pc:docMk/>
            <pc:sldMk cId="3701949089" sldId="894"/>
            <ac:picMk id="18" creationId="{E56CE093-75C9-ACE8-8A8C-C0B2EFE70728}"/>
          </ac:picMkLst>
        </pc:picChg>
        <pc:picChg chg="mod topLvl">
          <ac:chgData name="Chang,Spencer Jordan" userId="47bc148a-f66a-4a29-97b6-6d9f682b338e" providerId="ADAL" clId="{DFAB4FE0-7F34-41E0-8D28-9176CF27BDF8}" dt="2024-09-23T17:55:08.750" v="53541" actId="165"/>
          <ac:picMkLst>
            <pc:docMk/>
            <pc:sldMk cId="3701949089" sldId="894"/>
            <ac:picMk id="19" creationId="{9829F886-0A4E-B699-7D35-7891B9D3D9E1}"/>
          </ac:picMkLst>
        </pc:picChg>
        <pc:picChg chg="mod topLvl">
          <ac:chgData name="Chang,Spencer Jordan" userId="47bc148a-f66a-4a29-97b6-6d9f682b338e" providerId="ADAL" clId="{DFAB4FE0-7F34-41E0-8D28-9176CF27BDF8}" dt="2024-09-23T17:55:09.543" v="53542" actId="165"/>
          <ac:picMkLst>
            <pc:docMk/>
            <pc:sldMk cId="3701949089" sldId="894"/>
            <ac:picMk id="20" creationId="{254171E1-E948-F09A-4553-9FD00DC3B501}"/>
          </ac:picMkLst>
        </pc:picChg>
        <pc:picChg chg="mod topLvl">
          <ac:chgData name="Chang,Spencer Jordan" userId="47bc148a-f66a-4a29-97b6-6d9f682b338e" providerId="ADAL" clId="{DFAB4FE0-7F34-41E0-8D28-9176CF27BDF8}" dt="2024-09-23T17:55:09.543" v="53542" actId="165"/>
          <ac:picMkLst>
            <pc:docMk/>
            <pc:sldMk cId="3701949089" sldId="894"/>
            <ac:picMk id="21" creationId="{FA55FCFE-477F-1FEF-4C62-C9FA7F213B50}"/>
          </ac:picMkLst>
        </pc:picChg>
        <pc:picChg chg="mod topLvl">
          <ac:chgData name="Chang,Spencer Jordan" userId="47bc148a-f66a-4a29-97b6-6d9f682b338e" providerId="ADAL" clId="{DFAB4FE0-7F34-41E0-8D28-9176CF27BDF8}" dt="2024-09-23T17:55:08.750" v="53541" actId="165"/>
          <ac:picMkLst>
            <pc:docMk/>
            <pc:sldMk cId="3701949089" sldId="894"/>
            <ac:picMk id="22" creationId="{0E9ABFF8-B3AD-285D-7B4A-1AA11127E487}"/>
          </ac:picMkLst>
        </pc:picChg>
        <pc:picChg chg="mod topLvl">
          <ac:chgData name="Chang,Spencer Jordan" userId="47bc148a-f66a-4a29-97b6-6d9f682b338e" providerId="ADAL" clId="{DFAB4FE0-7F34-41E0-8D28-9176CF27BDF8}" dt="2024-09-23T17:55:09.543" v="53542" actId="165"/>
          <ac:picMkLst>
            <pc:docMk/>
            <pc:sldMk cId="3701949089" sldId="894"/>
            <ac:picMk id="23" creationId="{95893073-2E0C-9857-D383-02BE1B9E1779}"/>
          </ac:picMkLst>
        </pc:picChg>
        <pc:picChg chg="mod topLvl">
          <ac:chgData name="Chang,Spencer Jordan" userId="47bc148a-f66a-4a29-97b6-6d9f682b338e" providerId="ADAL" clId="{DFAB4FE0-7F34-41E0-8D28-9176CF27BDF8}" dt="2024-09-23T17:55:09.543" v="53542" actId="165"/>
          <ac:picMkLst>
            <pc:docMk/>
            <pc:sldMk cId="3701949089" sldId="894"/>
            <ac:picMk id="24" creationId="{691B5002-30B2-F692-176A-AF49A83979DF}"/>
          </ac:picMkLst>
        </pc:picChg>
        <pc:picChg chg="mod topLvl">
          <ac:chgData name="Chang,Spencer Jordan" userId="47bc148a-f66a-4a29-97b6-6d9f682b338e" providerId="ADAL" clId="{DFAB4FE0-7F34-41E0-8D28-9176CF27BDF8}" dt="2024-09-23T17:55:08.750" v="53541" actId="165"/>
          <ac:picMkLst>
            <pc:docMk/>
            <pc:sldMk cId="3701949089" sldId="894"/>
            <ac:picMk id="25" creationId="{3271A94D-3044-CD02-91A9-7F119BDBE5FB}"/>
          </ac:picMkLst>
        </pc:picChg>
        <pc:picChg chg="mod topLvl">
          <ac:chgData name="Chang,Spencer Jordan" userId="47bc148a-f66a-4a29-97b6-6d9f682b338e" providerId="ADAL" clId="{DFAB4FE0-7F34-41E0-8D28-9176CF27BDF8}" dt="2024-09-23T17:55:09.543" v="53542" actId="165"/>
          <ac:picMkLst>
            <pc:docMk/>
            <pc:sldMk cId="3701949089" sldId="894"/>
            <ac:picMk id="26" creationId="{53A1D02E-665B-C179-9495-925D87E273F0}"/>
          </ac:picMkLst>
        </pc:picChg>
      </pc:sldChg>
      <pc:sldChg chg="del">
        <pc:chgData name="Chang,Spencer Jordan" userId="47bc148a-f66a-4a29-97b6-6d9f682b338e" providerId="ADAL" clId="{DFAB4FE0-7F34-41E0-8D28-9176CF27BDF8}" dt="2024-08-09T14:43:08.236" v="259" actId="47"/>
        <pc:sldMkLst>
          <pc:docMk/>
          <pc:sldMk cId="2603220375" sldId="895"/>
        </pc:sldMkLst>
      </pc:sldChg>
      <pc:sldChg chg="del">
        <pc:chgData name="Chang,Spencer Jordan" userId="47bc148a-f66a-4a29-97b6-6d9f682b338e" providerId="ADAL" clId="{DFAB4FE0-7F34-41E0-8D28-9176CF27BDF8}" dt="2024-08-09T23:27:40.565" v="341" actId="47"/>
        <pc:sldMkLst>
          <pc:docMk/>
          <pc:sldMk cId="612361770" sldId="907"/>
        </pc:sldMkLst>
      </pc:sldChg>
      <pc:sldChg chg="addSp modSp del mod">
        <pc:chgData name="Chang,Spencer Jordan" userId="47bc148a-f66a-4a29-97b6-6d9f682b338e" providerId="ADAL" clId="{DFAB4FE0-7F34-41E0-8D28-9176CF27BDF8}" dt="2024-08-14T11:58:02.264" v="2025" actId="2696"/>
        <pc:sldMkLst>
          <pc:docMk/>
          <pc:sldMk cId="1611123984" sldId="908"/>
        </pc:sldMkLst>
        <pc:spChg chg="mod">
          <ac:chgData name="Chang,Spencer Jordan" userId="47bc148a-f66a-4a29-97b6-6d9f682b338e" providerId="ADAL" clId="{DFAB4FE0-7F34-41E0-8D28-9176CF27BDF8}" dt="2024-08-09T14:43:05.092" v="258" actId="20577"/>
          <ac:spMkLst>
            <pc:docMk/>
            <pc:sldMk cId="1611123984" sldId="908"/>
            <ac:spMk id="2" creationId="{915B10B1-55C9-55D9-5EFE-F993F5342839}"/>
          </ac:spMkLst>
        </pc:spChg>
        <pc:graphicFrameChg chg="add mod">
          <ac:chgData name="Chang,Spencer Jordan" userId="47bc148a-f66a-4a29-97b6-6d9f682b338e" providerId="ADAL" clId="{DFAB4FE0-7F34-41E0-8D28-9176CF27BDF8}" dt="2024-08-09T14:46:16.903" v="297"/>
          <ac:graphicFrameMkLst>
            <pc:docMk/>
            <pc:sldMk cId="1611123984" sldId="908"/>
            <ac:graphicFrameMk id="3" creationId="{06D8DD6E-9526-36F2-9840-2F48B78F2F87}"/>
          </ac:graphicFrameMkLst>
        </pc:graphicFrameChg>
        <pc:graphicFrameChg chg="mod modGraphic">
          <ac:chgData name="Chang,Spencer Jordan" userId="47bc148a-f66a-4a29-97b6-6d9f682b338e" providerId="ADAL" clId="{DFAB4FE0-7F34-41E0-8D28-9176CF27BDF8}" dt="2024-08-14T11:56:23.276" v="1997" actId="20577"/>
          <ac:graphicFrameMkLst>
            <pc:docMk/>
            <pc:sldMk cId="1611123984" sldId="908"/>
            <ac:graphicFrameMk id="4" creationId="{7DC301C4-8B8D-1138-F309-98F29B92FB62}"/>
          </ac:graphicFrameMkLst>
        </pc:graphicFrameChg>
        <pc:graphicFrameChg chg="mod modGraphic">
          <ac:chgData name="Chang,Spencer Jordan" userId="47bc148a-f66a-4a29-97b6-6d9f682b338e" providerId="ADAL" clId="{DFAB4FE0-7F34-41E0-8D28-9176CF27BDF8}" dt="2024-08-14T11:57:43.291" v="2024" actId="20577"/>
          <ac:graphicFrameMkLst>
            <pc:docMk/>
            <pc:sldMk cId="1611123984" sldId="908"/>
            <ac:graphicFrameMk id="5" creationId="{1F196BFE-FDE7-570B-BFEF-2307EFEC97D8}"/>
          </ac:graphicFrameMkLst>
        </pc:graphicFrameChg>
      </pc:sldChg>
      <pc:sldChg chg="addSp delSp modSp add mod modTransition modAnim modShow modNotesTx">
        <pc:chgData name="Chang,Spencer Jordan" userId="47bc148a-f66a-4a29-97b6-6d9f682b338e" providerId="ADAL" clId="{DFAB4FE0-7F34-41E0-8D28-9176CF27BDF8}" dt="2024-09-24T12:49:34.924" v="53554" actId="729"/>
        <pc:sldMkLst>
          <pc:docMk/>
          <pc:sldMk cId="3256032409" sldId="908"/>
        </pc:sldMkLst>
        <pc:spChg chg="mod">
          <ac:chgData name="Chang,Spencer Jordan" userId="47bc148a-f66a-4a29-97b6-6d9f682b338e" providerId="ADAL" clId="{DFAB4FE0-7F34-41E0-8D28-9176CF27BDF8}" dt="2024-08-14T11:58:25.172" v="2028" actId="403"/>
          <ac:spMkLst>
            <pc:docMk/>
            <pc:sldMk cId="3256032409" sldId="908"/>
            <ac:spMk id="2" creationId="{915B10B1-55C9-55D9-5EFE-F993F5342839}"/>
          </ac:spMkLst>
        </pc:spChg>
        <pc:spChg chg="add del mod">
          <ac:chgData name="Chang,Spencer Jordan" userId="47bc148a-f66a-4a29-97b6-6d9f682b338e" providerId="ADAL" clId="{DFAB4FE0-7F34-41E0-8D28-9176CF27BDF8}" dt="2024-09-16T01:46:58.781" v="41259" actId="478"/>
          <ac:spMkLst>
            <pc:docMk/>
            <pc:sldMk cId="3256032409" sldId="908"/>
            <ac:spMk id="4" creationId="{D6243FF4-D73F-4EDF-8434-CC073AE4757D}"/>
          </ac:spMkLst>
        </pc:spChg>
        <pc:spChg chg="add del mod">
          <ac:chgData name="Chang,Spencer Jordan" userId="47bc148a-f66a-4a29-97b6-6d9f682b338e" providerId="ADAL" clId="{DFAB4FE0-7F34-41E0-8D28-9176CF27BDF8}" dt="2024-09-20T00:52:02.681" v="51550" actId="478"/>
          <ac:spMkLst>
            <pc:docMk/>
            <pc:sldMk cId="3256032409" sldId="908"/>
            <ac:spMk id="5" creationId="{8BE1A197-96ED-B3B9-8355-4004A5847484}"/>
          </ac:spMkLst>
        </pc:spChg>
        <pc:spChg chg="add del mod">
          <ac:chgData name="Chang,Spencer Jordan" userId="47bc148a-f66a-4a29-97b6-6d9f682b338e" providerId="ADAL" clId="{DFAB4FE0-7F34-41E0-8D28-9176CF27BDF8}" dt="2024-09-13T12:25:24.965" v="32601" actId="478"/>
          <ac:spMkLst>
            <pc:docMk/>
            <pc:sldMk cId="3256032409" sldId="908"/>
            <ac:spMk id="9" creationId="{2603711A-9C09-51A5-40BE-E43D302E1A75}"/>
          </ac:spMkLst>
        </pc:spChg>
        <pc:spChg chg="add del mod">
          <ac:chgData name="Chang,Spencer Jordan" userId="47bc148a-f66a-4a29-97b6-6d9f682b338e" providerId="ADAL" clId="{DFAB4FE0-7F34-41E0-8D28-9176CF27BDF8}" dt="2024-09-12T23:00:57.720" v="26677"/>
          <ac:spMkLst>
            <pc:docMk/>
            <pc:sldMk cId="3256032409" sldId="908"/>
            <ac:spMk id="11" creationId="{3331D49D-A66B-484B-FB1E-3E26FAC6ED15}"/>
          </ac:spMkLst>
        </pc:spChg>
        <pc:spChg chg="add mod">
          <ac:chgData name="Chang,Spencer Jordan" userId="47bc148a-f66a-4a29-97b6-6d9f682b338e" providerId="ADAL" clId="{DFAB4FE0-7F34-41E0-8D28-9176CF27BDF8}" dt="2024-09-16T12:56:11.217" v="44117" actId="1036"/>
          <ac:spMkLst>
            <pc:docMk/>
            <pc:sldMk cId="3256032409" sldId="908"/>
            <ac:spMk id="19" creationId="{0FDD0172-920B-FB94-2F5A-503D304410B3}"/>
          </ac:spMkLst>
        </pc:spChg>
        <pc:graphicFrameChg chg="del mod modGraphic">
          <ac:chgData name="Chang,Spencer Jordan" userId="47bc148a-f66a-4a29-97b6-6d9f682b338e" providerId="ADAL" clId="{DFAB4FE0-7F34-41E0-8D28-9176CF27BDF8}" dt="2024-09-12T23:00:48.197" v="26676" actId="478"/>
          <ac:graphicFrameMkLst>
            <pc:docMk/>
            <pc:sldMk cId="3256032409" sldId="908"/>
            <ac:graphicFrameMk id="4" creationId="{7DC301C4-8B8D-1138-F309-98F29B92FB62}"/>
          </ac:graphicFrameMkLst>
        </pc:graphicFrameChg>
        <pc:graphicFrameChg chg="del mod modGraphic">
          <ac:chgData name="Chang,Spencer Jordan" userId="47bc148a-f66a-4a29-97b6-6d9f682b338e" providerId="ADAL" clId="{DFAB4FE0-7F34-41E0-8D28-9176CF27BDF8}" dt="2024-09-12T23:00:48.197" v="26676" actId="478"/>
          <ac:graphicFrameMkLst>
            <pc:docMk/>
            <pc:sldMk cId="3256032409" sldId="908"/>
            <ac:graphicFrameMk id="5" creationId="{1F196BFE-FDE7-570B-BFEF-2307EFEC97D8}"/>
          </ac:graphicFrameMkLst>
        </pc:graphicFrameChg>
        <pc:graphicFrameChg chg="add mod">
          <ac:chgData name="Chang,Spencer Jordan" userId="47bc148a-f66a-4a29-97b6-6d9f682b338e" providerId="ADAL" clId="{DFAB4FE0-7F34-41E0-8D28-9176CF27BDF8}" dt="2024-09-07T20:41:35.019" v="16422"/>
          <ac:graphicFrameMkLst>
            <pc:docMk/>
            <pc:sldMk cId="3256032409" sldId="908"/>
            <ac:graphicFrameMk id="7" creationId="{17DB68F8-69F5-B1AC-4BEF-53C5225C3E18}"/>
          </ac:graphicFrameMkLst>
        </pc:graphicFrameChg>
        <pc:picChg chg="add mod">
          <ac:chgData name="Chang,Spencer Jordan" userId="47bc148a-f66a-4a29-97b6-6d9f682b338e" providerId="ADAL" clId="{DFAB4FE0-7F34-41E0-8D28-9176CF27BDF8}" dt="2024-09-12T23:00:57.720" v="26677"/>
          <ac:picMkLst>
            <pc:docMk/>
            <pc:sldMk cId="3256032409" sldId="908"/>
            <ac:picMk id="12" creationId="{617CEC61-C9ED-9DC3-B59E-C2BB68136A1E}"/>
          </ac:picMkLst>
        </pc:picChg>
        <pc:cxnChg chg="add del mod">
          <ac:chgData name="Chang,Spencer Jordan" userId="47bc148a-f66a-4a29-97b6-6d9f682b338e" providerId="ADAL" clId="{DFAB4FE0-7F34-41E0-8D28-9176CF27BDF8}" dt="2024-09-12T23:00:48.197" v="26676" actId="478"/>
          <ac:cxnSpMkLst>
            <pc:docMk/>
            <pc:sldMk cId="3256032409" sldId="908"/>
            <ac:cxnSpMk id="6" creationId="{56BEAABD-07A5-4DB5-1066-37B01C4D70B9}"/>
          </ac:cxnSpMkLst>
        </pc:cxnChg>
        <pc:cxnChg chg="add del">
          <ac:chgData name="Chang,Spencer Jordan" userId="47bc148a-f66a-4a29-97b6-6d9f682b338e" providerId="ADAL" clId="{DFAB4FE0-7F34-41E0-8D28-9176CF27BDF8}" dt="2024-09-12T23:01:12.131" v="26679" actId="11529"/>
          <ac:cxnSpMkLst>
            <pc:docMk/>
            <pc:sldMk cId="3256032409" sldId="908"/>
            <ac:cxnSpMk id="14" creationId="{4DA88BB3-5A91-2736-9AD0-5CF8D59D7F17}"/>
          </ac:cxnSpMkLst>
        </pc:cxnChg>
        <pc:cxnChg chg="add mod">
          <ac:chgData name="Chang,Spencer Jordan" userId="47bc148a-f66a-4a29-97b6-6d9f682b338e" providerId="ADAL" clId="{DFAB4FE0-7F34-41E0-8D28-9176CF27BDF8}" dt="2024-09-16T12:56:22.652" v="44118" actId="14100"/>
          <ac:cxnSpMkLst>
            <pc:docMk/>
            <pc:sldMk cId="3256032409" sldId="908"/>
            <ac:cxnSpMk id="16" creationId="{FCDEDBB3-8126-6B27-0344-1801DB8401DF}"/>
          </ac:cxnSpMkLst>
        </pc:cxnChg>
      </pc:sldChg>
      <pc:sldChg chg="addSp modSp mod modTransition modAnim modNotesTx">
        <pc:chgData name="Chang,Spencer Jordan" userId="47bc148a-f66a-4a29-97b6-6d9f682b338e" providerId="ADAL" clId="{DFAB4FE0-7F34-41E0-8D28-9176CF27BDF8}" dt="2024-09-19T14:22:41.026" v="50775" actId="20577"/>
        <pc:sldMkLst>
          <pc:docMk/>
          <pc:sldMk cId="2204618601" sldId="909"/>
        </pc:sldMkLst>
        <pc:spChg chg="mod">
          <ac:chgData name="Chang,Spencer Jordan" userId="47bc148a-f66a-4a29-97b6-6d9f682b338e" providerId="ADAL" clId="{DFAB4FE0-7F34-41E0-8D28-9176CF27BDF8}" dt="2024-08-27T13:43:25.471" v="5366" actId="20577"/>
          <ac:spMkLst>
            <pc:docMk/>
            <pc:sldMk cId="2204618601" sldId="909"/>
            <ac:spMk id="3" creationId="{D8FF6665-D068-B341-6386-3A1069C533A6}"/>
          </ac:spMkLst>
        </pc:spChg>
        <pc:graphicFrameChg chg="add mod">
          <ac:chgData name="Chang,Spencer Jordan" userId="47bc148a-f66a-4a29-97b6-6d9f682b338e" providerId="ADAL" clId="{DFAB4FE0-7F34-41E0-8D28-9176CF27BDF8}" dt="2024-09-07T20:42:41.148" v="16452"/>
          <ac:graphicFrameMkLst>
            <pc:docMk/>
            <pc:sldMk cId="2204618601" sldId="909"/>
            <ac:graphicFrameMk id="6" creationId="{625840AD-A291-D331-5F28-7D0BA44CC270}"/>
          </ac:graphicFrameMkLst>
        </pc:graphicFrameChg>
        <pc:cxnChg chg="add mod">
          <ac:chgData name="Chang,Spencer Jordan" userId="47bc148a-f66a-4a29-97b6-6d9f682b338e" providerId="ADAL" clId="{DFAB4FE0-7F34-41E0-8D28-9176CF27BDF8}" dt="2024-09-07T20:45:26.366" v="16507" actId="1582"/>
          <ac:cxnSpMkLst>
            <pc:docMk/>
            <pc:sldMk cId="2204618601" sldId="909"/>
            <ac:cxnSpMk id="5" creationId="{A2710BB0-5201-7ED9-A5F7-82343B08F6D8}"/>
          </ac:cxnSpMkLst>
        </pc:cxnChg>
      </pc:sldChg>
      <pc:sldChg chg="addSp modSp del mod modNotesTx">
        <pc:chgData name="Chang,Spencer Jordan" userId="47bc148a-f66a-4a29-97b6-6d9f682b338e" providerId="ADAL" clId="{DFAB4FE0-7F34-41E0-8D28-9176CF27BDF8}" dt="2024-08-14T12:18:42.980" v="2340" actId="2696"/>
        <pc:sldMkLst>
          <pc:docMk/>
          <pc:sldMk cId="882404120" sldId="910"/>
        </pc:sldMkLst>
        <pc:spChg chg="add mod ord">
          <ac:chgData name="Chang,Spencer Jordan" userId="47bc148a-f66a-4a29-97b6-6d9f682b338e" providerId="ADAL" clId="{DFAB4FE0-7F34-41E0-8D28-9176CF27BDF8}" dt="2024-08-14T12:07:34.459" v="2163" actId="34135"/>
          <ac:spMkLst>
            <pc:docMk/>
            <pc:sldMk cId="882404120" sldId="910"/>
            <ac:spMk id="16" creationId="{ECC89005-A6AF-858C-2436-4D2382608FDF}"/>
          </ac:spMkLst>
        </pc:spChg>
        <pc:picChg chg="mod">
          <ac:chgData name="Chang,Spencer Jordan" userId="47bc148a-f66a-4a29-97b6-6d9f682b338e" providerId="ADAL" clId="{DFAB4FE0-7F34-41E0-8D28-9176CF27BDF8}" dt="2024-08-14T12:10:23.810" v="2236" actId="1076"/>
          <ac:picMkLst>
            <pc:docMk/>
            <pc:sldMk cId="882404120" sldId="910"/>
            <ac:picMk id="4" creationId="{084B09E4-49BF-46A1-4C4B-9E6CC817B8C6}"/>
          </ac:picMkLst>
        </pc:picChg>
      </pc:sldChg>
      <pc:sldChg chg="add del ord">
        <pc:chgData name="Chang,Spencer Jordan" userId="47bc148a-f66a-4a29-97b6-6d9f682b338e" providerId="ADAL" clId="{DFAB4FE0-7F34-41E0-8D28-9176CF27BDF8}" dt="2024-09-12T12:54:44.884" v="24453" actId="47"/>
        <pc:sldMkLst>
          <pc:docMk/>
          <pc:sldMk cId="1203493270" sldId="910"/>
        </pc:sldMkLst>
      </pc:sldChg>
      <pc:sldChg chg="addSp delSp modSp new del mod modClrScheme chgLayout">
        <pc:chgData name="Chang,Spencer Jordan" userId="47bc148a-f66a-4a29-97b6-6d9f682b338e" providerId="ADAL" clId="{DFAB4FE0-7F34-41E0-8D28-9176CF27BDF8}" dt="2024-08-09T13:27:30.368" v="114" actId="47"/>
        <pc:sldMkLst>
          <pc:docMk/>
          <pc:sldMk cId="4053637844" sldId="910"/>
        </pc:sldMkLst>
        <pc:spChg chg="del">
          <ac:chgData name="Chang,Spencer Jordan" userId="47bc148a-f66a-4a29-97b6-6d9f682b338e" providerId="ADAL" clId="{DFAB4FE0-7F34-41E0-8D28-9176CF27BDF8}" dt="2024-08-09T13:27:22.155" v="112" actId="700"/>
          <ac:spMkLst>
            <pc:docMk/>
            <pc:sldMk cId="4053637844" sldId="910"/>
            <ac:spMk id="2" creationId="{3B52D182-0429-977E-BA31-7DAB2E17CBF9}"/>
          </ac:spMkLst>
        </pc:spChg>
        <pc:spChg chg="del mod ord">
          <ac:chgData name="Chang,Spencer Jordan" userId="47bc148a-f66a-4a29-97b6-6d9f682b338e" providerId="ADAL" clId="{DFAB4FE0-7F34-41E0-8D28-9176CF27BDF8}" dt="2024-08-09T13:27:22.155" v="112" actId="700"/>
          <ac:spMkLst>
            <pc:docMk/>
            <pc:sldMk cId="4053637844" sldId="910"/>
            <ac:spMk id="3" creationId="{650E3F58-0735-D63D-54C5-1B2808AB34A3}"/>
          </ac:spMkLst>
        </pc:spChg>
        <pc:spChg chg="del">
          <ac:chgData name="Chang,Spencer Jordan" userId="47bc148a-f66a-4a29-97b6-6d9f682b338e" providerId="ADAL" clId="{DFAB4FE0-7F34-41E0-8D28-9176CF27BDF8}" dt="2024-08-09T13:27:22.155" v="112" actId="700"/>
          <ac:spMkLst>
            <pc:docMk/>
            <pc:sldMk cId="4053637844" sldId="910"/>
            <ac:spMk id="4" creationId="{B37834DB-A3E3-B7CD-D44E-4CB28F85DF98}"/>
          </ac:spMkLst>
        </pc:spChg>
        <pc:spChg chg="del">
          <ac:chgData name="Chang,Spencer Jordan" userId="47bc148a-f66a-4a29-97b6-6d9f682b338e" providerId="ADAL" clId="{DFAB4FE0-7F34-41E0-8D28-9176CF27BDF8}" dt="2024-08-09T13:27:22.155" v="112" actId="700"/>
          <ac:spMkLst>
            <pc:docMk/>
            <pc:sldMk cId="4053637844" sldId="910"/>
            <ac:spMk id="5" creationId="{A8F30C05-27B3-08E1-ED68-89D81DC79299}"/>
          </ac:spMkLst>
        </pc:spChg>
        <pc:spChg chg="del mod ord">
          <ac:chgData name="Chang,Spencer Jordan" userId="47bc148a-f66a-4a29-97b6-6d9f682b338e" providerId="ADAL" clId="{DFAB4FE0-7F34-41E0-8D28-9176CF27BDF8}" dt="2024-08-09T13:27:22.155" v="112" actId="700"/>
          <ac:spMkLst>
            <pc:docMk/>
            <pc:sldMk cId="4053637844" sldId="910"/>
            <ac:spMk id="6" creationId="{586DD485-97E3-4A63-35AC-0ECD02401914}"/>
          </ac:spMkLst>
        </pc:spChg>
        <pc:spChg chg="add mod ord">
          <ac:chgData name="Chang,Spencer Jordan" userId="47bc148a-f66a-4a29-97b6-6d9f682b338e" providerId="ADAL" clId="{DFAB4FE0-7F34-41E0-8D28-9176CF27BDF8}" dt="2024-08-09T13:27:22.155" v="112" actId="700"/>
          <ac:spMkLst>
            <pc:docMk/>
            <pc:sldMk cId="4053637844" sldId="910"/>
            <ac:spMk id="7" creationId="{554CDE99-97C2-747C-E8A2-CD64BBDEBCFA}"/>
          </ac:spMkLst>
        </pc:spChg>
        <pc:spChg chg="add mod ord">
          <ac:chgData name="Chang,Spencer Jordan" userId="47bc148a-f66a-4a29-97b6-6d9f682b338e" providerId="ADAL" clId="{DFAB4FE0-7F34-41E0-8D28-9176CF27BDF8}" dt="2024-08-09T13:27:22.155" v="112" actId="700"/>
          <ac:spMkLst>
            <pc:docMk/>
            <pc:sldMk cId="4053637844" sldId="910"/>
            <ac:spMk id="8" creationId="{E3107967-2A07-86E5-1DBB-6B694B917550}"/>
          </ac:spMkLst>
        </pc:spChg>
      </pc:sldChg>
      <pc:sldChg chg="del">
        <pc:chgData name="Chang,Spencer Jordan" userId="47bc148a-f66a-4a29-97b6-6d9f682b338e" providerId="ADAL" clId="{DFAB4FE0-7F34-41E0-8D28-9176CF27BDF8}" dt="2024-09-12T12:54:44.884" v="24453" actId="47"/>
        <pc:sldMkLst>
          <pc:docMk/>
          <pc:sldMk cId="563981836" sldId="911"/>
        </pc:sldMkLst>
      </pc:sldChg>
      <pc:sldChg chg="add del">
        <pc:chgData name="Chang,Spencer Jordan" userId="47bc148a-f66a-4a29-97b6-6d9f682b338e" providerId="ADAL" clId="{DFAB4FE0-7F34-41E0-8D28-9176CF27BDF8}" dt="2024-08-09T13:27:51.388" v="116" actId="47"/>
        <pc:sldMkLst>
          <pc:docMk/>
          <pc:sldMk cId="839334592" sldId="911"/>
        </pc:sldMkLst>
      </pc:sldChg>
      <pc:sldChg chg="addSp delSp modSp add del mod">
        <pc:chgData name="Chang,Spencer Jordan" userId="47bc148a-f66a-4a29-97b6-6d9f682b338e" providerId="ADAL" clId="{DFAB4FE0-7F34-41E0-8D28-9176CF27BDF8}" dt="2024-09-12T17:44:51.869" v="25667" actId="47"/>
        <pc:sldMkLst>
          <pc:docMk/>
          <pc:sldMk cId="1277870572" sldId="912"/>
        </pc:sldMkLst>
        <pc:spChg chg="mod">
          <ac:chgData name="Chang,Spencer Jordan" userId="47bc148a-f66a-4a29-97b6-6d9f682b338e" providerId="ADAL" clId="{DFAB4FE0-7F34-41E0-8D28-9176CF27BDF8}" dt="2024-09-07T20:48:05.711" v="16553" actId="20577"/>
          <ac:spMkLst>
            <pc:docMk/>
            <pc:sldMk cId="1277870572" sldId="912"/>
            <ac:spMk id="3" creationId="{6898C1C3-6BD9-C54B-1CDD-2EF43B03A2DE}"/>
          </ac:spMkLst>
        </pc:spChg>
        <pc:graphicFrameChg chg="add del mod">
          <ac:chgData name="Chang,Spencer Jordan" userId="47bc148a-f66a-4a29-97b6-6d9f682b338e" providerId="ADAL" clId="{DFAB4FE0-7F34-41E0-8D28-9176CF27BDF8}" dt="2024-09-07T20:38:17.711" v="16337" actId="478"/>
          <ac:graphicFrameMkLst>
            <pc:docMk/>
            <pc:sldMk cId="1277870572" sldId="912"/>
            <ac:graphicFrameMk id="8" creationId="{185475F7-B440-724D-A60D-6DFB3F277736}"/>
          </ac:graphicFrameMkLst>
        </pc:graphicFrameChg>
        <pc:graphicFrameChg chg="add mod">
          <ac:chgData name="Chang,Spencer Jordan" userId="47bc148a-f66a-4a29-97b6-6d9f682b338e" providerId="ADAL" clId="{DFAB4FE0-7F34-41E0-8D28-9176CF27BDF8}" dt="2024-09-07T20:38:17.931" v="16338"/>
          <ac:graphicFrameMkLst>
            <pc:docMk/>
            <pc:sldMk cId="1277870572" sldId="912"/>
            <ac:graphicFrameMk id="9" creationId="{DC20808B-361E-4C8F-6AB9-857909C63797}"/>
          </ac:graphicFrameMkLst>
        </pc:graphicFrameChg>
        <pc:picChg chg="del">
          <ac:chgData name="Chang,Spencer Jordan" userId="47bc148a-f66a-4a29-97b6-6d9f682b338e" providerId="ADAL" clId="{DFAB4FE0-7F34-41E0-8D28-9176CF27BDF8}" dt="2024-09-07T20:47:27.441" v="16537" actId="478"/>
          <ac:picMkLst>
            <pc:docMk/>
            <pc:sldMk cId="1277870572" sldId="912"/>
            <ac:picMk id="4" creationId="{1533D42B-72E2-2442-0922-72BE72A21BB4}"/>
          </ac:picMkLst>
        </pc:picChg>
        <pc:picChg chg="add mod">
          <ac:chgData name="Chang,Spencer Jordan" userId="47bc148a-f66a-4a29-97b6-6d9f682b338e" providerId="ADAL" clId="{DFAB4FE0-7F34-41E0-8D28-9176CF27BDF8}" dt="2024-09-07T20:47:33.541" v="16540" actId="14100"/>
          <ac:picMkLst>
            <pc:docMk/>
            <pc:sldMk cId="1277870572" sldId="912"/>
            <ac:picMk id="11" creationId="{DED42B03-827A-680F-01DE-09251DB70C24}"/>
          </ac:picMkLst>
        </pc:picChg>
      </pc:sldChg>
      <pc:sldChg chg="addSp delSp modSp add mod modTransition modAnim modNotesTx">
        <pc:chgData name="Chang,Spencer Jordan" userId="47bc148a-f66a-4a29-97b6-6d9f682b338e" providerId="ADAL" clId="{DFAB4FE0-7F34-41E0-8D28-9176CF27BDF8}" dt="2024-09-16T11:40:32.430" v="41447"/>
        <pc:sldMkLst>
          <pc:docMk/>
          <pc:sldMk cId="1239466690" sldId="913"/>
        </pc:sldMkLst>
        <pc:spChg chg="add del">
          <ac:chgData name="Chang,Spencer Jordan" userId="47bc148a-f66a-4a29-97b6-6d9f682b338e" providerId="ADAL" clId="{DFAB4FE0-7F34-41E0-8D28-9176CF27BDF8}" dt="2024-08-09T13:37:11.367" v="143" actId="478"/>
          <ac:spMkLst>
            <pc:docMk/>
            <pc:sldMk cId="1239466690" sldId="913"/>
            <ac:spMk id="4" creationId="{364BC741-8D31-B3E0-4A77-4F59CF5273AC}"/>
          </ac:spMkLst>
        </pc:spChg>
        <pc:spChg chg="add del mod">
          <ac:chgData name="Chang,Spencer Jordan" userId="47bc148a-f66a-4a29-97b6-6d9f682b338e" providerId="ADAL" clId="{DFAB4FE0-7F34-41E0-8D28-9176CF27BDF8}" dt="2024-08-14T11:44:40.047" v="1831" actId="207"/>
          <ac:spMkLst>
            <pc:docMk/>
            <pc:sldMk cId="1239466690" sldId="913"/>
            <ac:spMk id="5" creationId="{9EF56151-BD8D-D1AB-1840-4CE17F413729}"/>
          </ac:spMkLst>
        </pc:spChg>
        <pc:spChg chg="add del">
          <ac:chgData name="Chang,Spencer Jordan" userId="47bc148a-f66a-4a29-97b6-6d9f682b338e" providerId="ADAL" clId="{DFAB4FE0-7F34-41E0-8D28-9176CF27BDF8}" dt="2024-08-09T13:37:11.505" v="144" actId="478"/>
          <ac:spMkLst>
            <pc:docMk/>
            <pc:sldMk cId="1239466690" sldId="913"/>
            <ac:spMk id="6" creationId="{D38297E1-F9EA-F163-0DA5-6FD23ED13312}"/>
          </ac:spMkLst>
        </pc:spChg>
        <pc:spChg chg="add del mod">
          <ac:chgData name="Chang,Spencer Jordan" userId="47bc148a-f66a-4a29-97b6-6d9f682b338e" providerId="ADAL" clId="{DFAB4FE0-7F34-41E0-8D28-9176CF27BDF8}" dt="2024-08-09T13:37:07.328" v="141" actId="478"/>
          <ac:spMkLst>
            <pc:docMk/>
            <pc:sldMk cId="1239466690" sldId="913"/>
            <ac:spMk id="8" creationId="{2DC82FE7-BD05-7934-B7A7-62308D8544D5}"/>
          </ac:spMkLst>
        </pc:spChg>
        <pc:spChg chg="mod">
          <ac:chgData name="Chang,Spencer Jordan" userId="47bc148a-f66a-4a29-97b6-6d9f682b338e" providerId="ADAL" clId="{DFAB4FE0-7F34-41E0-8D28-9176CF27BDF8}" dt="2024-09-16T11:40:11.135" v="41444" actId="207"/>
          <ac:spMkLst>
            <pc:docMk/>
            <pc:sldMk cId="1239466690" sldId="913"/>
            <ac:spMk id="9" creationId="{9C245D63-406A-F6EC-7247-9EE2A08982B8}"/>
          </ac:spMkLst>
        </pc:spChg>
        <pc:spChg chg="add mod">
          <ac:chgData name="Chang,Spencer Jordan" userId="47bc148a-f66a-4a29-97b6-6d9f682b338e" providerId="ADAL" clId="{DFAB4FE0-7F34-41E0-8D28-9176CF27BDF8}" dt="2024-08-09T13:37:43.264" v="156" actId="1582"/>
          <ac:spMkLst>
            <pc:docMk/>
            <pc:sldMk cId="1239466690" sldId="913"/>
            <ac:spMk id="11" creationId="{85876FB5-D639-3D39-FFE4-2A42C44190D0}"/>
          </ac:spMkLst>
        </pc:spChg>
        <pc:graphicFrameChg chg="add mod">
          <ac:chgData name="Chang,Spencer Jordan" userId="47bc148a-f66a-4a29-97b6-6d9f682b338e" providerId="ADAL" clId="{DFAB4FE0-7F34-41E0-8D28-9176CF27BDF8}" dt="2024-09-07T20:41:08.854" v="16413"/>
          <ac:graphicFrameMkLst>
            <pc:docMk/>
            <pc:sldMk cId="1239466690" sldId="913"/>
            <ac:graphicFrameMk id="13" creationId="{17983126-8BC8-2823-88D2-2B255B76C141}"/>
          </ac:graphicFrameMkLst>
        </pc:graphicFrameChg>
        <pc:picChg chg="add mod">
          <ac:chgData name="Chang,Spencer Jordan" userId="47bc148a-f66a-4a29-97b6-6d9f682b338e" providerId="ADAL" clId="{DFAB4FE0-7F34-41E0-8D28-9176CF27BDF8}" dt="2024-08-12T14:16:58.979" v="1415"/>
          <ac:picMkLst>
            <pc:docMk/>
            <pc:sldMk cId="1239466690" sldId="913"/>
            <ac:picMk id="7" creationId="{CEDD8B83-BB3C-86F6-F718-CF6A9ED3CC3A}"/>
          </ac:picMkLst>
        </pc:picChg>
        <pc:picChg chg="add del mod">
          <ac:chgData name="Chang,Spencer Jordan" userId="47bc148a-f66a-4a29-97b6-6d9f682b338e" providerId="ADAL" clId="{DFAB4FE0-7F34-41E0-8D28-9176CF27BDF8}" dt="2024-08-12T14:18:14.017" v="1430" actId="478"/>
          <ac:picMkLst>
            <pc:docMk/>
            <pc:sldMk cId="1239466690" sldId="913"/>
            <ac:picMk id="8" creationId="{9C5D18A7-8DE3-D13B-8E14-EF9FCC90DE96}"/>
          </ac:picMkLst>
        </pc:picChg>
        <pc:picChg chg="add del">
          <ac:chgData name="Chang,Spencer Jordan" userId="47bc148a-f66a-4a29-97b6-6d9f682b338e" providerId="ADAL" clId="{DFAB4FE0-7F34-41E0-8D28-9176CF27BDF8}" dt="2024-08-09T13:37:07.328" v="141" actId="478"/>
          <ac:picMkLst>
            <pc:docMk/>
            <pc:sldMk cId="1239466690" sldId="913"/>
            <ac:picMk id="10" creationId="{417DA090-F997-8775-4891-7FCF9C81298E}"/>
          </ac:picMkLst>
        </pc:picChg>
        <pc:picChg chg="add mod">
          <ac:chgData name="Chang,Spencer Jordan" userId="47bc148a-f66a-4a29-97b6-6d9f682b338e" providerId="ADAL" clId="{DFAB4FE0-7F34-41E0-8D28-9176CF27BDF8}" dt="2024-08-12T14:18:14.261" v="1431"/>
          <ac:picMkLst>
            <pc:docMk/>
            <pc:sldMk cId="1239466690" sldId="913"/>
            <ac:picMk id="12" creationId="{13EB2F8C-CA7C-C7DA-A422-596CD2DEABF4}"/>
          </ac:picMkLst>
        </pc:picChg>
      </pc:sldChg>
      <pc:sldChg chg="addSp delSp modSp add mod modTransition">
        <pc:chgData name="Chang,Spencer Jordan" userId="47bc148a-f66a-4a29-97b6-6d9f682b338e" providerId="ADAL" clId="{DFAB4FE0-7F34-41E0-8D28-9176CF27BDF8}" dt="2024-09-19T12:53:32.687" v="49333"/>
        <pc:sldMkLst>
          <pc:docMk/>
          <pc:sldMk cId="2453246369" sldId="914"/>
        </pc:sldMkLst>
        <pc:spChg chg="add mod">
          <ac:chgData name="Chang,Spencer Jordan" userId="47bc148a-f66a-4a29-97b6-6d9f682b338e" providerId="ADAL" clId="{DFAB4FE0-7F34-41E0-8D28-9176CF27BDF8}" dt="2024-09-15T21:39:52.047" v="37952"/>
          <ac:spMkLst>
            <pc:docMk/>
            <pc:sldMk cId="2453246369" sldId="914"/>
            <ac:spMk id="11" creationId="{88B9650A-1708-866D-A687-9AB406135D43}"/>
          </ac:spMkLst>
        </pc:spChg>
        <pc:spChg chg="add mod">
          <ac:chgData name="Chang,Spencer Jordan" userId="47bc148a-f66a-4a29-97b6-6d9f682b338e" providerId="ADAL" clId="{DFAB4FE0-7F34-41E0-8D28-9176CF27BDF8}" dt="2024-09-18T16:43:14.856" v="47720"/>
          <ac:spMkLst>
            <pc:docMk/>
            <pc:sldMk cId="2453246369" sldId="914"/>
            <ac:spMk id="11" creationId="{AE6CE579-F63F-17C7-842C-A3582C249DAE}"/>
          </ac:spMkLst>
        </pc:spChg>
        <pc:spChg chg="del">
          <ac:chgData name="Chang,Spencer Jordan" userId="47bc148a-f66a-4a29-97b6-6d9f682b338e" providerId="ADAL" clId="{DFAB4FE0-7F34-41E0-8D28-9176CF27BDF8}" dt="2024-09-19T12:08:34.354" v="48783" actId="478"/>
          <ac:spMkLst>
            <pc:docMk/>
            <pc:sldMk cId="2453246369" sldId="914"/>
            <ac:spMk id="12" creationId="{907D0227-F4D9-CD3A-5D61-97D81F58A6E4}"/>
          </ac:spMkLst>
        </pc:spChg>
        <pc:graphicFrameChg chg="mod">
          <ac:chgData name="Chang,Spencer Jordan" userId="47bc148a-f66a-4a29-97b6-6d9f682b338e" providerId="ADAL" clId="{DFAB4FE0-7F34-41E0-8D28-9176CF27BDF8}" dt="2024-09-19T12:08:29.163" v="48782"/>
          <ac:graphicFrameMkLst>
            <pc:docMk/>
            <pc:sldMk cId="2453246369" sldId="914"/>
            <ac:graphicFrameMk id="2" creationId="{FC548676-77D8-A615-E89D-12C3229F9652}"/>
          </ac:graphicFrameMkLst>
        </pc:graphicFrameChg>
        <pc:graphicFrameChg chg="add mod">
          <ac:chgData name="Chang,Spencer Jordan" userId="47bc148a-f66a-4a29-97b6-6d9f682b338e" providerId="ADAL" clId="{DFAB4FE0-7F34-41E0-8D28-9176CF27BDF8}" dt="2024-09-19T12:53:32.687" v="49333"/>
          <ac:graphicFrameMkLst>
            <pc:docMk/>
            <pc:sldMk cId="2453246369" sldId="914"/>
            <ac:graphicFrameMk id="13" creationId="{D03BD3B1-4E88-F1C9-4CFA-792C376A8DD9}"/>
          </ac:graphicFrameMkLst>
        </pc:graphicFrameChg>
      </pc:sldChg>
      <pc:sldChg chg="addSp delSp modSp add mod modTransition">
        <pc:chgData name="Chang,Spencer Jordan" userId="47bc148a-f66a-4a29-97b6-6d9f682b338e" providerId="ADAL" clId="{DFAB4FE0-7F34-41E0-8D28-9176CF27BDF8}" dt="2024-09-26T16:05:46.433" v="54586" actId="207"/>
        <pc:sldMkLst>
          <pc:docMk/>
          <pc:sldMk cId="2566195688" sldId="915"/>
        </pc:sldMkLst>
        <pc:spChg chg="add del mod">
          <ac:chgData name="Chang,Spencer Jordan" userId="47bc148a-f66a-4a29-97b6-6d9f682b338e" providerId="ADAL" clId="{DFAB4FE0-7F34-41E0-8D28-9176CF27BDF8}" dt="2024-09-19T12:08:59.127" v="48786" actId="478"/>
          <ac:spMkLst>
            <pc:docMk/>
            <pc:sldMk cId="2566195688" sldId="915"/>
            <ac:spMk id="11" creationId="{2F622BD8-E23D-F71B-21F5-8CD329144158}"/>
          </ac:spMkLst>
        </pc:spChg>
        <pc:spChg chg="add mod">
          <ac:chgData name="Chang,Spencer Jordan" userId="47bc148a-f66a-4a29-97b6-6d9f682b338e" providerId="ADAL" clId="{DFAB4FE0-7F34-41E0-8D28-9176CF27BDF8}" dt="2024-09-18T16:43:17.370" v="47721"/>
          <ac:spMkLst>
            <pc:docMk/>
            <pc:sldMk cId="2566195688" sldId="915"/>
            <ac:spMk id="12" creationId="{22814CD5-9D93-2A38-4B05-883E053B6EEF}"/>
          </ac:spMkLst>
        </pc:spChg>
        <pc:graphicFrameChg chg="mod modGraphic">
          <ac:chgData name="Chang,Spencer Jordan" userId="47bc148a-f66a-4a29-97b6-6d9f682b338e" providerId="ADAL" clId="{DFAB4FE0-7F34-41E0-8D28-9176CF27BDF8}" dt="2024-09-26T16:05:46.433" v="54586" actId="207"/>
          <ac:graphicFrameMkLst>
            <pc:docMk/>
            <pc:sldMk cId="2566195688" sldId="915"/>
            <ac:graphicFrameMk id="2" creationId="{FC548676-77D8-A615-E89D-12C3229F9652}"/>
          </ac:graphicFrameMkLst>
        </pc:graphicFrameChg>
        <pc:graphicFrameChg chg="add mod">
          <ac:chgData name="Chang,Spencer Jordan" userId="47bc148a-f66a-4a29-97b6-6d9f682b338e" providerId="ADAL" clId="{DFAB4FE0-7F34-41E0-8D28-9176CF27BDF8}" dt="2024-09-19T12:53:11.842" v="49324"/>
          <ac:graphicFrameMkLst>
            <pc:docMk/>
            <pc:sldMk cId="2566195688" sldId="915"/>
            <ac:graphicFrameMk id="14" creationId="{9C9BF21B-9A8F-6853-6D68-2DBB8707C99A}"/>
          </ac:graphicFrameMkLst>
        </pc:graphicFrameChg>
      </pc:sldChg>
      <pc:sldChg chg="addSp delSp modSp add mod modTransition">
        <pc:chgData name="Chang,Spencer Jordan" userId="47bc148a-f66a-4a29-97b6-6d9f682b338e" providerId="ADAL" clId="{DFAB4FE0-7F34-41E0-8D28-9176CF27BDF8}" dt="2024-09-26T16:07:51.938" v="54630" actId="207"/>
        <pc:sldMkLst>
          <pc:docMk/>
          <pc:sldMk cId="2845731666" sldId="916"/>
        </pc:sldMkLst>
        <pc:spChg chg="add del mod">
          <ac:chgData name="Chang,Spencer Jordan" userId="47bc148a-f66a-4a29-97b6-6d9f682b338e" providerId="ADAL" clId="{DFAB4FE0-7F34-41E0-8D28-9176CF27BDF8}" dt="2024-09-19T12:28:36.139" v="48856" actId="478"/>
          <ac:spMkLst>
            <pc:docMk/>
            <pc:sldMk cId="2845731666" sldId="916"/>
            <ac:spMk id="5" creationId="{F3069E4C-E553-C69C-92D8-7DBF9D474838}"/>
          </ac:spMkLst>
        </pc:spChg>
        <pc:spChg chg="add mod">
          <ac:chgData name="Chang,Spencer Jordan" userId="47bc148a-f66a-4a29-97b6-6d9f682b338e" providerId="ADAL" clId="{DFAB4FE0-7F34-41E0-8D28-9176CF27BDF8}" dt="2024-09-18T16:43:18.384" v="47722"/>
          <ac:spMkLst>
            <pc:docMk/>
            <pc:sldMk cId="2845731666" sldId="916"/>
            <ac:spMk id="6" creationId="{EA36C45B-D48D-6B3A-8A3D-F5CA0F0BEF8F}"/>
          </ac:spMkLst>
        </pc:spChg>
        <pc:graphicFrameChg chg="mod modGraphic">
          <ac:chgData name="Chang,Spencer Jordan" userId="47bc148a-f66a-4a29-97b6-6d9f682b338e" providerId="ADAL" clId="{DFAB4FE0-7F34-41E0-8D28-9176CF27BDF8}" dt="2024-09-26T16:07:51.938" v="54630" actId="207"/>
          <ac:graphicFrameMkLst>
            <pc:docMk/>
            <pc:sldMk cId="2845731666" sldId="916"/>
            <ac:graphicFrameMk id="4" creationId="{7DC301C4-8B8D-1138-F309-98F29B92FB62}"/>
          </ac:graphicFrameMkLst>
        </pc:graphicFrameChg>
        <pc:graphicFrameChg chg="add mod">
          <ac:chgData name="Chang,Spencer Jordan" userId="47bc148a-f66a-4a29-97b6-6d9f682b338e" providerId="ADAL" clId="{DFAB4FE0-7F34-41E0-8D28-9176CF27BDF8}" dt="2024-09-19T12:53:12.437" v="49325"/>
          <ac:graphicFrameMkLst>
            <pc:docMk/>
            <pc:sldMk cId="2845731666" sldId="916"/>
            <ac:graphicFrameMk id="8" creationId="{42B74ADF-9BD6-25AF-C08C-004A7E270918}"/>
          </ac:graphicFrameMkLst>
        </pc:graphicFrameChg>
      </pc:sldChg>
      <pc:sldChg chg="addSp delSp modSp add mod modTransition">
        <pc:chgData name="Chang,Spencer Jordan" userId="47bc148a-f66a-4a29-97b6-6d9f682b338e" providerId="ADAL" clId="{DFAB4FE0-7F34-41E0-8D28-9176CF27BDF8}" dt="2024-09-26T16:13:10.245" v="54679" actId="20577"/>
        <pc:sldMkLst>
          <pc:docMk/>
          <pc:sldMk cId="498459846" sldId="917"/>
        </pc:sldMkLst>
        <pc:spChg chg="mod">
          <ac:chgData name="Chang,Spencer Jordan" userId="47bc148a-f66a-4a29-97b6-6d9f682b338e" providerId="ADAL" clId="{DFAB4FE0-7F34-41E0-8D28-9176CF27BDF8}" dt="2024-09-19T13:08:41.197" v="49360" actId="20577"/>
          <ac:spMkLst>
            <pc:docMk/>
            <pc:sldMk cId="498459846" sldId="917"/>
            <ac:spMk id="2" creationId="{915B10B1-55C9-55D9-5EFE-F993F5342839}"/>
          </ac:spMkLst>
        </pc:spChg>
        <pc:spChg chg="add del mod">
          <ac:chgData name="Chang,Spencer Jordan" userId="47bc148a-f66a-4a29-97b6-6d9f682b338e" providerId="ADAL" clId="{DFAB4FE0-7F34-41E0-8D28-9176CF27BDF8}" dt="2024-09-19T12:40:44.742" v="49077" actId="478"/>
          <ac:spMkLst>
            <pc:docMk/>
            <pc:sldMk cId="498459846" sldId="917"/>
            <ac:spMk id="6" creationId="{728373EC-7124-5005-78BE-A718D353712D}"/>
          </ac:spMkLst>
        </pc:spChg>
        <pc:spChg chg="add mod">
          <ac:chgData name="Chang,Spencer Jordan" userId="47bc148a-f66a-4a29-97b6-6d9f682b338e" providerId="ADAL" clId="{DFAB4FE0-7F34-41E0-8D28-9176CF27BDF8}" dt="2024-09-18T16:43:19.164" v="47723"/>
          <ac:spMkLst>
            <pc:docMk/>
            <pc:sldMk cId="498459846" sldId="917"/>
            <ac:spMk id="7" creationId="{AC0751FE-C1F8-CA77-C607-F80CEF8CA160}"/>
          </ac:spMkLst>
        </pc:spChg>
        <pc:graphicFrameChg chg="mod modGraphic">
          <ac:chgData name="Chang,Spencer Jordan" userId="47bc148a-f66a-4a29-97b6-6d9f682b338e" providerId="ADAL" clId="{DFAB4FE0-7F34-41E0-8D28-9176CF27BDF8}" dt="2024-09-26T16:13:10.245" v="54679" actId="20577"/>
          <ac:graphicFrameMkLst>
            <pc:docMk/>
            <pc:sldMk cId="498459846" sldId="917"/>
            <ac:graphicFrameMk id="4" creationId="{7DC301C4-8B8D-1138-F309-98F29B92FB62}"/>
          </ac:graphicFrameMkLst>
        </pc:graphicFrameChg>
        <pc:graphicFrameChg chg="del mod">
          <ac:chgData name="Chang,Spencer Jordan" userId="47bc148a-f66a-4a29-97b6-6d9f682b338e" providerId="ADAL" clId="{DFAB4FE0-7F34-41E0-8D28-9176CF27BDF8}" dt="2024-09-19T12:29:51.821" v="48894" actId="478"/>
          <ac:graphicFrameMkLst>
            <pc:docMk/>
            <pc:sldMk cId="498459846" sldId="917"/>
            <ac:graphicFrameMk id="5" creationId="{1F196BFE-FDE7-570B-BFEF-2307EFEC97D8}"/>
          </ac:graphicFrameMkLst>
        </pc:graphicFrameChg>
        <pc:graphicFrameChg chg="add mod">
          <ac:chgData name="Chang,Spencer Jordan" userId="47bc148a-f66a-4a29-97b6-6d9f682b338e" providerId="ADAL" clId="{DFAB4FE0-7F34-41E0-8D28-9176CF27BDF8}" dt="2024-09-19T12:29:37.999" v="48880"/>
          <ac:graphicFrameMkLst>
            <pc:docMk/>
            <pc:sldMk cId="498459846" sldId="917"/>
            <ac:graphicFrameMk id="9" creationId="{898785A7-3205-8FAC-E85D-0FBBDF19CA34}"/>
          </ac:graphicFrameMkLst>
        </pc:graphicFrameChg>
        <pc:graphicFrameChg chg="add del mod modGraphic">
          <ac:chgData name="Chang,Spencer Jordan" userId="47bc148a-f66a-4a29-97b6-6d9f682b338e" providerId="ADAL" clId="{DFAB4FE0-7F34-41E0-8D28-9176CF27BDF8}" dt="2024-09-25T11:36:45.687" v="53949" actId="478"/>
          <ac:graphicFrameMkLst>
            <pc:docMk/>
            <pc:sldMk cId="498459846" sldId="917"/>
            <ac:graphicFrameMk id="10" creationId="{DBEF5C4D-6B84-478C-4D9A-9AED275FC9C8}"/>
          </ac:graphicFrameMkLst>
        </pc:graphicFrameChg>
        <pc:graphicFrameChg chg="add mod">
          <ac:chgData name="Chang,Spencer Jordan" userId="47bc148a-f66a-4a29-97b6-6d9f682b338e" providerId="ADAL" clId="{DFAB4FE0-7F34-41E0-8D28-9176CF27BDF8}" dt="2024-09-19T12:53:14.019" v="49326"/>
          <ac:graphicFrameMkLst>
            <pc:docMk/>
            <pc:sldMk cId="498459846" sldId="917"/>
            <ac:graphicFrameMk id="14" creationId="{6784B6AB-8415-C741-150F-B321C8749D7A}"/>
          </ac:graphicFrameMkLst>
        </pc:graphicFrameChg>
        <pc:cxnChg chg="add del mod">
          <ac:chgData name="Chang,Spencer Jordan" userId="47bc148a-f66a-4a29-97b6-6d9f682b338e" providerId="ADAL" clId="{DFAB4FE0-7F34-41E0-8D28-9176CF27BDF8}" dt="2024-09-25T11:36:46.830" v="53950" actId="478"/>
          <ac:cxnSpMkLst>
            <pc:docMk/>
            <pc:sldMk cId="498459846" sldId="917"/>
            <ac:cxnSpMk id="11" creationId="{04EC32B1-2898-53B0-CE85-39BC04B4AA7D}"/>
          </ac:cxnSpMkLst>
        </pc:cxnChg>
      </pc:sldChg>
      <pc:sldChg chg="add del">
        <pc:chgData name="Chang,Spencer Jordan" userId="47bc148a-f66a-4a29-97b6-6d9f682b338e" providerId="ADAL" clId="{DFAB4FE0-7F34-41E0-8D28-9176CF27BDF8}" dt="2024-08-14T12:19:36.138" v="2346" actId="2696"/>
        <pc:sldMkLst>
          <pc:docMk/>
          <pc:sldMk cId="2525457945" sldId="917"/>
        </pc:sldMkLst>
      </pc:sldChg>
      <pc:sldChg chg="add del">
        <pc:chgData name="Chang,Spencer Jordan" userId="47bc148a-f66a-4a29-97b6-6d9f682b338e" providerId="ADAL" clId="{DFAB4FE0-7F34-41E0-8D28-9176CF27BDF8}" dt="2024-08-14T12:19:36.138" v="2346" actId="2696"/>
        <pc:sldMkLst>
          <pc:docMk/>
          <pc:sldMk cId="1765948970" sldId="918"/>
        </pc:sldMkLst>
      </pc:sldChg>
      <pc:sldChg chg="addSp delSp modSp add mod modTransition">
        <pc:chgData name="Chang,Spencer Jordan" userId="47bc148a-f66a-4a29-97b6-6d9f682b338e" providerId="ADAL" clId="{DFAB4FE0-7F34-41E0-8D28-9176CF27BDF8}" dt="2024-09-26T16:14:46.359" v="54704" actId="20577"/>
        <pc:sldMkLst>
          <pc:docMk/>
          <pc:sldMk cId="3359572615" sldId="918"/>
        </pc:sldMkLst>
        <pc:spChg chg="mod">
          <ac:chgData name="Chang,Spencer Jordan" userId="47bc148a-f66a-4a29-97b6-6d9f682b338e" providerId="ADAL" clId="{DFAB4FE0-7F34-41E0-8D28-9176CF27BDF8}" dt="2024-09-19T13:13:34.374" v="49488" actId="20577"/>
          <ac:spMkLst>
            <pc:docMk/>
            <pc:sldMk cId="3359572615" sldId="918"/>
            <ac:spMk id="2" creationId="{915B10B1-55C9-55D9-5EFE-F993F5342839}"/>
          </ac:spMkLst>
        </pc:spChg>
        <pc:spChg chg="add del mod">
          <ac:chgData name="Chang,Spencer Jordan" userId="47bc148a-f66a-4a29-97b6-6d9f682b338e" providerId="ADAL" clId="{DFAB4FE0-7F34-41E0-8D28-9176CF27BDF8}" dt="2024-09-19T13:08:18.086" v="49338" actId="478"/>
          <ac:spMkLst>
            <pc:docMk/>
            <pc:sldMk cId="3359572615" sldId="918"/>
            <ac:spMk id="6" creationId="{DB9261D9-7DA5-B63D-AD8C-4986F6403915}"/>
          </ac:spMkLst>
        </pc:spChg>
        <pc:spChg chg="add mod">
          <ac:chgData name="Chang,Spencer Jordan" userId="47bc148a-f66a-4a29-97b6-6d9f682b338e" providerId="ADAL" clId="{DFAB4FE0-7F34-41E0-8D28-9176CF27BDF8}" dt="2024-09-18T16:43:20.746" v="47724"/>
          <ac:spMkLst>
            <pc:docMk/>
            <pc:sldMk cId="3359572615" sldId="918"/>
            <ac:spMk id="7" creationId="{FCE56014-CD49-D972-96EB-810770C5023A}"/>
          </ac:spMkLst>
        </pc:spChg>
        <pc:graphicFrameChg chg="del mod modGraphic">
          <ac:chgData name="Chang,Spencer Jordan" userId="47bc148a-f66a-4a29-97b6-6d9f682b338e" providerId="ADAL" clId="{DFAB4FE0-7F34-41E0-8D28-9176CF27BDF8}" dt="2024-09-25T11:38:02.542" v="53973" actId="478"/>
          <ac:graphicFrameMkLst>
            <pc:docMk/>
            <pc:sldMk cId="3359572615" sldId="918"/>
            <ac:graphicFrameMk id="3" creationId="{A7752043-6329-09CA-0786-2E2D5192A63C}"/>
          </ac:graphicFrameMkLst>
        </pc:graphicFrameChg>
        <pc:graphicFrameChg chg="mod modGraphic">
          <ac:chgData name="Chang,Spencer Jordan" userId="47bc148a-f66a-4a29-97b6-6d9f682b338e" providerId="ADAL" clId="{DFAB4FE0-7F34-41E0-8D28-9176CF27BDF8}" dt="2024-09-26T16:14:46.359" v="54704" actId="20577"/>
          <ac:graphicFrameMkLst>
            <pc:docMk/>
            <pc:sldMk cId="3359572615" sldId="918"/>
            <ac:graphicFrameMk id="4" creationId="{7DC301C4-8B8D-1138-F309-98F29B92FB62}"/>
          </ac:graphicFrameMkLst>
        </pc:graphicFrameChg>
        <pc:graphicFrameChg chg="add mod">
          <ac:chgData name="Chang,Spencer Jordan" userId="47bc148a-f66a-4a29-97b6-6d9f682b338e" providerId="ADAL" clId="{DFAB4FE0-7F34-41E0-8D28-9176CF27BDF8}" dt="2024-09-19T12:53:15.398" v="49328"/>
          <ac:graphicFrameMkLst>
            <pc:docMk/>
            <pc:sldMk cId="3359572615" sldId="918"/>
            <ac:graphicFrameMk id="12" creationId="{69CF691B-9944-ACD6-8946-2B8218E4CA0D}"/>
          </ac:graphicFrameMkLst>
        </pc:graphicFrameChg>
        <pc:cxnChg chg="add del mod">
          <ac:chgData name="Chang,Spencer Jordan" userId="47bc148a-f66a-4a29-97b6-6d9f682b338e" providerId="ADAL" clId="{DFAB4FE0-7F34-41E0-8D28-9176CF27BDF8}" dt="2024-09-25T11:38:03.641" v="53974" actId="478"/>
          <ac:cxnSpMkLst>
            <pc:docMk/>
            <pc:sldMk cId="3359572615" sldId="918"/>
            <ac:cxnSpMk id="9" creationId="{7D7142B0-5114-0F03-B505-79512443802C}"/>
          </ac:cxnSpMkLst>
        </pc:cxnChg>
      </pc:sldChg>
      <pc:sldChg chg="add del">
        <pc:chgData name="Chang,Spencer Jordan" userId="47bc148a-f66a-4a29-97b6-6d9f682b338e" providerId="ADAL" clId="{DFAB4FE0-7F34-41E0-8D28-9176CF27BDF8}" dt="2024-09-12T12:54:40.861" v="24452" actId="47"/>
        <pc:sldMkLst>
          <pc:docMk/>
          <pc:sldMk cId="3638915899" sldId="919"/>
        </pc:sldMkLst>
      </pc:sldChg>
      <pc:sldChg chg="new">
        <pc:chgData name="Chang,Spencer Jordan" userId="47bc148a-f66a-4a29-97b6-6d9f682b338e" providerId="ADAL" clId="{DFAB4FE0-7F34-41E0-8D28-9176CF27BDF8}" dt="2024-08-09T14:55:21.782" v="302" actId="680"/>
        <pc:sldMkLst>
          <pc:docMk/>
          <pc:sldMk cId="3750170753" sldId="919"/>
        </pc:sldMkLst>
      </pc:sldChg>
      <pc:sldChg chg="addSp delSp modSp mod modTransition modAnim">
        <pc:chgData name="Chang,Spencer Jordan" userId="47bc148a-f66a-4a29-97b6-6d9f682b338e" providerId="ADAL" clId="{DFAB4FE0-7F34-41E0-8D28-9176CF27BDF8}" dt="2024-09-16T11:46:06.050" v="41493" actId="732"/>
        <pc:sldMkLst>
          <pc:docMk/>
          <pc:sldMk cId="681822660" sldId="920"/>
        </pc:sldMkLst>
        <pc:spChg chg="mod">
          <ac:chgData name="Chang,Spencer Jordan" userId="47bc148a-f66a-4a29-97b6-6d9f682b338e" providerId="ADAL" clId="{DFAB4FE0-7F34-41E0-8D28-9176CF27BDF8}" dt="2024-08-12T13:46:12.774" v="1199" actId="20577"/>
          <ac:spMkLst>
            <pc:docMk/>
            <pc:sldMk cId="681822660" sldId="920"/>
            <ac:spMk id="2" creationId="{3F1875C2-DC33-6D90-E7FC-6F311359705A}"/>
          </ac:spMkLst>
        </pc:spChg>
        <pc:spChg chg="add del mod">
          <ac:chgData name="Chang,Spencer Jordan" userId="47bc148a-f66a-4a29-97b6-6d9f682b338e" providerId="ADAL" clId="{DFAB4FE0-7F34-41E0-8D28-9176CF27BDF8}" dt="2024-08-26T13:05:29.629" v="4852"/>
          <ac:spMkLst>
            <pc:docMk/>
            <pc:sldMk cId="681822660" sldId="920"/>
            <ac:spMk id="4" creationId="{40073107-9E39-805A-5381-E246C312F22B}"/>
          </ac:spMkLst>
        </pc:spChg>
        <pc:spChg chg="add del">
          <ac:chgData name="Chang,Spencer Jordan" userId="47bc148a-f66a-4a29-97b6-6d9f682b338e" providerId="ADAL" clId="{DFAB4FE0-7F34-41E0-8D28-9176CF27BDF8}" dt="2024-09-16T11:43:34.392" v="41464" actId="11529"/>
          <ac:spMkLst>
            <pc:docMk/>
            <pc:sldMk cId="681822660" sldId="920"/>
            <ac:spMk id="4" creationId="{A0A675E8-F6F6-2295-B9D0-0DDB9EB21713}"/>
          </ac:spMkLst>
        </pc:spChg>
        <pc:spChg chg="del mod">
          <ac:chgData name="Chang,Spencer Jordan" userId="47bc148a-f66a-4a29-97b6-6d9f682b338e" providerId="ADAL" clId="{DFAB4FE0-7F34-41E0-8D28-9176CF27BDF8}" dt="2024-08-12T13:45:30.137" v="1165"/>
          <ac:spMkLst>
            <pc:docMk/>
            <pc:sldMk cId="681822660" sldId="920"/>
            <ac:spMk id="4" creationId="{D9731297-D601-6832-2589-11DAC8AAE2AB}"/>
          </ac:spMkLst>
        </pc:spChg>
        <pc:spChg chg="add del mod">
          <ac:chgData name="Chang,Spencer Jordan" userId="47bc148a-f66a-4a29-97b6-6d9f682b338e" providerId="ADAL" clId="{DFAB4FE0-7F34-41E0-8D28-9176CF27BDF8}" dt="2024-08-12T13:47:48.689" v="1211" actId="478"/>
          <ac:spMkLst>
            <pc:docMk/>
            <pc:sldMk cId="681822660" sldId="920"/>
            <ac:spMk id="7" creationId="{D224A652-75B5-B6BB-0B8C-DDEC5E880322}"/>
          </ac:spMkLst>
        </pc:spChg>
        <pc:spChg chg="add del mod">
          <ac:chgData name="Chang,Spencer Jordan" userId="47bc148a-f66a-4a29-97b6-6d9f682b338e" providerId="ADAL" clId="{DFAB4FE0-7F34-41E0-8D28-9176CF27BDF8}" dt="2024-08-12T13:47:50.500" v="1212" actId="478"/>
          <ac:spMkLst>
            <pc:docMk/>
            <pc:sldMk cId="681822660" sldId="920"/>
            <ac:spMk id="8" creationId="{F8011B95-C1E7-0DB0-4A95-3B35D08EE4D2}"/>
          </ac:spMkLst>
        </pc:spChg>
        <pc:spChg chg="add mod">
          <ac:chgData name="Chang,Spencer Jordan" userId="47bc148a-f66a-4a29-97b6-6d9f682b338e" providerId="ADAL" clId="{DFAB4FE0-7F34-41E0-8D28-9176CF27BDF8}" dt="2024-09-16T11:45:41.332" v="41477" actId="1076"/>
          <ac:spMkLst>
            <pc:docMk/>
            <pc:sldMk cId="681822660" sldId="920"/>
            <ac:spMk id="9" creationId="{65AC5673-6B60-2927-52B7-5B7B05C7E031}"/>
          </ac:spMkLst>
        </pc:spChg>
        <pc:spChg chg="add mod">
          <ac:chgData name="Chang,Spencer Jordan" userId="47bc148a-f66a-4a29-97b6-6d9f682b338e" providerId="ADAL" clId="{DFAB4FE0-7F34-41E0-8D28-9176CF27BDF8}" dt="2024-08-26T13:12:19.282" v="4904" actId="1076"/>
          <ac:spMkLst>
            <pc:docMk/>
            <pc:sldMk cId="681822660" sldId="920"/>
            <ac:spMk id="10" creationId="{7ACE85E6-E181-F866-0000-21EE7A70A815}"/>
          </ac:spMkLst>
        </pc:spChg>
        <pc:spChg chg="add mod">
          <ac:chgData name="Chang,Spencer Jordan" userId="47bc148a-f66a-4a29-97b6-6d9f682b338e" providerId="ADAL" clId="{DFAB4FE0-7F34-41E0-8D28-9176CF27BDF8}" dt="2024-08-26T13:12:19.282" v="4904" actId="1076"/>
          <ac:spMkLst>
            <pc:docMk/>
            <pc:sldMk cId="681822660" sldId="920"/>
            <ac:spMk id="11" creationId="{247251A1-B152-9614-1996-EAEF1CF6BCB8}"/>
          </ac:spMkLst>
        </pc:spChg>
        <pc:spChg chg="add del mod">
          <ac:chgData name="Chang,Spencer Jordan" userId="47bc148a-f66a-4a29-97b6-6d9f682b338e" providerId="ADAL" clId="{DFAB4FE0-7F34-41E0-8D28-9176CF27BDF8}" dt="2024-08-26T13:12:19.282" v="4904" actId="1076"/>
          <ac:spMkLst>
            <pc:docMk/>
            <pc:sldMk cId="681822660" sldId="920"/>
            <ac:spMk id="12" creationId="{F0FC503D-4949-6D69-79B4-9A65DF2596B5}"/>
          </ac:spMkLst>
        </pc:spChg>
        <pc:spChg chg="add del mod ord">
          <ac:chgData name="Chang,Spencer Jordan" userId="47bc148a-f66a-4a29-97b6-6d9f682b338e" providerId="ADAL" clId="{DFAB4FE0-7F34-41E0-8D28-9176CF27BDF8}" dt="2024-08-26T13:12:19.282" v="4904" actId="1076"/>
          <ac:spMkLst>
            <pc:docMk/>
            <pc:sldMk cId="681822660" sldId="920"/>
            <ac:spMk id="13" creationId="{E74CA0DF-499F-0EA4-7007-E658BDA3BBED}"/>
          </ac:spMkLst>
        </pc:spChg>
        <pc:spChg chg="add del mod ord">
          <ac:chgData name="Chang,Spencer Jordan" userId="47bc148a-f66a-4a29-97b6-6d9f682b338e" providerId="ADAL" clId="{DFAB4FE0-7F34-41E0-8D28-9176CF27BDF8}" dt="2024-08-26T13:11:24.462" v="4895" actId="478"/>
          <ac:spMkLst>
            <pc:docMk/>
            <pc:sldMk cId="681822660" sldId="920"/>
            <ac:spMk id="14" creationId="{0DDFD499-8409-3D1A-2AA4-8CAE82286B0F}"/>
          </ac:spMkLst>
        </pc:spChg>
        <pc:spChg chg="add del mod ord">
          <ac:chgData name="Chang,Spencer Jordan" userId="47bc148a-f66a-4a29-97b6-6d9f682b338e" providerId="ADAL" clId="{DFAB4FE0-7F34-41E0-8D28-9176CF27BDF8}" dt="2024-08-26T13:11:24.462" v="4895" actId="478"/>
          <ac:spMkLst>
            <pc:docMk/>
            <pc:sldMk cId="681822660" sldId="920"/>
            <ac:spMk id="15" creationId="{CDBC2756-766A-A3CC-B798-5E41B838E39B}"/>
          </ac:spMkLst>
        </pc:spChg>
        <pc:spChg chg="add mod">
          <ac:chgData name="Chang,Spencer Jordan" userId="47bc148a-f66a-4a29-97b6-6d9f682b338e" providerId="ADAL" clId="{DFAB4FE0-7F34-41E0-8D28-9176CF27BDF8}" dt="2024-08-26T13:14:01.495" v="4957" actId="1076"/>
          <ac:spMkLst>
            <pc:docMk/>
            <pc:sldMk cId="681822660" sldId="920"/>
            <ac:spMk id="31" creationId="{8ADA07CB-CC95-B8A0-9E7F-3DE77229F1A5}"/>
          </ac:spMkLst>
        </pc:spChg>
        <pc:graphicFrameChg chg="add mod">
          <ac:chgData name="Chang,Spencer Jordan" userId="47bc148a-f66a-4a29-97b6-6d9f682b338e" providerId="ADAL" clId="{DFAB4FE0-7F34-41E0-8D28-9176CF27BDF8}" dt="2024-09-07T20:41:11.671" v="16416"/>
          <ac:graphicFrameMkLst>
            <pc:docMk/>
            <pc:sldMk cId="681822660" sldId="920"/>
            <ac:graphicFrameMk id="4" creationId="{87F6826A-2FD8-553E-DEBC-6E3EDF93E802}"/>
          </ac:graphicFrameMkLst>
        </pc:graphicFrameChg>
        <pc:graphicFrameChg chg="add mod">
          <ac:chgData name="Chang,Spencer Jordan" userId="47bc148a-f66a-4a29-97b6-6d9f682b338e" providerId="ADAL" clId="{DFAB4FE0-7F34-41E0-8D28-9176CF27BDF8}" dt="2024-09-07T20:41:15.530" v="16418"/>
          <ac:graphicFrameMkLst>
            <pc:docMk/>
            <pc:sldMk cId="681822660" sldId="920"/>
            <ac:graphicFrameMk id="6" creationId="{EAF74C4B-952D-D65E-21EC-010C5A6EEBCA}"/>
          </ac:graphicFrameMkLst>
        </pc:graphicFrameChg>
        <pc:picChg chg="add del mod">
          <ac:chgData name="Chang,Spencer Jordan" userId="47bc148a-f66a-4a29-97b6-6d9f682b338e" providerId="ADAL" clId="{DFAB4FE0-7F34-41E0-8D28-9176CF27BDF8}" dt="2024-09-16T11:46:04.911" v="41490" actId="1076"/>
          <ac:picMkLst>
            <pc:docMk/>
            <pc:sldMk cId="681822660" sldId="920"/>
            <ac:picMk id="5" creationId="{16E7D7E5-3B6E-D303-43A7-8350A40D3CAD}"/>
          </ac:picMkLst>
        </pc:picChg>
        <pc:picChg chg="add del mod">
          <ac:chgData name="Chang,Spencer Jordan" userId="47bc148a-f66a-4a29-97b6-6d9f682b338e" providerId="ADAL" clId="{DFAB4FE0-7F34-41E0-8D28-9176CF27BDF8}" dt="2024-08-26T13:05:26.685" v="4851" actId="478"/>
          <ac:picMkLst>
            <pc:docMk/>
            <pc:sldMk cId="681822660" sldId="920"/>
            <ac:picMk id="6" creationId="{0AFBFB7F-1E7A-A415-2C40-B28EE27A1B83}"/>
          </ac:picMkLst>
        </pc:picChg>
        <pc:picChg chg="add mod ord modCrop">
          <ac:chgData name="Chang,Spencer Jordan" userId="47bc148a-f66a-4a29-97b6-6d9f682b338e" providerId="ADAL" clId="{DFAB4FE0-7F34-41E0-8D28-9176CF27BDF8}" dt="2024-09-07T17:56:06.502" v="10880" actId="732"/>
          <ac:picMkLst>
            <pc:docMk/>
            <pc:sldMk cId="681822660" sldId="920"/>
            <ac:picMk id="8" creationId="{669E25F3-6372-92C1-8C3A-C2CA80ABE538}"/>
          </ac:picMkLst>
        </pc:picChg>
        <pc:picChg chg="add mod modCrop">
          <ac:chgData name="Chang,Spencer Jordan" userId="47bc148a-f66a-4a29-97b6-6d9f682b338e" providerId="ADAL" clId="{DFAB4FE0-7F34-41E0-8D28-9176CF27BDF8}" dt="2024-09-07T17:56:06.686" v="10881" actId="1076"/>
          <ac:picMkLst>
            <pc:docMk/>
            <pc:sldMk cId="681822660" sldId="920"/>
            <ac:picMk id="24" creationId="{F2D02F87-0E43-74BA-B920-3AC579D8A68A}"/>
          </ac:picMkLst>
        </pc:picChg>
        <pc:picChg chg="add mod">
          <ac:chgData name="Chang,Spencer Jordan" userId="47bc148a-f66a-4a29-97b6-6d9f682b338e" providerId="ADAL" clId="{DFAB4FE0-7F34-41E0-8D28-9176CF27BDF8}" dt="2024-09-16T11:46:06.050" v="41493" actId="732"/>
          <ac:picMkLst>
            <pc:docMk/>
            <pc:sldMk cId="681822660" sldId="920"/>
            <ac:picMk id="1026" creationId="{C42F95B5-1B55-9E0F-1077-F30DAD0AD59C}"/>
          </ac:picMkLst>
        </pc:picChg>
        <pc:picChg chg="add del">
          <ac:chgData name="Chang,Spencer Jordan" userId="47bc148a-f66a-4a29-97b6-6d9f682b338e" providerId="ADAL" clId="{DFAB4FE0-7F34-41E0-8D28-9176CF27BDF8}" dt="2024-08-26T13:08:19.741" v="4868" actId="478"/>
          <ac:picMkLst>
            <pc:docMk/>
            <pc:sldMk cId="681822660" sldId="920"/>
            <ac:picMk id="2050" creationId="{319DC629-A6A8-B831-CC60-BF9F1EE69D00}"/>
          </ac:picMkLst>
        </pc:picChg>
        <pc:picChg chg="add del mod">
          <ac:chgData name="Chang,Spencer Jordan" userId="47bc148a-f66a-4a29-97b6-6d9f682b338e" providerId="ADAL" clId="{DFAB4FE0-7F34-41E0-8D28-9176CF27BDF8}" dt="2024-08-26T13:09:08.749" v="4878" actId="478"/>
          <ac:picMkLst>
            <pc:docMk/>
            <pc:sldMk cId="681822660" sldId="920"/>
            <ac:picMk id="2052" creationId="{9F8E5ED2-40E8-98E6-3795-B7F171E2CA1B}"/>
          </ac:picMkLst>
        </pc:picChg>
        <pc:cxnChg chg="add mod">
          <ac:chgData name="Chang,Spencer Jordan" userId="47bc148a-f66a-4a29-97b6-6d9f682b338e" providerId="ADAL" clId="{DFAB4FE0-7F34-41E0-8D28-9176CF27BDF8}" dt="2024-08-26T13:12:19.282" v="4904" actId="1076"/>
          <ac:cxnSpMkLst>
            <pc:docMk/>
            <pc:sldMk cId="681822660" sldId="920"/>
            <ac:cxnSpMk id="17" creationId="{72C6C045-95E4-BD68-6E28-3F5B2B974306}"/>
          </ac:cxnSpMkLst>
        </pc:cxnChg>
        <pc:cxnChg chg="add mod">
          <ac:chgData name="Chang,Spencer Jordan" userId="47bc148a-f66a-4a29-97b6-6d9f682b338e" providerId="ADAL" clId="{DFAB4FE0-7F34-41E0-8D28-9176CF27BDF8}" dt="2024-08-26T13:12:19.282" v="4904" actId="1076"/>
          <ac:cxnSpMkLst>
            <pc:docMk/>
            <pc:sldMk cId="681822660" sldId="920"/>
            <ac:cxnSpMk id="19" creationId="{6D92FC7A-1DC9-9D93-5FD7-8ADE294DDB87}"/>
          </ac:cxnSpMkLst>
        </pc:cxnChg>
        <pc:cxnChg chg="add del mod ord">
          <ac:chgData name="Chang,Spencer Jordan" userId="47bc148a-f66a-4a29-97b6-6d9f682b338e" providerId="ADAL" clId="{DFAB4FE0-7F34-41E0-8D28-9176CF27BDF8}" dt="2024-08-26T13:12:19.282" v="4904" actId="1076"/>
          <ac:cxnSpMkLst>
            <pc:docMk/>
            <pc:sldMk cId="681822660" sldId="920"/>
            <ac:cxnSpMk id="21" creationId="{AE7CA73C-FFCB-1129-F933-A4EA102ACA5F}"/>
          </ac:cxnSpMkLst>
        </pc:cxnChg>
        <pc:cxnChg chg="add del mod ord">
          <ac:chgData name="Chang,Spencer Jordan" userId="47bc148a-f66a-4a29-97b6-6d9f682b338e" providerId="ADAL" clId="{DFAB4FE0-7F34-41E0-8D28-9176CF27BDF8}" dt="2024-08-26T13:12:19.282" v="4904" actId="1076"/>
          <ac:cxnSpMkLst>
            <pc:docMk/>
            <pc:sldMk cId="681822660" sldId="920"/>
            <ac:cxnSpMk id="23" creationId="{87AC5677-20CF-BA18-0455-5409A6C97C0C}"/>
          </ac:cxnSpMkLst>
        </pc:cxnChg>
        <pc:cxnChg chg="add del mod ord">
          <ac:chgData name="Chang,Spencer Jordan" userId="47bc148a-f66a-4a29-97b6-6d9f682b338e" providerId="ADAL" clId="{DFAB4FE0-7F34-41E0-8D28-9176CF27BDF8}" dt="2024-08-26T13:11:24.462" v="4895" actId="478"/>
          <ac:cxnSpMkLst>
            <pc:docMk/>
            <pc:sldMk cId="681822660" sldId="920"/>
            <ac:cxnSpMk id="27" creationId="{59A24B4B-DF90-FC3D-32D9-87045809AFCB}"/>
          </ac:cxnSpMkLst>
        </pc:cxnChg>
        <pc:cxnChg chg="add del mod ord">
          <ac:chgData name="Chang,Spencer Jordan" userId="47bc148a-f66a-4a29-97b6-6d9f682b338e" providerId="ADAL" clId="{DFAB4FE0-7F34-41E0-8D28-9176CF27BDF8}" dt="2024-08-26T13:11:24.462" v="4895" actId="478"/>
          <ac:cxnSpMkLst>
            <pc:docMk/>
            <pc:sldMk cId="681822660" sldId="920"/>
            <ac:cxnSpMk id="29" creationId="{F1909167-C366-0102-5CD7-AEEC918F0421}"/>
          </ac:cxnSpMkLst>
        </pc:cxnChg>
        <pc:cxnChg chg="add mod">
          <ac:chgData name="Chang,Spencer Jordan" userId="47bc148a-f66a-4a29-97b6-6d9f682b338e" providerId="ADAL" clId="{DFAB4FE0-7F34-41E0-8D28-9176CF27BDF8}" dt="2024-09-16T11:43:06.023" v="41462" actId="1582"/>
          <ac:cxnSpMkLst>
            <pc:docMk/>
            <pc:sldMk cId="681822660" sldId="920"/>
            <ac:cxnSpMk id="34" creationId="{BF0890BF-2B2F-3F3E-0771-642148B3712A}"/>
          </ac:cxnSpMkLst>
        </pc:cxnChg>
        <pc:cxnChg chg="add mod">
          <ac:chgData name="Chang,Spencer Jordan" userId="47bc148a-f66a-4a29-97b6-6d9f682b338e" providerId="ADAL" clId="{DFAB4FE0-7F34-41E0-8D28-9176CF27BDF8}" dt="2024-09-16T11:43:06.023" v="41462" actId="1582"/>
          <ac:cxnSpMkLst>
            <pc:docMk/>
            <pc:sldMk cId="681822660" sldId="920"/>
            <ac:cxnSpMk id="35" creationId="{E6E0F5A9-A604-B379-A556-E630B50E5C09}"/>
          </ac:cxnSpMkLst>
        </pc:cxnChg>
        <pc:cxnChg chg="add del mod">
          <ac:chgData name="Chang,Spencer Jordan" userId="47bc148a-f66a-4a29-97b6-6d9f682b338e" providerId="ADAL" clId="{DFAB4FE0-7F34-41E0-8D28-9176CF27BDF8}" dt="2024-09-16T11:43:06.023" v="41462" actId="1582"/>
          <ac:cxnSpMkLst>
            <pc:docMk/>
            <pc:sldMk cId="681822660" sldId="920"/>
            <ac:cxnSpMk id="38" creationId="{5807EF93-0A0C-6355-A5CC-EBF060E4E6CD}"/>
          </ac:cxnSpMkLst>
        </pc:cxnChg>
        <pc:cxnChg chg="add del mod ord">
          <ac:chgData name="Chang,Spencer Jordan" userId="47bc148a-f66a-4a29-97b6-6d9f682b338e" providerId="ADAL" clId="{DFAB4FE0-7F34-41E0-8D28-9176CF27BDF8}" dt="2024-09-16T11:43:06.023" v="41462" actId="1582"/>
          <ac:cxnSpMkLst>
            <pc:docMk/>
            <pc:sldMk cId="681822660" sldId="920"/>
            <ac:cxnSpMk id="41" creationId="{9CB07A1E-A851-0282-9B8E-0C41EDFDF6F0}"/>
          </ac:cxnSpMkLst>
        </pc:cxnChg>
        <pc:cxnChg chg="add del mod ord">
          <ac:chgData name="Chang,Spencer Jordan" userId="47bc148a-f66a-4a29-97b6-6d9f682b338e" providerId="ADAL" clId="{DFAB4FE0-7F34-41E0-8D28-9176CF27BDF8}" dt="2024-08-26T13:11:24.462" v="4895" actId="478"/>
          <ac:cxnSpMkLst>
            <pc:docMk/>
            <pc:sldMk cId="681822660" sldId="920"/>
            <ac:cxnSpMk id="44" creationId="{1A822A76-FF4E-D5C7-EB46-5A894B5EB786}"/>
          </ac:cxnSpMkLst>
        </pc:cxnChg>
        <pc:cxnChg chg="add mod">
          <ac:chgData name="Chang,Spencer Jordan" userId="47bc148a-f66a-4a29-97b6-6d9f682b338e" providerId="ADAL" clId="{DFAB4FE0-7F34-41E0-8D28-9176CF27BDF8}" dt="2024-08-12T13:53:38.050" v="1400"/>
          <ac:cxnSpMkLst>
            <pc:docMk/>
            <pc:sldMk cId="681822660" sldId="920"/>
            <ac:cxnSpMk id="47" creationId="{B9148301-A97A-913E-59E2-C5646C1FFACC}"/>
          </ac:cxnSpMkLst>
        </pc:cxnChg>
      </pc:sldChg>
      <pc:sldChg chg="addSp delSp modSp del mod">
        <pc:chgData name="Chang,Spencer Jordan" userId="47bc148a-f66a-4a29-97b6-6d9f682b338e" providerId="ADAL" clId="{DFAB4FE0-7F34-41E0-8D28-9176CF27BDF8}" dt="2024-09-07T17:54:57.770" v="10859" actId="47"/>
        <pc:sldMkLst>
          <pc:docMk/>
          <pc:sldMk cId="1882219298" sldId="921"/>
        </pc:sldMkLst>
        <pc:spChg chg="mod">
          <ac:chgData name="Chang,Spencer Jordan" userId="47bc148a-f66a-4a29-97b6-6d9f682b338e" providerId="ADAL" clId="{DFAB4FE0-7F34-41E0-8D28-9176CF27BDF8}" dt="2024-09-02T14:59:03.979" v="7656" actId="6549"/>
          <ac:spMkLst>
            <pc:docMk/>
            <pc:sldMk cId="1882219298" sldId="921"/>
            <ac:spMk id="2" creationId="{915B10B1-55C9-55D9-5EFE-F993F5342839}"/>
          </ac:spMkLst>
        </pc:spChg>
        <pc:spChg chg="del">
          <ac:chgData name="Chang,Spencer Jordan" userId="47bc148a-f66a-4a29-97b6-6d9f682b338e" providerId="ADAL" clId="{DFAB4FE0-7F34-41E0-8D28-9176CF27BDF8}" dt="2024-09-02T14:59:07.475" v="7657" actId="478"/>
          <ac:spMkLst>
            <pc:docMk/>
            <pc:sldMk cId="1882219298" sldId="921"/>
            <ac:spMk id="5" creationId="{B0EB0BBD-F34E-F4B7-A3BF-CE1D33F0C427}"/>
          </ac:spMkLst>
        </pc:spChg>
        <pc:spChg chg="add del mod">
          <ac:chgData name="Chang,Spencer Jordan" userId="47bc148a-f66a-4a29-97b6-6d9f682b338e" providerId="ADAL" clId="{DFAB4FE0-7F34-41E0-8D28-9176CF27BDF8}" dt="2024-09-02T14:59:11.270" v="7658" actId="478"/>
          <ac:spMkLst>
            <pc:docMk/>
            <pc:sldMk cId="1882219298" sldId="921"/>
            <ac:spMk id="6" creationId="{A7856432-FA53-7613-94B4-0A4B4FF0FCE1}"/>
          </ac:spMkLst>
        </pc:spChg>
        <pc:picChg chg="add del mod">
          <ac:chgData name="Chang,Spencer Jordan" userId="47bc148a-f66a-4a29-97b6-6d9f682b338e" providerId="ADAL" clId="{DFAB4FE0-7F34-41E0-8D28-9176CF27BDF8}" dt="2024-09-02T15:00:16.042" v="7667" actId="21"/>
          <ac:picMkLst>
            <pc:docMk/>
            <pc:sldMk cId="1882219298" sldId="921"/>
            <ac:picMk id="8" creationId="{95B673B4-CCCF-D4FC-D9A5-CDF42B2648A1}"/>
          </ac:picMkLst>
        </pc:picChg>
        <pc:picChg chg="add del mod">
          <ac:chgData name="Chang,Spencer Jordan" userId="47bc148a-f66a-4a29-97b6-6d9f682b338e" providerId="ADAL" clId="{DFAB4FE0-7F34-41E0-8D28-9176CF27BDF8}" dt="2024-09-02T15:00:16.042" v="7667" actId="21"/>
          <ac:picMkLst>
            <pc:docMk/>
            <pc:sldMk cId="1882219298" sldId="921"/>
            <ac:picMk id="10" creationId="{0EC5BA45-C6AC-BC6A-D358-0A7F4D3FD4EB}"/>
          </ac:picMkLst>
        </pc:picChg>
      </pc:sldChg>
      <pc:sldChg chg="add modTransition">
        <pc:chgData name="Chang,Spencer Jordan" userId="47bc148a-f66a-4a29-97b6-6d9f682b338e" providerId="ADAL" clId="{DFAB4FE0-7F34-41E0-8D28-9176CF27BDF8}" dt="2024-09-16T01:04:47.900" v="40245"/>
        <pc:sldMkLst>
          <pc:docMk/>
          <pc:sldMk cId="3023897507" sldId="922"/>
        </pc:sldMkLst>
      </pc:sldChg>
      <pc:sldChg chg="add del ord">
        <pc:chgData name="Chang,Spencer Jordan" userId="47bc148a-f66a-4a29-97b6-6d9f682b338e" providerId="ADAL" clId="{DFAB4FE0-7F34-41E0-8D28-9176CF27BDF8}" dt="2024-09-12T12:55:05.770" v="24466" actId="2696"/>
        <pc:sldMkLst>
          <pc:docMk/>
          <pc:sldMk cId="3932047014" sldId="922"/>
        </pc:sldMkLst>
      </pc:sldChg>
      <pc:sldChg chg="del">
        <pc:chgData name="Chang,Spencer Jordan" userId="47bc148a-f66a-4a29-97b6-6d9f682b338e" providerId="ADAL" clId="{DFAB4FE0-7F34-41E0-8D28-9176CF27BDF8}" dt="2024-08-14T12:18:42.980" v="2340" actId="2696"/>
        <pc:sldMkLst>
          <pc:docMk/>
          <pc:sldMk cId="3941581755" sldId="922"/>
        </pc:sldMkLst>
      </pc:sldChg>
      <pc:sldChg chg="addSp delSp modSp del mod">
        <pc:chgData name="Chang,Spencer Jordan" userId="47bc148a-f66a-4a29-97b6-6d9f682b338e" providerId="ADAL" clId="{DFAB4FE0-7F34-41E0-8D28-9176CF27BDF8}" dt="2024-08-27T14:00:26.499" v="5493" actId="47"/>
        <pc:sldMkLst>
          <pc:docMk/>
          <pc:sldMk cId="2525108825" sldId="923"/>
        </pc:sldMkLst>
        <pc:spChg chg="mod">
          <ac:chgData name="Chang,Spencer Jordan" userId="47bc148a-f66a-4a29-97b6-6d9f682b338e" providerId="ADAL" clId="{DFAB4FE0-7F34-41E0-8D28-9176CF27BDF8}" dt="2024-08-27T13:55:03.330" v="5373" actId="14100"/>
          <ac:spMkLst>
            <pc:docMk/>
            <pc:sldMk cId="2525108825" sldId="923"/>
            <ac:spMk id="2" creationId="{2CC42FB2-6766-ED89-7B44-F196268B7B3F}"/>
          </ac:spMkLst>
        </pc:spChg>
        <pc:spChg chg="add del mod">
          <ac:chgData name="Chang,Spencer Jordan" userId="47bc148a-f66a-4a29-97b6-6d9f682b338e" providerId="ADAL" clId="{DFAB4FE0-7F34-41E0-8D28-9176CF27BDF8}" dt="2024-08-27T13:57:49.395" v="5405" actId="3680"/>
          <ac:spMkLst>
            <pc:docMk/>
            <pc:sldMk cId="2525108825" sldId="923"/>
            <ac:spMk id="4" creationId="{462D1041-3CCE-E657-F579-3A7CAC03BB7F}"/>
          </ac:spMkLst>
        </pc:spChg>
        <pc:graphicFrameChg chg="add del mod ord modGraphic">
          <ac:chgData name="Chang,Spencer Jordan" userId="47bc148a-f66a-4a29-97b6-6d9f682b338e" providerId="ADAL" clId="{DFAB4FE0-7F34-41E0-8D28-9176CF27BDF8}" dt="2024-08-27T13:56:15.722" v="5379" actId="3680"/>
          <ac:graphicFrameMkLst>
            <pc:docMk/>
            <pc:sldMk cId="2525108825" sldId="923"/>
            <ac:graphicFrameMk id="5" creationId="{E67F1094-0BD4-35AA-D40C-BFAC0F3B5137}"/>
          </ac:graphicFrameMkLst>
        </pc:graphicFrameChg>
        <pc:graphicFrameChg chg="add del mod ord modGraphic">
          <ac:chgData name="Chang,Spencer Jordan" userId="47bc148a-f66a-4a29-97b6-6d9f682b338e" providerId="ADAL" clId="{DFAB4FE0-7F34-41E0-8D28-9176CF27BDF8}" dt="2024-08-27T13:57:38.538" v="5404" actId="3680"/>
          <ac:graphicFrameMkLst>
            <pc:docMk/>
            <pc:sldMk cId="2525108825" sldId="923"/>
            <ac:graphicFrameMk id="6" creationId="{94368BE2-8D2C-D14F-9837-8A15DBADC48E}"/>
          </ac:graphicFrameMkLst>
        </pc:graphicFrameChg>
        <pc:graphicFrameChg chg="add mod ord modGraphic">
          <ac:chgData name="Chang,Spencer Jordan" userId="47bc148a-f66a-4a29-97b6-6d9f682b338e" providerId="ADAL" clId="{DFAB4FE0-7F34-41E0-8D28-9176CF27BDF8}" dt="2024-08-27T13:58:44.573" v="5491" actId="14734"/>
          <ac:graphicFrameMkLst>
            <pc:docMk/>
            <pc:sldMk cId="2525108825" sldId="923"/>
            <ac:graphicFrameMk id="7" creationId="{CF9242EA-925A-4B83-963B-E40B77D7B6A3}"/>
          </ac:graphicFrameMkLst>
        </pc:graphicFrameChg>
        <pc:graphicFrameChg chg="del mod modGraphic">
          <ac:chgData name="Chang,Spencer Jordan" userId="47bc148a-f66a-4a29-97b6-6d9f682b338e" providerId="ADAL" clId="{DFAB4FE0-7F34-41E0-8D28-9176CF27BDF8}" dt="2024-08-27T13:53:58.042" v="5371" actId="478"/>
          <ac:graphicFrameMkLst>
            <pc:docMk/>
            <pc:sldMk cId="2525108825" sldId="923"/>
            <ac:graphicFrameMk id="15" creationId="{0F189E23-8F30-8775-392E-2DE91E35616B}"/>
          </ac:graphicFrameMkLst>
        </pc:graphicFrameChg>
      </pc:sldChg>
      <pc:sldChg chg="del">
        <pc:chgData name="Chang,Spencer Jordan" userId="47bc148a-f66a-4a29-97b6-6d9f682b338e" providerId="ADAL" clId="{DFAB4FE0-7F34-41E0-8D28-9176CF27BDF8}" dt="2024-08-14T12:19:31.031" v="2344" actId="2696"/>
        <pc:sldMkLst>
          <pc:docMk/>
          <pc:sldMk cId="641090956" sldId="925"/>
        </pc:sldMkLst>
      </pc:sldChg>
      <pc:sldChg chg="add del">
        <pc:chgData name="Chang,Spencer Jordan" userId="47bc148a-f66a-4a29-97b6-6d9f682b338e" providerId="ADAL" clId="{DFAB4FE0-7F34-41E0-8D28-9176CF27BDF8}" dt="2024-09-12T12:31:30.096" v="22875" actId="47"/>
        <pc:sldMkLst>
          <pc:docMk/>
          <pc:sldMk cId="1253851620" sldId="925"/>
        </pc:sldMkLst>
      </pc:sldChg>
      <pc:sldChg chg="add del">
        <pc:chgData name="Chang,Spencer Jordan" userId="47bc148a-f66a-4a29-97b6-6d9f682b338e" providerId="ADAL" clId="{DFAB4FE0-7F34-41E0-8D28-9176CF27BDF8}" dt="2024-08-13T14:46:05.941" v="1561" actId="47"/>
        <pc:sldMkLst>
          <pc:docMk/>
          <pc:sldMk cId="2662485798" sldId="926"/>
        </pc:sldMkLst>
      </pc:sldChg>
      <pc:sldChg chg="addSp delSp modSp add del mod">
        <pc:chgData name="Chang,Spencer Jordan" userId="47bc148a-f66a-4a29-97b6-6d9f682b338e" providerId="ADAL" clId="{DFAB4FE0-7F34-41E0-8D28-9176CF27BDF8}" dt="2024-08-12T21:37:19.436" v="1551" actId="2696"/>
        <pc:sldMkLst>
          <pc:docMk/>
          <pc:sldMk cId="2791837884" sldId="926"/>
        </pc:sldMkLst>
        <pc:spChg chg="mod">
          <ac:chgData name="Chang,Spencer Jordan" userId="47bc148a-f66a-4a29-97b6-6d9f682b338e" providerId="ADAL" clId="{DFAB4FE0-7F34-41E0-8D28-9176CF27BDF8}" dt="2024-08-12T20:44:06.053" v="1548" actId="1076"/>
          <ac:spMkLst>
            <pc:docMk/>
            <pc:sldMk cId="2791837884" sldId="926"/>
            <ac:spMk id="8" creationId="{C3083BE6-56E0-96C8-55AD-AD6B7AD69CEF}"/>
          </ac:spMkLst>
        </pc:spChg>
        <pc:spChg chg="mod">
          <ac:chgData name="Chang,Spencer Jordan" userId="47bc148a-f66a-4a29-97b6-6d9f682b338e" providerId="ADAL" clId="{DFAB4FE0-7F34-41E0-8D28-9176CF27BDF8}" dt="2024-08-12T20:43:56.993" v="1545" actId="1076"/>
          <ac:spMkLst>
            <pc:docMk/>
            <pc:sldMk cId="2791837884" sldId="926"/>
            <ac:spMk id="10" creationId="{A4FF3001-15D0-259E-9D87-4A32C6834B85}"/>
          </ac:spMkLst>
        </pc:spChg>
        <pc:spChg chg="mod">
          <ac:chgData name="Chang,Spencer Jordan" userId="47bc148a-f66a-4a29-97b6-6d9f682b338e" providerId="ADAL" clId="{DFAB4FE0-7F34-41E0-8D28-9176CF27BDF8}" dt="2024-08-12T20:43:56.993" v="1545" actId="1076"/>
          <ac:spMkLst>
            <pc:docMk/>
            <pc:sldMk cId="2791837884" sldId="926"/>
            <ac:spMk id="11" creationId="{89460FF4-CC70-3B92-0FF0-92CC9C628028}"/>
          </ac:spMkLst>
        </pc:spChg>
        <pc:spChg chg="mod">
          <ac:chgData name="Chang,Spencer Jordan" userId="47bc148a-f66a-4a29-97b6-6d9f682b338e" providerId="ADAL" clId="{DFAB4FE0-7F34-41E0-8D28-9176CF27BDF8}" dt="2024-08-12T20:43:07.938" v="1531" actId="1076"/>
          <ac:spMkLst>
            <pc:docMk/>
            <pc:sldMk cId="2791837884" sldId="926"/>
            <ac:spMk id="12" creationId="{9CBEF20F-67D5-A5A3-3BC3-048CCEC2A1E1}"/>
          </ac:spMkLst>
        </pc:spChg>
        <pc:grpChg chg="add mod">
          <ac:chgData name="Chang,Spencer Jordan" userId="47bc148a-f66a-4a29-97b6-6d9f682b338e" providerId="ADAL" clId="{DFAB4FE0-7F34-41E0-8D28-9176CF27BDF8}" dt="2024-08-12T20:42:36.883" v="1518" actId="164"/>
          <ac:grpSpMkLst>
            <pc:docMk/>
            <pc:sldMk cId="2791837884" sldId="926"/>
            <ac:grpSpMk id="15" creationId="{B796B0BD-9496-CDCB-5667-FFC25289224D}"/>
          </ac:grpSpMkLst>
        </pc:grpChg>
        <pc:grpChg chg="del">
          <ac:chgData name="Chang,Spencer Jordan" userId="47bc148a-f66a-4a29-97b6-6d9f682b338e" providerId="ADAL" clId="{DFAB4FE0-7F34-41E0-8D28-9176CF27BDF8}" dt="2024-08-12T14:27:40.180" v="1434" actId="478"/>
          <ac:grpSpMkLst>
            <pc:docMk/>
            <pc:sldMk cId="2791837884" sldId="926"/>
            <ac:grpSpMk id="16" creationId="{C8B98B1F-FDF1-A580-88E6-DAFF66251201}"/>
          </ac:grpSpMkLst>
        </pc:grpChg>
        <pc:grpChg chg="add mod">
          <ac:chgData name="Chang,Spencer Jordan" userId="47bc148a-f66a-4a29-97b6-6d9f682b338e" providerId="ADAL" clId="{DFAB4FE0-7F34-41E0-8D28-9176CF27BDF8}" dt="2024-08-12T20:44:03.727" v="1547" actId="14100"/>
          <ac:grpSpMkLst>
            <pc:docMk/>
            <pc:sldMk cId="2791837884" sldId="926"/>
            <ac:grpSpMk id="18" creationId="{E0BF8358-B3BF-E96F-3F5A-92283AE48B58}"/>
          </ac:grpSpMkLst>
        </pc:grpChg>
        <pc:picChg chg="mod">
          <ac:chgData name="Chang,Spencer Jordan" userId="47bc148a-f66a-4a29-97b6-6d9f682b338e" providerId="ADAL" clId="{DFAB4FE0-7F34-41E0-8D28-9176CF27BDF8}" dt="2024-08-12T20:43:22.168" v="1535" actId="1076"/>
          <ac:picMkLst>
            <pc:docMk/>
            <pc:sldMk cId="2791837884" sldId="926"/>
            <ac:picMk id="3" creationId="{9A907068-674E-4EBF-83FF-3B3AAD0BAF5F}"/>
          </ac:picMkLst>
        </pc:picChg>
        <pc:picChg chg="add mod modCrop">
          <ac:chgData name="Chang,Spencer Jordan" userId="47bc148a-f66a-4a29-97b6-6d9f682b338e" providerId="ADAL" clId="{DFAB4FE0-7F34-41E0-8D28-9176CF27BDF8}" dt="2024-08-12T20:42:47.323" v="1524" actId="164"/>
          <ac:picMkLst>
            <pc:docMk/>
            <pc:sldMk cId="2791837884" sldId="926"/>
            <ac:picMk id="4" creationId="{18673A6E-4EB1-0718-A8B7-C09C88F566D7}"/>
          </ac:picMkLst>
        </pc:picChg>
        <pc:picChg chg="add mod modCrop">
          <ac:chgData name="Chang,Spencer Jordan" userId="47bc148a-f66a-4a29-97b6-6d9f682b338e" providerId="ADAL" clId="{DFAB4FE0-7F34-41E0-8D28-9176CF27BDF8}" dt="2024-08-12T20:42:47.323" v="1524" actId="164"/>
          <ac:picMkLst>
            <pc:docMk/>
            <pc:sldMk cId="2791837884" sldId="926"/>
            <ac:picMk id="6" creationId="{C0D94B4D-8C0D-5EBA-B403-867D1EAF6D5A}"/>
          </ac:picMkLst>
        </pc:picChg>
        <pc:picChg chg="add mod">
          <ac:chgData name="Chang,Spencer Jordan" userId="47bc148a-f66a-4a29-97b6-6d9f682b338e" providerId="ADAL" clId="{DFAB4FE0-7F34-41E0-8D28-9176CF27BDF8}" dt="2024-08-12T20:42:47.323" v="1524" actId="164"/>
          <ac:picMkLst>
            <pc:docMk/>
            <pc:sldMk cId="2791837884" sldId="926"/>
            <ac:picMk id="13" creationId="{7E8305FD-CBFB-464D-A183-61E8FC2C0D43}"/>
          </ac:picMkLst>
        </pc:picChg>
        <pc:picChg chg="add mod">
          <ac:chgData name="Chang,Spencer Jordan" userId="47bc148a-f66a-4a29-97b6-6d9f682b338e" providerId="ADAL" clId="{DFAB4FE0-7F34-41E0-8D28-9176CF27BDF8}" dt="2024-08-12T20:42:47.323" v="1524" actId="164"/>
          <ac:picMkLst>
            <pc:docMk/>
            <pc:sldMk cId="2791837884" sldId="926"/>
            <ac:picMk id="14" creationId="{C1E47C52-D67C-8079-F893-A4C067F23F29}"/>
          </ac:picMkLst>
        </pc:picChg>
      </pc:sldChg>
      <pc:sldChg chg="add del">
        <pc:chgData name="Chang,Spencer Jordan" userId="47bc148a-f66a-4a29-97b6-6d9f682b338e" providerId="ADAL" clId="{DFAB4FE0-7F34-41E0-8D28-9176CF27BDF8}" dt="2024-08-13T14:46:05.941" v="1561" actId="47"/>
        <pc:sldMkLst>
          <pc:docMk/>
          <pc:sldMk cId="903794615" sldId="927"/>
        </pc:sldMkLst>
      </pc:sldChg>
      <pc:sldChg chg="addSp delSp modSp add del">
        <pc:chgData name="Chang,Spencer Jordan" userId="47bc148a-f66a-4a29-97b6-6d9f682b338e" providerId="ADAL" clId="{DFAB4FE0-7F34-41E0-8D28-9176CF27BDF8}" dt="2024-08-12T21:37:19.436" v="1551" actId="2696"/>
        <pc:sldMkLst>
          <pc:docMk/>
          <pc:sldMk cId="2853263583" sldId="927"/>
        </pc:sldMkLst>
        <pc:grpChg chg="del">
          <ac:chgData name="Chang,Spencer Jordan" userId="47bc148a-f66a-4a29-97b6-6d9f682b338e" providerId="ADAL" clId="{DFAB4FE0-7F34-41E0-8D28-9176CF27BDF8}" dt="2024-08-12T14:27:43.054" v="1436" actId="478"/>
          <ac:grpSpMkLst>
            <pc:docMk/>
            <pc:sldMk cId="2853263583" sldId="927"/>
            <ac:grpSpMk id="5" creationId="{AAFABB5D-5C49-00C2-5833-BDD906DA34A4}"/>
          </ac:grpSpMkLst>
        </pc:grpChg>
        <pc:grpChg chg="del">
          <ac:chgData name="Chang,Spencer Jordan" userId="47bc148a-f66a-4a29-97b6-6d9f682b338e" providerId="ADAL" clId="{DFAB4FE0-7F34-41E0-8D28-9176CF27BDF8}" dt="2024-08-12T14:27:42.524" v="1435" actId="478"/>
          <ac:grpSpMkLst>
            <pc:docMk/>
            <pc:sldMk cId="2853263583" sldId="927"/>
            <ac:grpSpMk id="6" creationId="{0070AE6A-9CA6-BD10-F728-BEA588BC6EFA}"/>
          </ac:grpSpMkLst>
        </pc:grpChg>
        <pc:picChg chg="add mod">
          <ac:chgData name="Chang,Spencer Jordan" userId="47bc148a-f66a-4a29-97b6-6d9f682b338e" providerId="ADAL" clId="{DFAB4FE0-7F34-41E0-8D28-9176CF27BDF8}" dt="2024-08-12T20:41:04.706" v="1499" actId="167"/>
          <ac:picMkLst>
            <pc:docMk/>
            <pc:sldMk cId="2853263583" sldId="927"/>
            <ac:picMk id="16" creationId="{2381A3C7-3BCD-3155-11B7-E1DC33521B4F}"/>
          </ac:picMkLst>
        </pc:picChg>
        <pc:picChg chg="add mod">
          <ac:chgData name="Chang,Spencer Jordan" userId="47bc148a-f66a-4a29-97b6-6d9f682b338e" providerId="ADAL" clId="{DFAB4FE0-7F34-41E0-8D28-9176CF27BDF8}" dt="2024-08-12T18:26:42.184" v="1485" actId="167"/>
          <ac:picMkLst>
            <pc:docMk/>
            <pc:sldMk cId="2853263583" sldId="927"/>
            <ac:picMk id="17" creationId="{561744EB-3E22-81DE-A824-3141F0225E47}"/>
          </ac:picMkLst>
        </pc:picChg>
        <pc:picChg chg="add mod">
          <ac:chgData name="Chang,Spencer Jordan" userId="47bc148a-f66a-4a29-97b6-6d9f682b338e" providerId="ADAL" clId="{DFAB4FE0-7F34-41E0-8D28-9176CF27BDF8}" dt="2024-08-12T20:40:48.611" v="1495" actId="14100"/>
          <ac:picMkLst>
            <pc:docMk/>
            <pc:sldMk cId="2853263583" sldId="927"/>
            <ac:picMk id="18" creationId="{385A4A95-D597-1CFA-DBAC-C5B2FEFF5C82}"/>
          </ac:picMkLst>
        </pc:picChg>
        <pc:picChg chg="add mod">
          <ac:chgData name="Chang,Spencer Jordan" userId="47bc148a-f66a-4a29-97b6-6d9f682b338e" providerId="ADAL" clId="{DFAB4FE0-7F34-41E0-8D28-9176CF27BDF8}" dt="2024-08-12T20:40:33.490" v="1491" actId="1076"/>
          <ac:picMkLst>
            <pc:docMk/>
            <pc:sldMk cId="2853263583" sldId="927"/>
            <ac:picMk id="3074" creationId="{CB972A3F-A926-62CC-C6E0-76F24138542A}"/>
          </ac:picMkLst>
        </pc:picChg>
        <pc:picChg chg="add mod">
          <ac:chgData name="Chang,Spencer Jordan" userId="47bc148a-f66a-4a29-97b6-6d9f682b338e" providerId="ADAL" clId="{DFAB4FE0-7F34-41E0-8D28-9176CF27BDF8}" dt="2024-08-12T16:05:33.417" v="1451" actId="167"/>
          <ac:picMkLst>
            <pc:docMk/>
            <pc:sldMk cId="2853263583" sldId="927"/>
            <ac:picMk id="3076" creationId="{473A945F-4D6F-6B6E-74E5-D3189D1C1881}"/>
          </ac:picMkLst>
        </pc:picChg>
        <pc:picChg chg="add mod">
          <ac:chgData name="Chang,Spencer Jordan" userId="47bc148a-f66a-4a29-97b6-6d9f682b338e" providerId="ADAL" clId="{DFAB4FE0-7F34-41E0-8D28-9176CF27BDF8}" dt="2024-08-12T20:40:57.417" v="1498" actId="167"/>
          <ac:picMkLst>
            <pc:docMk/>
            <pc:sldMk cId="2853263583" sldId="927"/>
            <ac:picMk id="3084" creationId="{20AFBB85-6DE6-50B2-0919-F4663A9EDEF5}"/>
          </ac:picMkLst>
        </pc:picChg>
      </pc:sldChg>
      <pc:sldChg chg="addSp delSp modSp add del mod">
        <pc:chgData name="Chang,Spencer Jordan" userId="47bc148a-f66a-4a29-97b6-6d9f682b338e" providerId="ADAL" clId="{DFAB4FE0-7F34-41E0-8D28-9176CF27BDF8}" dt="2024-08-12T21:37:11.479" v="1549" actId="47"/>
        <pc:sldMkLst>
          <pc:docMk/>
          <pc:sldMk cId="1168662686" sldId="928"/>
        </pc:sldMkLst>
        <pc:picChg chg="add del mod modCrop">
          <ac:chgData name="Chang,Spencer Jordan" userId="47bc148a-f66a-4a29-97b6-6d9f682b338e" providerId="ADAL" clId="{DFAB4FE0-7F34-41E0-8D28-9176CF27BDF8}" dt="2024-08-12T20:42:20.020" v="1513" actId="21"/>
          <ac:picMkLst>
            <pc:docMk/>
            <pc:sldMk cId="1168662686" sldId="928"/>
            <ac:picMk id="4" creationId="{7E8305FD-CBFB-464D-A183-61E8FC2C0D43}"/>
          </ac:picMkLst>
        </pc:picChg>
        <pc:picChg chg="add del mod modCrop">
          <ac:chgData name="Chang,Spencer Jordan" userId="47bc148a-f66a-4a29-97b6-6d9f682b338e" providerId="ADAL" clId="{DFAB4FE0-7F34-41E0-8D28-9176CF27BDF8}" dt="2024-08-12T20:42:20.020" v="1513" actId="21"/>
          <ac:picMkLst>
            <pc:docMk/>
            <pc:sldMk cId="1168662686" sldId="928"/>
            <ac:picMk id="6" creationId="{C1E47C52-D67C-8079-F893-A4C067F23F29}"/>
          </ac:picMkLst>
        </pc:picChg>
      </pc:sldChg>
      <pc:sldChg chg="delSp add del mod">
        <pc:chgData name="Chang,Spencer Jordan" userId="47bc148a-f66a-4a29-97b6-6d9f682b338e" providerId="ADAL" clId="{DFAB4FE0-7F34-41E0-8D28-9176CF27BDF8}" dt="2024-08-13T14:46:05.941" v="1561" actId="47"/>
        <pc:sldMkLst>
          <pc:docMk/>
          <pc:sldMk cId="2157707894" sldId="928"/>
        </pc:sldMkLst>
        <pc:grpChg chg="del">
          <ac:chgData name="Chang,Spencer Jordan" userId="47bc148a-f66a-4a29-97b6-6d9f682b338e" providerId="ADAL" clId="{DFAB4FE0-7F34-41E0-8D28-9176CF27BDF8}" dt="2024-08-12T21:37:31.900" v="1553" actId="478"/>
          <ac:grpSpMkLst>
            <pc:docMk/>
            <pc:sldMk cId="2157707894" sldId="928"/>
            <ac:grpSpMk id="18" creationId="{E0BF8358-B3BF-E96F-3F5A-92283AE48B58}"/>
          </ac:grpSpMkLst>
        </pc:grpChg>
      </pc:sldChg>
      <pc:sldChg chg="add del">
        <pc:chgData name="Chang,Spencer Jordan" userId="47bc148a-f66a-4a29-97b6-6d9f682b338e" providerId="ADAL" clId="{DFAB4FE0-7F34-41E0-8D28-9176CF27BDF8}" dt="2024-08-12T21:37:19.436" v="1551" actId="2696"/>
        <pc:sldMkLst>
          <pc:docMk/>
          <pc:sldMk cId="2503814148" sldId="928"/>
        </pc:sldMkLst>
      </pc:sldChg>
      <pc:sldChg chg="add del">
        <pc:chgData name="Chang,Spencer Jordan" userId="47bc148a-f66a-4a29-97b6-6d9f682b338e" providerId="ADAL" clId="{DFAB4FE0-7F34-41E0-8D28-9176CF27BDF8}" dt="2024-08-12T21:37:19.436" v="1551" actId="2696"/>
        <pc:sldMkLst>
          <pc:docMk/>
          <pc:sldMk cId="3222508669" sldId="929"/>
        </pc:sldMkLst>
      </pc:sldChg>
      <pc:sldChg chg="delSp add del">
        <pc:chgData name="Chang,Spencer Jordan" userId="47bc148a-f66a-4a29-97b6-6d9f682b338e" providerId="ADAL" clId="{DFAB4FE0-7F34-41E0-8D28-9176CF27BDF8}" dt="2024-08-13T14:46:05.941" v="1561" actId="47"/>
        <pc:sldMkLst>
          <pc:docMk/>
          <pc:sldMk cId="3231540957" sldId="929"/>
        </pc:sldMkLst>
        <pc:picChg chg="del">
          <ac:chgData name="Chang,Spencer Jordan" userId="47bc148a-f66a-4a29-97b6-6d9f682b338e" providerId="ADAL" clId="{DFAB4FE0-7F34-41E0-8D28-9176CF27BDF8}" dt="2024-08-12T21:37:35.125" v="1556" actId="478"/>
          <ac:picMkLst>
            <pc:docMk/>
            <pc:sldMk cId="3231540957" sldId="929"/>
            <ac:picMk id="16" creationId="{2381A3C7-3BCD-3155-11B7-E1DC33521B4F}"/>
          </ac:picMkLst>
        </pc:picChg>
        <pc:picChg chg="del">
          <ac:chgData name="Chang,Spencer Jordan" userId="47bc148a-f66a-4a29-97b6-6d9f682b338e" providerId="ADAL" clId="{DFAB4FE0-7F34-41E0-8D28-9176CF27BDF8}" dt="2024-08-12T21:37:36.196" v="1559" actId="478"/>
          <ac:picMkLst>
            <pc:docMk/>
            <pc:sldMk cId="3231540957" sldId="929"/>
            <ac:picMk id="17" creationId="{561744EB-3E22-81DE-A824-3141F0225E47}"/>
          </ac:picMkLst>
        </pc:picChg>
        <pc:picChg chg="del">
          <ac:chgData name="Chang,Spencer Jordan" userId="47bc148a-f66a-4a29-97b6-6d9f682b338e" providerId="ADAL" clId="{DFAB4FE0-7F34-41E0-8D28-9176CF27BDF8}" dt="2024-08-12T21:37:35.803" v="1558" actId="478"/>
          <ac:picMkLst>
            <pc:docMk/>
            <pc:sldMk cId="3231540957" sldId="929"/>
            <ac:picMk id="18" creationId="{385A4A95-D597-1CFA-DBAC-C5B2FEFF5C82}"/>
          </ac:picMkLst>
        </pc:picChg>
        <pc:picChg chg="del">
          <ac:chgData name="Chang,Spencer Jordan" userId="47bc148a-f66a-4a29-97b6-6d9f682b338e" providerId="ADAL" clId="{DFAB4FE0-7F34-41E0-8D28-9176CF27BDF8}" dt="2024-08-12T21:37:34.205" v="1554" actId="478"/>
          <ac:picMkLst>
            <pc:docMk/>
            <pc:sldMk cId="3231540957" sldId="929"/>
            <ac:picMk id="3074" creationId="{CB972A3F-A926-62CC-C6E0-76F24138542A}"/>
          </ac:picMkLst>
        </pc:picChg>
        <pc:picChg chg="del">
          <ac:chgData name="Chang,Spencer Jordan" userId="47bc148a-f66a-4a29-97b6-6d9f682b338e" providerId="ADAL" clId="{DFAB4FE0-7F34-41E0-8D28-9176CF27BDF8}" dt="2024-08-12T21:37:34.540" v="1555" actId="478"/>
          <ac:picMkLst>
            <pc:docMk/>
            <pc:sldMk cId="3231540957" sldId="929"/>
            <ac:picMk id="3076" creationId="{473A945F-4D6F-6B6E-74E5-D3189D1C1881}"/>
          </ac:picMkLst>
        </pc:picChg>
        <pc:picChg chg="del">
          <ac:chgData name="Chang,Spencer Jordan" userId="47bc148a-f66a-4a29-97b6-6d9f682b338e" providerId="ADAL" clId="{DFAB4FE0-7F34-41E0-8D28-9176CF27BDF8}" dt="2024-08-12T21:37:35.475" v="1557" actId="478"/>
          <ac:picMkLst>
            <pc:docMk/>
            <pc:sldMk cId="3231540957" sldId="929"/>
            <ac:picMk id="3084" creationId="{20AFBB85-6DE6-50B2-0919-F4663A9EDEF5}"/>
          </ac:picMkLst>
        </pc:picChg>
      </pc:sldChg>
      <pc:sldChg chg="add del">
        <pc:chgData name="Chang,Spencer Jordan" userId="47bc148a-f66a-4a29-97b6-6d9f682b338e" providerId="ADAL" clId="{DFAB4FE0-7F34-41E0-8D28-9176CF27BDF8}" dt="2024-09-12T17:12:22.366" v="25460" actId="47"/>
        <pc:sldMkLst>
          <pc:docMk/>
          <pc:sldMk cId="2864045622" sldId="930"/>
        </pc:sldMkLst>
      </pc:sldChg>
      <pc:sldChg chg="add del">
        <pc:chgData name="Chang,Spencer Jordan" userId="47bc148a-f66a-4a29-97b6-6d9f682b338e" providerId="ADAL" clId="{DFAB4FE0-7F34-41E0-8D28-9176CF27BDF8}" dt="2024-09-12T12:55:05.770" v="24466" actId="2696"/>
        <pc:sldMkLst>
          <pc:docMk/>
          <pc:sldMk cId="2954906686" sldId="930"/>
        </pc:sldMkLst>
      </pc:sldChg>
      <pc:sldChg chg="add del">
        <pc:chgData name="Chang,Spencer Jordan" userId="47bc148a-f66a-4a29-97b6-6d9f682b338e" providerId="ADAL" clId="{DFAB4FE0-7F34-41E0-8D28-9176CF27BDF8}" dt="2024-09-12T12:54:40.861" v="24452" actId="47"/>
        <pc:sldMkLst>
          <pc:docMk/>
          <pc:sldMk cId="1893024765" sldId="931"/>
        </pc:sldMkLst>
      </pc:sldChg>
      <pc:sldChg chg="add del">
        <pc:chgData name="Chang,Spencer Jordan" userId="47bc148a-f66a-4a29-97b6-6d9f682b338e" providerId="ADAL" clId="{DFAB4FE0-7F34-41E0-8D28-9176CF27BDF8}" dt="2024-09-12T12:54:40.861" v="24452" actId="47"/>
        <pc:sldMkLst>
          <pc:docMk/>
          <pc:sldMk cId="2529633730" sldId="932"/>
        </pc:sldMkLst>
      </pc:sldChg>
      <pc:sldChg chg="add del">
        <pc:chgData name="Chang,Spencer Jordan" userId="47bc148a-f66a-4a29-97b6-6d9f682b338e" providerId="ADAL" clId="{DFAB4FE0-7F34-41E0-8D28-9176CF27BDF8}" dt="2024-09-12T12:54:40.861" v="24452" actId="47"/>
        <pc:sldMkLst>
          <pc:docMk/>
          <pc:sldMk cId="3672935839" sldId="933"/>
        </pc:sldMkLst>
      </pc:sldChg>
      <pc:sldChg chg="add del">
        <pc:chgData name="Chang,Spencer Jordan" userId="47bc148a-f66a-4a29-97b6-6d9f682b338e" providerId="ADAL" clId="{DFAB4FE0-7F34-41E0-8D28-9176CF27BDF8}" dt="2024-09-12T12:54:40.861" v="24452" actId="47"/>
        <pc:sldMkLst>
          <pc:docMk/>
          <pc:sldMk cId="3678354075" sldId="934"/>
        </pc:sldMkLst>
      </pc:sldChg>
      <pc:sldChg chg="add del">
        <pc:chgData name="Chang,Spencer Jordan" userId="47bc148a-f66a-4a29-97b6-6d9f682b338e" providerId="ADAL" clId="{DFAB4FE0-7F34-41E0-8D28-9176CF27BDF8}" dt="2024-09-12T12:54:40.861" v="24452" actId="47"/>
        <pc:sldMkLst>
          <pc:docMk/>
          <pc:sldMk cId="3363948618" sldId="935"/>
        </pc:sldMkLst>
      </pc:sldChg>
      <pc:sldChg chg="add del">
        <pc:chgData name="Chang,Spencer Jordan" userId="47bc148a-f66a-4a29-97b6-6d9f682b338e" providerId="ADAL" clId="{DFAB4FE0-7F34-41E0-8D28-9176CF27BDF8}" dt="2024-09-12T12:54:40.861" v="24452" actId="47"/>
        <pc:sldMkLst>
          <pc:docMk/>
          <pc:sldMk cId="1147778571" sldId="936"/>
        </pc:sldMkLst>
      </pc:sldChg>
      <pc:sldChg chg="add del">
        <pc:chgData name="Chang,Spencer Jordan" userId="47bc148a-f66a-4a29-97b6-6d9f682b338e" providerId="ADAL" clId="{DFAB4FE0-7F34-41E0-8D28-9176CF27BDF8}" dt="2024-09-12T12:54:40.861" v="24452" actId="47"/>
        <pc:sldMkLst>
          <pc:docMk/>
          <pc:sldMk cId="1485556620" sldId="937"/>
        </pc:sldMkLst>
      </pc:sldChg>
      <pc:sldChg chg="add del">
        <pc:chgData name="Chang,Spencer Jordan" userId="47bc148a-f66a-4a29-97b6-6d9f682b338e" providerId="ADAL" clId="{DFAB4FE0-7F34-41E0-8D28-9176CF27BDF8}" dt="2024-09-12T12:54:40.861" v="24452" actId="47"/>
        <pc:sldMkLst>
          <pc:docMk/>
          <pc:sldMk cId="1930160661" sldId="938"/>
        </pc:sldMkLst>
      </pc:sldChg>
      <pc:sldChg chg="addSp modSp add del mod modNotesTx">
        <pc:chgData name="Chang,Spencer Jordan" userId="47bc148a-f66a-4a29-97b6-6d9f682b338e" providerId="ADAL" clId="{DFAB4FE0-7F34-41E0-8D28-9176CF27BDF8}" dt="2024-09-05T18:13:13.504" v="7744" actId="2696"/>
        <pc:sldMkLst>
          <pc:docMk/>
          <pc:sldMk cId="513261816" sldId="939"/>
        </pc:sldMkLst>
        <pc:spChg chg="add mod ord">
          <ac:chgData name="Chang,Spencer Jordan" userId="47bc148a-f66a-4a29-97b6-6d9f682b338e" providerId="ADAL" clId="{DFAB4FE0-7F34-41E0-8D28-9176CF27BDF8}" dt="2024-08-14T12:07:39.845" v="2166" actId="34135"/>
          <ac:spMkLst>
            <pc:docMk/>
            <pc:sldMk cId="513261816" sldId="939"/>
            <ac:spMk id="2" creationId="{D1C25232-A01A-84A1-61B4-A5C4DB02E3F8}"/>
          </ac:spMkLst>
        </pc:spChg>
        <pc:spChg chg="mod">
          <ac:chgData name="Chang,Spencer Jordan" userId="47bc148a-f66a-4a29-97b6-6d9f682b338e" providerId="ADAL" clId="{DFAB4FE0-7F34-41E0-8D28-9176CF27BDF8}" dt="2024-08-14T12:09:24.380" v="2217" actId="1076"/>
          <ac:spMkLst>
            <pc:docMk/>
            <pc:sldMk cId="513261816" sldId="939"/>
            <ac:spMk id="12" creationId="{72060656-D705-66EA-181E-3F3A81F080B4}"/>
          </ac:spMkLst>
        </pc:spChg>
        <pc:spChg chg="mod">
          <ac:chgData name="Chang,Spencer Jordan" userId="47bc148a-f66a-4a29-97b6-6d9f682b338e" providerId="ADAL" clId="{DFAB4FE0-7F34-41E0-8D28-9176CF27BDF8}" dt="2024-08-14T12:09:07.740" v="2198" actId="255"/>
          <ac:spMkLst>
            <pc:docMk/>
            <pc:sldMk cId="513261816" sldId="939"/>
            <ac:spMk id="13" creationId="{DEF36124-193E-F684-FE8F-2E449E0F15E2}"/>
          </ac:spMkLst>
        </pc:spChg>
        <pc:spChg chg="mod">
          <ac:chgData name="Chang,Spencer Jordan" userId="47bc148a-f66a-4a29-97b6-6d9f682b338e" providerId="ADAL" clId="{DFAB4FE0-7F34-41E0-8D28-9176CF27BDF8}" dt="2024-08-14T12:09:12.463" v="2199" actId="1076"/>
          <ac:spMkLst>
            <pc:docMk/>
            <pc:sldMk cId="513261816" sldId="939"/>
            <ac:spMk id="14" creationId="{9C2FDF8E-B7C4-7941-DF94-D864109BBAAE}"/>
          </ac:spMkLst>
        </pc:spChg>
        <pc:spChg chg="mod">
          <ac:chgData name="Chang,Spencer Jordan" userId="47bc148a-f66a-4a29-97b6-6d9f682b338e" providerId="ADAL" clId="{DFAB4FE0-7F34-41E0-8D28-9176CF27BDF8}" dt="2024-08-14T12:09:38.306" v="2226" actId="1076"/>
          <ac:spMkLst>
            <pc:docMk/>
            <pc:sldMk cId="513261816" sldId="939"/>
            <ac:spMk id="15" creationId="{9B2AAE77-6B7F-DFFA-07DB-4C222301F9EE}"/>
          </ac:spMkLst>
        </pc:spChg>
        <pc:grpChg chg="mod">
          <ac:chgData name="Chang,Spencer Jordan" userId="47bc148a-f66a-4a29-97b6-6d9f682b338e" providerId="ADAL" clId="{DFAB4FE0-7F34-41E0-8D28-9176CF27BDF8}" dt="2024-08-14T12:08:36.915" v="2178" actId="14100"/>
          <ac:grpSpMkLst>
            <pc:docMk/>
            <pc:sldMk cId="513261816" sldId="939"/>
            <ac:grpSpMk id="11" creationId="{2BFE8E2E-2555-F6BB-ADC4-83DCCD451C51}"/>
          </ac:grpSpMkLst>
        </pc:grpChg>
        <pc:picChg chg="mod modCrop">
          <ac:chgData name="Chang,Spencer Jordan" userId="47bc148a-f66a-4a29-97b6-6d9f682b338e" providerId="ADAL" clId="{DFAB4FE0-7F34-41E0-8D28-9176CF27BDF8}" dt="2024-08-14T12:08:26.475" v="2176" actId="732"/>
          <ac:picMkLst>
            <pc:docMk/>
            <pc:sldMk cId="513261816" sldId="939"/>
            <ac:picMk id="7" creationId="{773A83FA-1CCC-8FA1-163A-ED306B9063BE}"/>
          </ac:picMkLst>
        </pc:picChg>
        <pc:picChg chg="mod modCrop">
          <ac:chgData name="Chang,Spencer Jordan" userId="47bc148a-f66a-4a29-97b6-6d9f682b338e" providerId="ADAL" clId="{DFAB4FE0-7F34-41E0-8D28-9176CF27BDF8}" dt="2024-08-14T12:08:19.764" v="2175" actId="732"/>
          <ac:picMkLst>
            <pc:docMk/>
            <pc:sldMk cId="513261816" sldId="939"/>
            <ac:picMk id="8" creationId="{356054DB-FC77-6243-3A55-CC2688DBD020}"/>
          </ac:picMkLst>
        </pc:picChg>
        <pc:picChg chg="mod">
          <ac:chgData name="Chang,Spencer Jordan" userId="47bc148a-f66a-4a29-97b6-6d9f682b338e" providerId="ADAL" clId="{DFAB4FE0-7F34-41E0-8D28-9176CF27BDF8}" dt="2024-08-14T12:07:44.110" v="2167" actId="1076"/>
          <ac:picMkLst>
            <pc:docMk/>
            <pc:sldMk cId="513261816" sldId="939"/>
            <ac:picMk id="16" creationId="{951C0AD7-E4EA-FADD-9A49-E57244ADF036}"/>
          </ac:picMkLst>
        </pc:picChg>
      </pc:sldChg>
      <pc:sldChg chg="addSp modSp add mod modTransition">
        <pc:chgData name="Chang,Spencer Jordan" userId="47bc148a-f66a-4a29-97b6-6d9f682b338e" providerId="ADAL" clId="{DFAB4FE0-7F34-41E0-8D28-9176CF27BDF8}" dt="2024-09-20T00:49:14.542" v="51549" actId="1076"/>
        <pc:sldMkLst>
          <pc:docMk/>
          <pc:sldMk cId="1053154912" sldId="939"/>
        </pc:sldMkLst>
        <pc:graphicFrameChg chg="add mod">
          <ac:chgData name="Chang,Spencer Jordan" userId="47bc148a-f66a-4a29-97b6-6d9f682b338e" providerId="ADAL" clId="{DFAB4FE0-7F34-41E0-8D28-9176CF27BDF8}" dt="2024-09-20T00:49:14.542" v="51549" actId="1076"/>
          <ac:graphicFrameMkLst>
            <pc:docMk/>
            <pc:sldMk cId="1053154912" sldId="939"/>
            <ac:graphicFrameMk id="18" creationId="{D29C1100-47D3-A6E6-A51A-12B9CB28DC58}"/>
          </ac:graphicFrameMkLst>
        </pc:graphicFrameChg>
      </pc:sldChg>
      <pc:sldChg chg="add del">
        <pc:chgData name="Chang,Spencer Jordan" userId="47bc148a-f66a-4a29-97b6-6d9f682b338e" providerId="ADAL" clId="{DFAB4FE0-7F34-41E0-8D28-9176CF27BDF8}" dt="2024-09-12T12:55:05.770" v="24466" actId="2696"/>
        <pc:sldMkLst>
          <pc:docMk/>
          <pc:sldMk cId="1457835856" sldId="939"/>
        </pc:sldMkLst>
      </pc:sldChg>
      <pc:sldChg chg="add del">
        <pc:chgData name="Chang,Spencer Jordan" userId="47bc148a-f66a-4a29-97b6-6d9f682b338e" providerId="ADAL" clId="{DFAB4FE0-7F34-41E0-8D28-9176CF27BDF8}" dt="2024-08-14T12:01:21.399" v="2045" actId="47"/>
        <pc:sldMkLst>
          <pc:docMk/>
          <pc:sldMk cId="4085925342" sldId="940"/>
        </pc:sldMkLst>
      </pc:sldChg>
      <pc:sldChg chg="add del">
        <pc:chgData name="Chang,Spencer Jordan" userId="47bc148a-f66a-4a29-97b6-6d9f682b338e" providerId="ADAL" clId="{DFAB4FE0-7F34-41E0-8D28-9176CF27BDF8}" dt="2024-08-14T12:01:52.111" v="2085" actId="47"/>
        <pc:sldMkLst>
          <pc:docMk/>
          <pc:sldMk cId="999758632" sldId="941"/>
        </pc:sldMkLst>
      </pc:sldChg>
      <pc:sldChg chg="add del">
        <pc:chgData name="Chang,Spencer Jordan" userId="47bc148a-f66a-4a29-97b6-6d9f682b338e" providerId="ADAL" clId="{DFAB4FE0-7F34-41E0-8D28-9176CF27BDF8}" dt="2024-08-14T12:02:50.164" v="2100" actId="47"/>
        <pc:sldMkLst>
          <pc:docMk/>
          <pc:sldMk cId="4166818913" sldId="942"/>
        </pc:sldMkLst>
      </pc:sldChg>
      <pc:sldChg chg="add del">
        <pc:chgData name="Chang,Spencer Jordan" userId="47bc148a-f66a-4a29-97b6-6d9f682b338e" providerId="ADAL" clId="{DFAB4FE0-7F34-41E0-8D28-9176CF27BDF8}" dt="2024-08-14T12:02:58.852" v="2101" actId="47"/>
        <pc:sldMkLst>
          <pc:docMk/>
          <pc:sldMk cId="590746600" sldId="943"/>
        </pc:sldMkLst>
      </pc:sldChg>
      <pc:sldChg chg="add del">
        <pc:chgData name="Chang,Spencer Jordan" userId="47bc148a-f66a-4a29-97b6-6d9f682b338e" providerId="ADAL" clId="{DFAB4FE0-7F34-41E0-8D28-9176CF27BDF8}" dt="2024-08-14T12:03:12.416" v="2104" actId="47"/>
        <pc:sldMkLst>
          <pc:docMk/>
          <pc:sldMk cId="447914491" sldId="944"/>
        </pc:sldMkLst>
      </pc:sldChg>
      <pc:sldChg chg="add del">
        <pc:chgData name="Chang,Spencer Jordan" userId="47bc148a-f66a-4a29-97b6-6d9f682b338e" providerId="ADAL" clId="{DFAB4FE0-7F34-41E0-8D28-9176CF27BDF8}" dt="2024-08-14T12:03:24.562" v="2107" actId="47"/>
        <pc:sldMkLst>
          <pc:docMk/>
          <pc:sldMk cId="222076982" sldId="945"/>
        </pc:sldMkLst>
      </pc:sldChg>
      <pc:sldChg chg="add del">
        <pc:chgData name="Chang,Spencer Jordan" userId="47bc148a-f66a-4a29-97b6-6d9f682b338e" providerId="ADAL" clId="{DFAB4FE0-7F34-41E0-8D28-9176CF27BDF8}" dt="2024-08-14T12:04:44.307" v="2125" actId="47"/>
        <pc:sldMkLst>
          <pc:docMk/>
          <pc:sldMk cId="610996536" sldId="946"/>
        </pc:sldMkLst>
      </pc:sldChg>
      <pc:sldChg chg="add del">
        <pc:chgData name="Chang,Spencer Jordan" userId="47bc148a-f66a-4a29-97b6-6d9f682b338e" providerId="ADAL" clId="{DFAB4FE0-7F34-41E0-8D28-9176CF27BDF8}" dt="2024-08-14T12:04:45.071" v="2126" actId="47"/>
        <pc:sldMkLst>
          <pc:docMk/>
          <pc:sldMk cId="1204037680" sldId="947"/>
        </pc:sldMkLst>
      </pc:sldChg>
      <pc:sldChg chg="new del">
        <pc:chgData name="Chang,Spencer Jordan" userId="47bc148a-f66a-4a29-97b6-6d9f682b338e" providerId="ADAL" clId="{DFAB4FE0-7F34-41E0-8D28-9176CF27BDF8}" dt="2024-08-14T12:01:24.649" v="2046" actId="47"/>
        <pc:sldMkLst>
          <pc:docMk/>
          <pc:sldMk cId="4266691393" sldId="948"/>
        </pc:sldMkLst>
      </pc:sldChg>
      <pc:sldChg chg="addSp delSp modSp add del mod modNotesTx">
        <pc:chgData name="Chang,Spencer Jordan" userId="47bc148a-f66a-4a29-97b6-6d9f682b338e" providerId="ADAL" clId="{DFAB4FE0-7F34-41E0-8D28-9176CF27BDF8}" dt="2024-09-05T18:13:13.504" v="7744" actId="2696"/>
        <pc:sldMkLst>
          <pc:docMk/>
          <pc:sldMk cId="2113100283" sldId="949"/>
        </pc:sldMkLst>
        <pc:spChg chg="add mod ord">
          <ac:chgData name="Chang,Spencer Jordan" userId="47bc148a-f66a-4a29-97b6-6d9f682b338e" providerId="ADAL" clId="{DFAB4FE0-7F34-41E0-8D28-9176CF27BDF8}" dt="2024-08-14T12:07:56.782" v="2170" actId="34135"/>
          <ac:spMkLst>
            <pc:docMk/>
            <pc:sldMk cId="2113100283" sldId="949"/>
            <ac:spMk id="24" creationId="{7FEEC0DB-77E3-9B86-CDA2-69D5344484A8}"/>
          </ac:spMkLst>
        </pc:spChg>
        <pc:grpChg chg="del">
          <ac:chgData name="Chang,Spencer Jordan" userId="47bc148a-f66a-4a29-97b6-6d9f682b338e" providerId="ADAL" clId="{DFAB4FE0-7F34-41E0-8D28-9176CF27BDF8}" dt="2024-08-14T12:01:04.450" v="2042" actId="478"/>
          <ac:grpSpMkLst>
            <pc:docMk/>
            <pc:sldMk cId="2113100283" sldId="949"/>
            <ac:grpSpMk id="5" creationId="{AAFABB5D-5C49-00C2-5833-BDD906DA34A4}"/>
          </ac:grpSpMkLst>
        </pc:grpChg>
        <pc:grpChg chg="del">
          <ac:chgData name="Chang,Spencer Jordan" userId="47bc148a-f66a-4a29-97b6-6d9f682b338e" providerId="ADAL" clId="{DFAB4FE0-7F34-41E0-8D28-9176CF27BDF8}" dt="2024-08-14T12:01:03.847" v="2041" actId="478"/>
          <ac:grpSpMkLst>
            <pc:docMk/>
            <pc:sldMk cId="2113100283" sldId="949"/>
            <ac:grpSpMk id="6" creationId="{0070AE6A-9CA6-BD10-F728-BEA588BC6EFA}"/>
          </ac:grpSpMkLst>
        </pc:grpChg>
        <pc:grpChg chg="add mod">
          <ac:chgData name="Chang,Spencer Jordan" userId="47bc148a-f66a-4a29-97b6-6d9f682b338e" providerId="ADAL" clId="{DFAB4FE0-7F34-41E0-8D28-9176CF27BDF8}" dt="2024-08-14T12:02:45.222" v="2099" actId="1076"/>
          <ac:grpSpMkLst>
            <pc:docMk/>
            <pc:sldMk cId="2113100283" sldId="949"/>
            <ac:grpSpMk id="19" creationId="{02EBE135-3D8C-F260-F3AE-E174EE439891}"/>
          </ac:grpSpMkLst>
        </pc:grpChg>
        <pc:grpChg chg="add mod">
          <ac:chgData name="Chang,Spencer Jordan" userId="47bc148a-f66a-4a29-97b6-6d9f682b338e" providerId="ADAL" clId="{DFAB4FE0-7F34-41E0-8D28-9176CF27BDF8}" dt="2024-08-14T12:04:33.288" v="2123" actId="1076"/>
          <ac:grpSpMkLst>
            <pc:docMk/>
            <pc:sldMk cId="2113100283" sldId="949"/>
            <ac:grpSpMk id="23" creationId="{A6B3D50D-B880-F729-F79E-28370AA6EBA6}"/>
          </ac:grpSpMkLst>
        </pc:grpChg>
        <pc:picChg chg="mod">
          <ac:chgData name="Chang,Spencer Jordan" userId="47bc148a-f66a-4a29-97b6-6d9f682b338e" providerId="ADAL" clId="{DFAB4FE0-7F34-41E0-8D28-9176CF27BDF8}" dt="2024-08-14T12:04:37.675" v="2124" actId="1076"/>
          <ac:picMkLst>
            <pc:docMk/>
            <pc:sldMk cId="2113100283" sldId="949"/>
            <ac:picMk id="4" creationId="{084B09E4-49BF-46A1-4C4B-9E6CC817B8C6}"/>
          </ac:picMkLst>
        </pc:picChg>
        <pc:picChg chg="add mod">
          <ac:chgData name="Chang,Spencer Jordan" userId="47bc148a-f66a-4a29-97b6-6d9f682b338e" providerId="ADAL" clId="{DFAB4FE0-7F34-41E0-8D28-9176CF27BDF8}" dt="2024-08-14T12:02:45.222" v="2099" actId="1076"/>
          <ac:picMkLst>
            <pc:docMk/>
            <pc:sldMk cId="2113100283" sldId="949"/>
            <ac:picMk id="16" creationId="{A7F31882-EAF2-4724-220A-1D937CAB0D87}"/>
          </ac:picMkLst>
        </pc:picChg>
        <pc:picChg chg="add mod">
          <ac:chgData name="Chang,Spencer Jordan" userId="47bc148a-f66a-4a29-97b6-6d9f682b338e" providerId="ADAL" clId="{DFAB4FE0-7F34-41E0-8D28-9176CF27BDF8}" dt="2024-08-14T12:02:45.222" v="2099" actId="1076"/>
          <ac:picMkLst>
            <pc:docMk/>
            <pc:sldMk cId="2113100283" sldId="949"/>
            <ac:picMk id="17" creationId="{4DAE06E2-DBDC-526B-8DFD-0012ECA297F0}"/>
          </ac:picMkLst>
        </pc:picChg>
        <pc:picChg chg="add mod">
          <ac:chgData name="Chang,Spencer Jordan" userId="47bc148a-f66a-4a29-97b6-6d9f682b338e" providerId="ADAL" clId="{DFAB4FE0-7F34-41E0-8D28-9176CF27BDF8}" dt="2024-08-14T12:02:45.222" v="2099" actId="1076"/>
          <ac:picMkLst>
            <pc:docMk/>
            <pc:sldMk cId="2113100283" sldId="949"/>
            <ac:picMk id="18" creationId="{B36A46DB-EC41-3E90-6167-916D31EBA7E1}"/>
          </ac:picMkLst>
        </pc:picChg>
        <pc:picChg chg="add mod">
          <ac:chgData name="Chang,Spencer Jordan" userId="47bc148a-f66a-4a29-97b6-6d9f682b338e" providerId="ADAL" clId="{DFAB4FE0-7F34-41E0-8D28-9176CF27BDF8}" dt="2024-08-14T12:04:33.288" v="2123" actId="1076"/>
          <ac:picMkLst>
            <pc:docMk/>
            <pc:sldMk cId="2113100283" sldId="949"/>
            <ac:picMk id="20" creationId="{B4BBDBBA-BB9F-42B6-A7EE-98CA2A680483}"/>
          </ac:picMkLst>
        </pc:picChg>
        <pc:picChg chg="add mod">
          <ac:chgData name="Chang,Spencer Jordan" userId="47bc148a-f66a-4a29-97b6-6d9f682b338e" providerId="ADAL" clId="{DFAB4FE0-7F34-41E0-8D28-9176CF27BDF8}" dt="2024-08-14T12:04:33.288" v="2123" actId="1076"/>
          <ac:picMkLst>
            <pc:docMk/>
            <pc:sldMk cId="2113100283" sldId="949"/>
            <ac:picMk id="21" creationId="{7816E1E1-BFCE-7AAE-B166-CD3F35E1E8E1}"/>
          </ac:picMkLst>
        </pc:picChg>
        <pc:picChg chg="add mod">
          <ac:chgData name="Chang,Spencer Jordan" userId="47bc148a-f66a-4a29-97b6-6d9f682b338e" providerId="ADAL" clId="{DFAB4FE0-7F34-41E0-8D28-9176CF27BDF8}" dt="2024-08-14T12:04:33.288" v="2123" actId="1076"/>
          <ac:picMkLst>
            <pc:docMk/>
            <pc:sldMk cId="2113100283" sldId="949"/>
            <ac:picMk id="22" creationId="{6116F3FD-C14D-AADF-0F03-2CAE8B705310}"/>
          </ac:picMkLst>
        </pc:picChg>
      </pc:sldChg>
      <pc:sldChg chg="add del">
        <pc:chgData name="Chang,Spencer Jordan" userId="47bc148a-f66a-4a29-97b6-6d9f682b338e" providerId="ADAL" clId="{DFAB4FE0-7F34-41E0-8D28-9176CF27BDF8}" dt="2024-09-12T12:54:31.033" v="24448" actId="47"/>
        <pc:sldMkLst>
          <pc:docMk/>
          <pc:sldMk cId="2427496089" sldId="949"/>
        </pc:sldMkLst>
      </pc:sldChg>
      <pc:sldChg chg="add del">
        <pc:chgData name="Chang,Spencer Jordan" userId="47bc148a-f66a-4a29-97b6-6d9f682b338e" providerId="ADAL" clId="{DFAB4FE0-7F34-41E0-8D28-9176CF27BDF8}" dt="2024-09-12T12:55:05.770" v="24466" actId="2696"/>
        <pc:sldMkLst>
          <pc:docMk/>
          <pc:sldMk cId="1070137534" sldId="950"/>
        </pc:sldMkLst>
      </pc:sldChg>
      <pc:sldChg chg="add del">
        <pc:chgData name="Chang,Spencer Jordan" userId="47bc148a-f66a-4a29-97b6-6d9f682b338e" providerId="ADAL" clId="{DFAB4FE0-7F34-41E0-8D28-9176CF27BDF8}" dt="2024-09-12T17:12:16.473" v="25459" actId="47"/>
        <pc:sldMkLst>
          <pc:docMk/>
          <pc:sldMk cId="3307290216" sldId="950"/>
        </pc:sldMkLst>
      </pc:sldChg>
      <pc:sldChg chg="add del">
        <pc:chgData name="Chang,Spencer Jordan" userId="47bc148a-f66a-4a29-97b6-6d9f682b338e" providerId="ADAL" clId="{DFAB4FE0-7F34-41E0-8D28-9176CF27BDF8}" dt="2024-09-12T12:54:35.517" v="24451" actId="47"/>
        <pc:sldMkLst>
          <pc:docMk/>
          <pc:sldMk cId="3466397617" sldId="951"/>
        </pc:sldMkLst>
      </pc:sldChg>
      <pc:sldChg chg="add del">
        <pc:chgData name="Chang,Spencer Jordan" userId="47bc148a-f66a-4a29-97b6-6d9f682b338e" providerId="ADAL" clId="{DFAB4FE0-7F34-41E0-8D28-9176CF27BDF8}" dt="2024-09-12T12:54:35.517" v="24451" actId="47"/>
        <pc:sldMkLst>
          <pc:docMk/>
          <pc:sldMk cId="2210585628" sldId="952"/>
        </pc:sldMkLst>
      </pc:sldChg>
      <pc:sldChg chg="add del">
        <pc:chgData name="Chang,Spencer Jordan" userId="47bc148a-f66a-4a29-97b6-6d9f682b338e" providerId="ADAL" clId="{DFAB4FE0-7F34-41E0-8D28-9176CF27BDF8}" dt="2024-09-12T12:55:05.770" v="24466" actId="2696"/>
        <pc:sldMkLst>
          <pc:docMk/>
          <pc:sldMk cId="809687203" sldId="953"/>
        </pc:sldMkLst>
      </pc:sldChg>
      <pc:sldChg chg="addSp delSp modSp add del mod modNotesTx">
        <pc:chgData name="Chang,Spencer Jordan" userId="47bc148a-f66a-4a29-97b6-6d9f682b338e" providerId="ADAL" clId="{DFAB4FE0-7F34-41E0-8D28-9176CF27BDF8}" dt="2024-09-05T18:13:13.504" v="7744" actId="2696"/>
        <pc:sldMkLst>
          <pc:docMk/>
          <pc:sldMk cId="2329925553" sldId="953"/>
        </pc:sldMkLst>
        <pc:spChg chg="add mod ord">
          <ac:chgData name="Chang,Spencer Jordan" userId="47bc148a-f66a-4a29-97b6-6d9f682b338e" providerId="ADAL" clId="{DFAB4FE0-7F34-41E0-8D28-9176CF27BDF8}" dt="2024-08-14T12:08:05.336" v="2173" actId="34135"/>
          <ac:spMkLst>
            <pc:docMk/>
            <pc:sldMk cId="2329925553" sldId="953"/>
            <ac:spMk id="2" creationId="{8AB66C04-BF24-3410-47E8-49B14913B12B}"/>
          </ac:spMkLst>
        </pc:spChg>
        <pc:spChg chg="add mod">
          <ac:chgData name="Chang,Spencer Jordan" userId="47bc148a-f66a-4a29-97b6-6d9f682b338e" providerId="ADAL" clId="{DFAB4FE0-7F34-41E0-8D28-9176CF27BDF8}" dt="2024-08-14T12:09:45.136" v="2228"/>
          <ac:spMkLst>
            <pc:docMk/>
            <pc:sldMk cId="2329925553" sldId="953"/>
            <ac:spMk id="4" creationId="{35A6C88E-4744-3D9E-4081-1E7F429C21D7}"/>
          </ac:spMkLst>
        </pc:spChg>
        <pc:spChg chg="add mod">
          <ac:chgData name="Chang,Spencer Jordan" userId="47bc148a-f66a-4a29-97b6-6d9f682b338e" providerId="ADAL" clId="{DFAB4FE0-7F34-41E0-8D28-9176CF27BDF8}" dt="2024-08-14T12:09:45.136" v="2228"/>
          <ac:spMkLst>
            <pc:docMk/>
            <pc:sldMk cId="2329925553" sldId="953"/>
            <ac:spMk id="5" creationId="{25D0BA08-F796-9B4F-51AF-841A30FC3A39}"/>
          </ac:spMkLst>
        </pc:spChg>
        <pc:spChg chg="add mod">
          <ac:chgData name="Chang,Spencer Jordan" userId="47bc148a-f66a-4a29-97b6-6d9f682b338e" providerId="ADAL" clId="{DFAB4FE0-7F34-41E0-8D28-9176CF27BDF8}" dt="2024-08-14T12:09:45.136" v="2228"/>
          <ac:spMkLst>
            <pc:docMk/>
            <pc:sldMk cId="2329925553" sldId="953"/>
            <ac:spMk id="6" creationId="{B1061CEB-75F3-3061-63EA-4368E6B9FBEA}"/>
          </ac:spMkLst>
        </pc:spChg>
        <pc:spChg chg="add mod">
          <ac:chgData name="Chang,Spencer Jordan" userId="47bc148a-f66a-4a29-97b6-6d9f682b338e" providerId="ADAL" clId="{DFAB4FE0-7F34-41E0-8D28-9176CF27BDF8}" dt="2024-08-14T12:09:45.136" v="2228"/>
          <ac:spMkLst>
            <pc:docMk/>
            <pc:sldMk cId="2329925553" sldId="953"/>
            <ac:spMk id="7" creationId="{B807D61A-CC2A-4CBA-C241-423E724CDA4D}"/>
          </ac:spMkLst>
        </pc:spChg>
        <pc:spChg chg="del mod">
          <ac:chgData name="Chang,Spencer Jordan" userId="47bc148a-f66a-4a29-97b6-6d9f682b338e" providerId="ADAL" clId="{DFAB4FE0-7F34-41E0-8D28-9176CF27BDF8}" dt="2024-08-14T12:09:44.787" v="2227" actId="478"/>
          <ac:spMkLst>
            <pc:docMk/>
            <pc:sldMk cId="2329925553" sldId="953"/>
            <ac:spMk id="12" creationId="{72060656-D705-66EA-181E-3F3A81F080B4}"/>
          </ac:spMkLst>
        </pc:spChg>
        <pc:spChg chg="del mod">
          <ac:chgData name="Chang,Spencer Jordan" userId="47bc148a-f66a-4a29-97b6-6d9f682b338e" providerId="ADAL" clId="{DFAB4FE0-7F34-41E0-8D28-9176CF27BDF8}" dt="2024-08-14T12:09:44.787" v="2227" actId="478"/>
          <ac:spMkLst>
            <pc:docMk/>
            <pc:sldMk cId="2329925553" sldId="953"/>
            <ac:spMk id="13" creationId="{DEF36124-193E-F684-FE8F-2E449E0F15E2}"/>
          </ac:spMkLst>
        </pc:spChg>
        <pc:spChg chg="del mod">
          <ac:chgData name="Chang,Spencer Jordan" userId="47bc148a-f66a-4a29-97b6-6d9f682b338e" providerId="ADAL" clId="{DFAB4FE0-7F34-41E0-8D28-9176CF27BDF8}" dt="2024-08-14T12:09:44.787" v="2227" actId="478"/>
          <ac:spMkLst>
            <pc:docMk/>
            <pc:sldMk cId="2329925553" sldId="953"/>
            <ac:spMk id="14" creationId="{9C2FDF8E-B7C4-7941-DF94-D864109BBAAE}"/>
          </ac:spMkLst>
        </pc:spChg>
        <pc:spChg chg="del mod">
          <ac:chgData name="Chang,Spencer Jordan" userId="47bc148a-f66a-4a29-97b6-6d9f682b338e" providerId="ADAL" clId="{DFAB4FE0-7F34-41E0-8D28-9176CF27BDF8}" dt="2024-08-14T12:09:44.787" v="2227" actId="478"/>
          <ac:spMkLst>
            <pc:docMk/>
            <pc:sldMk cId="2329925553" sldId="953"/>
            <ac:spMk id="15" creationId="{9B2AAE77-6B7F-DFFA-07DB-4C222301F9EE}"/>
          </ac:spMkLst>
        </pc:spChg>
        <pc:grpChg chg="mod ord">
          <ac:chgData name="Chang,Spencer Jordan" userId="47bc148a-f66a-4a29-97b6-6d9f682b338e" providerId="ADAL" clId="{DFAB4FE0-7F34-41E0-8D28-9176CF27BDF8}" dt="2024-08-14T12:10:13.616" v="2234" actId="167"/>
          <ac:grpSpMkLst>
            <pc:docMk/>
            <pc:sldMk cId="2329925553" sldId="953"/>
            <ac:grpSpMk id="23" creationId="{A87DF55E-53C2-9904-FEE3-177B56D87650}"/>
          </ac:grpSpMkLst>
        </pc:grpChg>
        <pc:picChg chg="mod ord">
          <ac:chgData name="Chang,Spencer Jordan" userId="47bc148a-f66a-4a29-97b6-6d9f682b338e" providerId="ADAL" clId="{DFAB4FE0-7F34-41E0-8D28-9176CF27BDF8}" dt="2024-08-14T12:10:17.942" v="2235" actId="166"/>
          <ac:picMkLst>
            <pc:docMk/>
            <pc:sldMk cId="2329925553" sldId="953"/>
            <ac:picMk id="16" creationId="{951C0AD7-E4EA-FADD-9A49-E57244ADF036}"/>
          </ac:picMkLst>
        </pc:picChg>
      </pc:sldChg>
      <pc:sldChg chg="addSp modSp add modTransition">
        <pc:chgData name="Chang,Spencer Jordan" userId="47bc148a-f66a-4a29-97b6-6d9f682b338e" providerId="ADAL" clId="{DFAB4FE0-7F34-41E0-8D28-9176CF27BDF8}" dt="2024-09-19T12:53:41.231" v="49334"/>
        <pc:sldMkLst>
          <pc:docMk/>
          <pc:sldMk cId="3766473796" sldId="953"/>
        </pc:sldMkLst>
        <pc:graphicFrameChg chg="add mod">
          <ac:chgData name="Chang,Spencer Jordan" userId="47bc148a-f66a-4a29-97b6-6d9f682b338e" providerId="ADAL" clId="{DFAB4FE0-7F34-41E0-8D28-9176CF27BDF8}" dt="2024-09-19T12:53:41.231" v="49334"/>
          <ac:graphicFrameMkLst>
            <pc:docMk/>
            <pc:sldMk cId="3766473796" sldId="953"/>
            <ac:graphicFrameMk id="11" creationId="{138A386B-734B-0191-7E02-4690D5E8DC08}"/>
          </ac:graphicFrameMkLst>
        </pc:graphicFrameChg>
      </pc:sldChg>
      <pc:sldChg chg="addSp modSp add del mod modNotesTx">
        <pc:chgData name="Chang,Spencer Jordan" userId="47bc148a-f66a-4a29-97b6-6d9f682b338e" providerId="ADAL" clId="{DFAB4FE0-7F34-41E0-8D28-9176CF27BDF8}" dt="2024-09-05T18:13:13.504" v="7744" actId="2696"/>
        <pc:sldMkLst>
          <pc:docMk/>
          <pc:sldMk cId="2658662183" sldId="954"/>
        </pc:sldMkLst>
        <pc:spChg chg="add mod ord">
          <ac:chgData name="Chang,Spencer Jordan" userId="47bc148a-f66a-4a29-97b6-6d9f682b338e" providerId="ADAL" clId="{DFAB4FE0-7F34-41E0-8D28-9176CF27BDF8}" dt="2024-08-14T12:11:37.815" v="2252" actId="1076"/>
          <ac:spMkLst>
            <pc:docMk/>
            <pc:sldMk cId="2658662183" sldId="954"/>
            <ac:spMk id="2" creationId="{49891D14-6B66-F4FF-C4CE-DF8658EDEE42}"/>
          </ac:spMkLst>
        </pc:spChg>
        <pc:spChg chg="mod">
          <ac:chgData name="Chang,Spencer Jordan" userId="47bc148a-f66a-4a29-97b6-6d9f682b338e" providerId="ADAL" clId="{DFAB4FE0-7F34-41E0-8D28-9176CF27BDF8}" dt="2024-08-14T12:11:37.815" v="2252" actId="1076"/>
          <ac:spMkLst>
            <pc:docMk/>
            <pc:sldMk cId="2658662183" sldId="954"/>
            <ac:spMk id="4" creationId="{9C2F9D00-7B9B-14E9-BB45-155C1D68AEC4}"/>
          </ac:spMkLst>
        </pc:spChg>
        <pc:spChg chg="mod">
          <ac:chgData name="Chang,Spencer Jordan" userId="47bc148a-f66a-4a29-97b6-6d9f682b338e" providerId="ADAL" clId="{DFAB4FE0-7F34-41E0-8D28-9176CF27BDF8}" dt="2024-08-14T12:11:37.815" v="2252" actId="1076"/>
          <ac:spMkLst>
            <pc:docMk/>
            <pc:sldMk cId="2658662183" sldId="954"/>
            <ac:spMk id="5" creationId="{3A3EBE24-A6FC-BB03-DB36-8F34E0EC1E37}"/>
          </ac:spMkLst>
        </pc:spChg>
        <pc:spChg chg="add mod">
          <ac:chgData name="Chang,Spencer Jordan" userId="47bc148a-f66a-4a29-97b6-6d9f682b338e" providerId="ADAL" clId="{DFAB4FE0-7F34-41E0-8D28-9176CF27BDF8}" dt="2024-08-14T12:12:03.748" v="2264" actId="1076"/>
          <ac:spMkLst>
            <pc:docMk/>
            <pc:sldMk cId="2658662183" sldId="954"/>
            <ac:spMk id="8" creationId="{B8F796C6-8E50-73D1-F1F6-7EB34F3F91DB}"/>
          </ac:spMkLst>
        </pc:spChg>
        <pc:spChg chg="mod">
          <ac:chgData name="Chang,Spencer Jordan" userId="47bc148a-f66a-4a29-97b6-6d9f682b338e" providerId="ADAL" clId="{DFAB4FE0-7F34-41E0-8D28-9176CF27BDF8}" dt="2024-08-14T12:11:37.815" v="2252" actId="1076"/>
          <ac:spMkLst>
            <pc:docMk/>
            <pc:sldMk cId="2658662183" sldId="954"/>
            <ac:spMk id="9" creationId="{64549760-FE92-5EEF-FB94-D45E73CD566B}"/>
          </ac:spMkLst>
        </pc:spChg>
        <pc:spChg chg="add mod">
          <ac:chgData name="Chang,Spencer Jordan" userId="47bc148a-f66a-4a29-97b6-6d9f682b338e" providerId="ADAL" clId="{DFAB4FE0-7F34-41E0-8D28-9176CF27BDF8}" dt="2024-08-14T12:12:00.988" v="2263" actId="1076"/>
          <ac:spMkLst>
            <pc:docMk/>
            <pc:sldMk cId="2658662183" sldId="954"/>
            <ac:spMk id="10" creationId="{F9E7D2FA-24E2-2046-E0EC-B8148FBFFF32}"/>
          </ac:spMkLst>
        </pc:spChg>
        <pc:spChg chg="add mod">
          <ac:chgData name="Chang,Spencer Jordan" userId="47bc148a-f66a-4a29-97b6-6d9f682b338e" providerId="ADAL" clId="{DFAB4FE0-7F34-41E0-8D28-9176CF27BDF8}" dt="2024-08-14T12:12:06.467" v="2265" actId="1076"/>
          <ac:spMkLst>
            <pc:docMk/>
            <pc:sldMk cId="2658662183" sldId="954"/>
            <ac:spMk id="11" creationId="{96196627-0222-FD70-83ED-A26D0A590601}"/>
          </ac:spMkLst>
        </pc:spChg>
        <pc:grpChg chg="add mod">
          <ac:chgData name="Chang,Spencer Jordan" userId="47bc148a-f66a-4a29-97b6-6d9f682b338e" providerId="ADAL" clId="{DFAB4FE0-7F34-41E0-8D28-9176CF27BDF8}" dt="2024-08-14T12:12:18.312" v="2269" actId="164"/>
          <ac:grpSpMkLst>
            <pc:docMk/>
            <pc:sldMk cId="2658662183" sldId="954"/>
            <ac:grpSpMk id="12" creationId="{61F297FF-89BD-4920-5054-1B1CAECBF965}"/>
          </ac:grpSpMkLst>
        </pc:grpChg>
        <pc:grpChg chg="add mod">
          <ac:chgData name="Chang,Spencer Jordan" userId="47bc148a-f66a-4a29-97b6-6d9f682b338e" providerId="ADAL" clId="{DFAB4FE0-7F34-41E0-8D28-9176CF27BDF8}" dt="2024-08-14T12:12:55.721" v="2277" actId="171"/>
          <ac:grpSpMkLst>
            <pc:docMk/>
            <pc:sldMk cId="2658662183" sldId="954"/>
            <ac:grpSpMk id="13" creationId="{8FAF6225-6506-8679-D550-6A231E785B98}"/>
          </ac:grpSpMkLst>
        </pc:grpChg>
        <pc:picChg chg="add mod">
          <ac:chgData name="Chang,Spencer Jordan" userId="47bc148a-f66a-4a29-97b6-6d9f682b338e" providerId="ADAL" clId="{DFAB4FE0-7F34-41E0-8D28-9176CF27BDF8}" dt="2024-08-14T12:11:57.490" v="2262" actId="1076"/>
          <ac:picMkLst>
            <pc:docMk/>
            <pc:sldMk cId="2658662183" sldId="954"/>
            <ac:picMk id="3" creationId="{1EBCE403-6B07-8B5B-B8CF-1E385C6B21E2}"/>
          </ac:picMkLst>
        </pc:picChg>
        <pc:picChg chg="add mod">
          <ac:chgData name="Chang,Spencer Jordan" userId="47bc148a-f66a-4a29-97b6-6d9f682b338e" providerId="ADAL" clId="{DFAB4FE0-7F34-41E0-8D28-9176CF27BDF8}" dt="2024-08-14T12:12:18.312" v="2269" actId="164"/>
          <ac:picMkLst>
            <pc:docMk/>
            <pc:sldMk cId="2658662183" sldId="954"/>
            <ac:picMk id="6" creationId="{DEDF0731-9CAD-4BC2-4675-B213BF49C299}"/>
          </ac:picMkLst>
        </pc:picChg>
        <pc:picChg chg="add mod">
          <ac:chgData name="Chang,Spencer Jordan" userId="47bc148a-f66a-4a29-97b6-6d9f682b338e" providerId="ADAL" clId="{DFAB4FE0-7F34-41E0-8D28-9176CF27BDF8}" dt="2024-08-14T12:11:57.490" v="2262" actId="1076"/>
          <ac:picMkLst>
            <pc:docMk/>
            <pc:sldMk cId="2658662183" sldId="954"/>
            <ac:picMk id="7" creationId="{9E47A8E9-1B92-A281-197D-E2502C1678F2}"/>
          </ac:picMkLst>
        </pc:picChg>
        <pc:picChg chg="add mod">
          <ac:chgData name="Chang,Spencer Jordan" userId="47bc148a-f66a-4a29-97b6-6d9f682b338e" providerId="ADAL" clId="{DFAB4FE0-7F34-41E0-8D28-9176CF27BDF8}" dt="2024-08-14T12:12:35.469" v="2273" actId="1076"/>
          <ac:picMkLst>
            <pc:docMk/>
            <pc:sldMk cId="2658662183" sldId="954"/>
            <ac:picMk id="14" creationId="{696A6357-841C-5289-3D1F-565CE87E351A}"/>
          </ac:picMkLst>
        </pc:picChg>
        <pc:picChg chg="mod">
          <ac:chgData name="Chang,Spencer Jordan" userId="47bc148a-f66a-4a29-97b6-6d9f682b338e" providerId="ADAL" clId="{DFAB4FE0-7F34-41E0-8D28-9176CF27BDF8}" dt="2024-08-14T12:11:43.281" v="2254" actId="1076"/>
          <ac:picMkLst>
            <pc:docMk/>
            <pc:sldMk cId="2658662183" sldId="954"/>
            <ac:picMk id="4098" creationId="{A9B43918-1639-0389-FFBF-6BB00A00E3CB}"/>
          </ac:picMkLst>
        </pc:picChg>
        <pc:picChg chg="mod">
          <ac:chgData name="Chang,Spencer Jordan" userId="47bc148a-f66a-4a29-97b6-6d9f682b338e" providerId="ADAL" clId="{DFAB4FE0-7F34-41E0-8D28-9176CF27BDF8}" dt="2024-08-14T12:11:44.912" v="2255" actId="1076"/>
          <ac:picMkLst>
            <pc:docMk/>
            <pc:sldMk cId="2658662183" sldId="954"/>
            <ac:picMk id="4100" creationId="{F4AD658E-188D-16B1-8FA0-C6E3739CE159}"/>
          </ac:picMkLst>
        </pc:picChg>
        <pc:picChg chg="mod">
          <ac:chgData name="Chang,Spencer Jordan" userId="47bc148a-f66a-4a29-97b6-6d9f682b338e" providerId="ADAL" clId="{DFAB4FE0-7F34-41E0-8D28-9176CF27BDF8}" dt="2024-08-14T12:11:48.467" v="2257" actId="1076"/>
          <ac:picMkLst>
            <pc:docMk/>
            <pc:sldMk cId="2658662183" sldId="954"/>
            <ac:picMk id="4104" creationId="{5A351F65-C8CB-9410-1271-ECBF32D72C2E}"/>
          </ac:picMkLst>
        </pc:picChg>
      </pc:sldChg>
      <pc:sldChg chg="add del">
        <pc:chgData name="Chang,Spencer Jordan" userId="47bc148a-f66a-4a29-97b6-6d9f682b338e" providerId="ADAL" clId="{DFAB4FE0-7F34-41E0-8D28-9176CF27BDF8}" dt="2024-09-12T12:54:29.598" v="24447" actId="47"/>
        <pc:sldMkLst>
          <pc:docMk/>
          <pc:sldMk cId="2878831231" sldId="954"/>
        </pc:sldMkLst>
      </pc:sldChg>
      <pc:sldChg chg="addSp modSp add del mod modNotesTx">
        <pc:chgData name="Chang,Spencer Jordan" userId="47bc148a-f66a-4a29-97b6-6d9f682b338e" providerId="ADAL" clId="{DFAB4FE0-7F34-41E0-8D28-9176CF27BDF8}" dt="2024-09-05T18:13:13.504" v="7744" actId="2696"/>
        <pc:sldMkLst>
          <pc:docMk/>
          <pc:sldMk cId="2116548864" sldId="955"/>
        </pc:sldMkLst>
        <pc:spChg chg="mod">
          <ac:chgData name="Chang,Spencer Jordan" userId="47bc148a-f66a-4a29-97b6-6d9f682b338e" providerId="ADAL" clId="{DFAB4FE0-7F34-41E0-8D28-9176CF27BDF8}" dt="2024-08-14T12:15:53.707" v="2325" actId="1076"/>
          <ac:spMkLst>
            <pc:docMk/>
            <pc:sldMk cId="2116548864" sldId="955"/>
            <ac:spMk id="4" creationId="{9C2F9D00-7B9B-14E9-BB45-155C1D68AEC4}"/>
          </ac:spMkLst>
        </pc:spChg>
        <pc:spChg chg="mod">
          <ac:chgData name="Chang,Spencer Jordan" userId="47bc148a-f66a-4a29-97b6-6d9f682b338e" providerId="ADAL" clId="{DFAB4FE0-7F34-41E0-8D28-9176CF27BDF8}" dt="2024-08-14T12:15:53.707" v="2325" actId="1076"/>
          <ac:spMkLst>
            <pc:docMk/>
            <pc:sldMk cId="2116548864" sldId="955"/>
            <ac:spMk id="5" creationId="{3A3EBE24-A6FC-BB03-DB36-8F34E0EC1E37}"/>
          </ac:spMkLst>
        </pc:spChg>
        <pc:spChg chg="mod">
          <ac:chgData name="Chang,Spencer Jordan" userId="47bc148a-f66a-4a29-97b6-6d9f682b338e" providerId="ADAL" clId="{DFAB4FE0-7F34-41E0-8D28-9176CF27BDF8}" dt="2024-08-14T12:15:53.707" v="2325" actId="1076"/>
          <ac:spMkLst>
            <pc:docMk/>
            <pc:sldMk cId="2116548864" sldId="955"/>
            <ac:spMk id="7" creationId="{05816297-0FE4-2EB3-5E57-64CBE4063725}"/>
          </ac:spMkLst>
        </pc:spChg>
        <pc:spChg chg="mod">
          <ac:chgData name="Chang,Spencer Jordan" userId="47bc148a-f66a-4a29-97b6-6d9f682b338e" providerId="ADAL" clId="{DFAB4FE0-7F34-41E0-8D28-9176CF27BDF8}" dt="2024-08-14T12:15:53.707" v="2325" actId="1076"/>
          <ac:spMkLst>
            <pc:docMk/>
            <pc:sldMk cId="2116548864" sldId="955"/>
            <ac:spMk id="8" creationId="{57F24887-0038-77D5-2880-0F43A6339AAC}"/>
          </ac:spMkLst>
        </pc:spChg>
        <pc:spChg chg="mod">
          <ac:chgData name="Chang,Spencer Jordan" userId="47bc148a-f66a-4a29-97b6-6d9f682b338e" providerId="ADAL" clId="{DFAB4FE0-7F34-41E0-8D28-9176CF27BDF8}" dt="2024-08-14T12:15:53.707" v="2325" actId="1076"/>
          <ac:spMkLst>
            <pc:docMk/>
            <pc:sldMk cId="2116548864" sldId="955"/>
            <ac:spMk id="9" creationId="{64549760-FE92-5EEF-FB94-D45E73CD566B}"/>
          </ac:spMkLst>
        </pc:spChg>
        <pc:spChg chg="add mod ord">
          <ac:chgData name="Chang,Spencer Jordan" userId="47bc148a-f66a-4a29-97b6-6d9f682b338e" providerId="ADAL" clId="{DFAB4FE0-7F34-41E0-8D28-9176CF27BDF8}" dt="2024-08-14T12:17:50.370" v="2336" actId="34135"/>
          <ac:spMkLst>
            <pc:docMk/>
            <pc:sldMk cId="2116548864" sldId="955"/>
            <ac:spMk id="41" creationId="{EEED1F74-9254-CDD9-1A75-0ED1114C28BB}"/>
          </ac:spMkLst>
        </pc:spChg>
        <pc:picChg chg="mod">
          <ac:chgData name="Chang,Spencer Jordan" userId="47bc148a-f66a-4a29-97b6-6d9f682b338e" providerId="ADAL" clId="{DFAB4FE0-7F34-41E0-8D28-9176CF27BDF8}" dt="2024-08-14T12:15:53.707" v="2325" actId="1076"/>
          <ac:picMkLst>
            <pc:docMk/>
            <pc:sldMk cId="2116548864" sldId="955"/>
            <ac:picMk id="3076" creationId="{E240B2D9-2445-DDCB-48E7-4A98614C6F8E}"/>
          </ac:picMkLst>
        </pc:picChg>
        <pc:picChg chg="mod">
          <ac:chgData name="Chang,Spencer Jordan" userId="47bc148a-f66a-4a29-97b6-6d9f682b338e" providerId="ADAL" clId="{DFAB4FE0-7F34-41E0-8D28-9176CF27BDF8}" dt="2024-08-14T12:15:53.707" v="2325" actId="1076"/>
          <ac:picMkLst>
            <pc:docMk/>
            <pc:sldMk cId="2116548864" sldId="955"/>
            <ac:picMk id="3078" creationId="{EC40F7BE-A8CF-FB11-5DA3-D6A7D6D1E0C2}"/>
          </ac:picMkLst>
        </pc:picChg>
        <pc:picChg chg="mod">
          <ac:chgData name="Chang,Spencer Jordan" userId="47bc148a-f66a-4a29-97b6-6d9f682b338e" providerId="ADAL" clId="{DFAB4FE0-7F34-41E0-8D28-9176CF27BDF8}" dt="2024-08-14T12:15:53.707" v="2325" actId="1076"/>
          <ac:picMkLst>
            <pc:docMk/>
            <pc:sldMk cId="2116548864" sldId="955"/>
            <ac:picMk id="3080" creationId="{924782E1-F014-44DE-0081-491A45B3E6D8}"/>
          </ac:picMkLst>
        </pc:picChg>
        <pc:picChg chg="mod">
          <ac:chgData name="Chang,Spencer Jordan" userId="47bc148a-f66a-4a29-97b6-6d9f682b338e" providerId="ADAL" clId="{DFAB4FE0-7F34-41E0-8D28-9176CF27BDF8}" dt="2024-08-14T12:15:53.707" v="2325" actId="1076"/>
          <ac:picMkLst>
            <pc:docMk/>
            <pc:sldMk cId="2116548864" sldId="955"/>
            <ac:picMk id="3082" creationId="{91F3A5B7-2533-6109-BE18-C4393C48C2FC}"/>
          </ac:picMkLst>
        </pc:picChg>
        <pc:picChg chg="mod">
          <ac:chgData name="Chang,Spencer Jordan" userId="47bc148a-f66a-4a29-97b6-6d9f682b338e" providerId="ADAL" clId="{DFAB4FE0-7F34-41E0-8D28-9176CF27BDF8}" dt="2024-08-14T12:15:53.707" v="2325" actId="1076"/>
          <ac:picMkLst>
            <pc:docMk/>
            <pc:sldMk cId="2116548864" sldId="955"/>
            <ac:picMk id="3088" creationId="{0C2EB623-1BE0-309D-61D7-25340D381C43}"/>
          </ac:picMkLst>
        </pc:picChg>
        <pc:cxnChg chg="add mod">
          <ac:chgData name="Chang,Spencer Jordan" userId="47bc148a-f66a-4a29-97b6-6d9f682b338e" providerId="ADAL" clId="{DFAB4FE0-7F34-41E0-8D28-9176CF27BDF8}" dt="2024-08-14T12:16:20.948" v="2329" actId="208"/>
          <ac:cxnSpMkLst>
            <pc:docMk/>
            <pc:sldMk cId="2116548864" sldId="955"/>
            <ac:cxnSpMk id="3" creationId="{F2005043-B726-1D36-44C2-331CE55CA9E3}"/>
          </ac:cxnSpMkLst>
        </pc:cxnChg>
        <pc:cxnChg chg="add mod">
          <ac:chgData name="Chang,Spencer Jordan" userId="47bc148a-f66a-4a29-97b6-6d9f682b338e" providerId="ADAL" clId="{DFAB4FE0-7F34-41E0-8D28-9176CF27BDF8}" dt="2024-08-14T12:15:53.707" v="2325" actId="1076"/>
          <ac:cxnSpMkLst>
            <pc:docMk/>
            <pc:sldMk cId="2116548864" sldId="955"/>
            <ac:cxnSpMk id="11" creationId="{FAA8535E-DB80-23D6-4D77-464994E28BC3}"/>
          </ac:cxnSpMkLst>
        </pc:cxnChg>
        <pc:cxnChg chg="add mod">
          <ac:chgData name="Chang,Spencer Jordan" userId="47bc148a-f66a-4a29-97b6-6d9f682b338e" providerId="ADAL" clId="{DFAB4FE0-7F34-41E0-8D28-9176CF27BDF8}" dt="2024-08-14T12:16:20.948" v="2329" actId="208"/>
          <ac:cxnSpMkLst>
            <pc:docMk/>
            <pc:sldMk cId="2116548864" sldId="955"/>
            <ac:cxnSpMk id="26" creationId="{A6E7E958-529D-9D91-48F0-50AAF19A2777}"/>
          </ac:cxnSpMkLst>
        </pc:cxnChg>
        <pc:cxnChg chg="add mod">
          <ac:chgData name="Chang,Spencer Jordan" userId="47bc148a-f66a-4a29-97b6-6d9f682b338e" providerId="ADAL" clId="{DFAB4FE0-7F34-41E0-8D28-9176CF27BDF8}" dt="2024-08-14T12:15:53.707" v="2325" actId="1076"/>
          <ac:cxnSpMkLst>
            <pc:docMk/>
            <pc:sldMk cId="2116548864" sldId="955"/>
            <ac:cxnSpMk id="29" creationId="{37BC6956-4D2B-40BA-584B-15E4590CF50A}"/>
          </ac:cxnSpMkLst>
        </pc:cxnChg>
        <pc:cxnChg chg="add mod">
          <ac:chgData name="Chang,Spencer Jordan" userId="47bc148a-f66a-4a29-97b6-6d9f682b338e" providerId="ADAL" clId="{DFAB4FE0-7F34-41E0-8D28-9176CF27BDF8}" dt="2024-08-14T12:16:32.098" v="2333" actId="14100"/>
          <ac:cxnSpMkLst>
            <pc:docMk/>
            <pc:sldMk cId="2116548864" sldId="955"/>
            <ac:cxnSpMk id="34" creationId="{02E8E00E-DEE5-7641-B519-D3154967BD5D}"/>
          </ac:cxnSpMkLst>
        </pc:cxnChg>
        <pc:cxnChg chg="add mod">
          <ac:chgData name="Chang,Spencer Jordan" userId="47bc148a-f66a-4a29-97b6-6d9f682b338e" providerId="ADAL" clId="{DFAB4FE0-7F34-41E0-8D28-9176CF27BDF8}" dt="2024-08-14T12:16:27.423" v="2332" actId="14100"/>
          <ac:cxnSpMkLst>
            <pc:docMk/>
            <pc:sldMk cId="2116548864" sldId="955"/>
            <ac:cxnSpMk id="37" creationId="{3401F6A1-2B11-1753-E2FB-7DD6DA8DD0A5}"/>
          </ac:cxnSpMkLst>
        </pc:cxnChg>
      </pc:sldChg>
      <pc:sldChg chg="add del">
        <pc:chgData name="Chang,Spencer Jordan" userId="47bc148a-f66a-4a29-97b6-6d9f682b338e" providerId="ADAL" clId="{DFAB4FE0-7F34-41E0-8D28-9176CF27BDF8}" dt="2024-09-12T12:54:29.598" v="24447" actId="47"/>
        <pc:sldMkLst>
          <pc:docMk/>
          <pc:sldMk cId="4228565458" sldId="955"/>
        </pc:sldMkLst>
      </pc:sldChg>
      <pc:sldChg chg="add del">
        <pc:chgData name="Chang,Spencer Jordan" userId="47bc148a-f66a-4a29-97b6-6d9f682b338e" providerId="ADAL" clId="{DFAB4FE0-7F34-41E0-8D28-9176CF27BDF8}" dt="2024-09-12T12:31:36.502" v="22876" actId="47"/>
        <pc:sldMkLst>
          <pc:docMk/>
          <pc:sldMk cId="483002188" sldId="956"/>
        </pc:sldMkLst>
      </pc:sldChg>
      <pc:sldChg chg="add del">
        <pc:chgData name="Chang,Spencer Jordan" userId="47bc148a-f66a-4a29-97b6-6d9f682b338e" providerId="ADAL" clId="{DFAB4FE0-7F34-41E0-8D28-9176CF27BDF8}" dt="2024-08-14T12:23:35.920" v="2384" actId="2696"/>
        <pc:sldMkLst>
          <pc:docMk/>
          <pc:sldMk cId="4036854675" sldId="956"/>
        </pc:sldMkLst>
      </pc:sldChg>
      <pc:sldChg chg="modSp add del mod modNotesTx">
        <pc:chgData name="Chang,Spencer Jordan" userId="47bc148a-f66a-4a29-97b6-6d9f682b338e" providerId="ADAL" clId="{DFAB4FE0-7F34-41E0-8D28-9176CF27BDF8}" dt="2024-08-27T12:41:46.355" v="5181" actId="47"/>
        <pc:sldMkLst>
          <pc:docMk/>
          <pc:sldMk cId="1991675273" sldId="957"/>
        </pc:sldMkLst>
        <pc:picChg chg="mod">
          <ac:chgData name="Chang,Spencer Jordan" userId="47bc148a-f66a-4a29-97b6-6d9f682b338e" providerId="ADAL" clId="{DFAB4FE0-7F34-41E0-8D28-9176CF27BDF8}" dt="2024-08-26T13:23:51.226" v="4972" actId="14100"/>
          <ac:picMkLst>
            <pc:docMk/>
            <pc:sldMk cId="1991675273" sldId="957"/>
            <ac:picMk id="12" creationId="{C2EB6CFA-ACAA-9466-3108-CD103325708D}"/>
          </ac:picMkLst>
        </pc:picChg>
      </pc:sldChg>
      <pc:sldChg chg="addSp delSp modSp new del mod modClrScheme chgLayout">
        <pc:chgData name="Chang,Spencer Jordan" userId="47bc148a-f66a-4a29-97b6-6d9f682b338e" providerId="ADAL" clId="{DFAB4FE0-7F34-41E0-8D28-9176CF27BDF8}" dt="2024-08-26T12:41:15.239" v="4457" actId="2696"/>
        <pc:sldMkLst>
          <pc:docMk/>
          <pc:sldMk cId="2010632592" sldId="957"/>
        </pc:sldMkLst>
        <pc:spChg chg="mod ord">
          <ac:chgData name="Chang,Spencer Jordan" userId="47bc148a-f66a-4a29-97b6-6d9f682b338e" providerId="ADAL" clId="{DFAB4FE0-7F34-41E0-8D28-9176CF27BDF8}" dt="2024-08-22T13:10:48.123" v="3344" actId="700"/>
          <ac:spMkLst>
            <pc:docMk/>
            <pc:sldMk cId="2010632592" sldId="957"/>
            <ac:spMk id="2" creationId="{95B0F9A0-0DD8-E466-B702-1BFF953651FC}"/>
          </ac:spMkLst>
        </pc:spChg>
        <pc:spChg chg="del">
          <ac:chgData name="Chang,Spencer Jordan" userId="47bc148a-f66a-4a29-97b6-6d9f682b338e" providerId="ADAL" clId="{DFAB4FE0-7F34-41E0-8D28-9176CF27BDF8}" dt="2024-08-22T13:10:32.865" v="3339"/>
          <ac:spMkLst>
            <pc:docMk/>
            <pc:sldMk cId="2010632592" sldId="957"/>
            <ac:spMk id="3" creationId="{EBEB58ED-E1A1-05BC-EB05-AB42BC25156F}"/>
          </ac:spMkLst>
        </pc:spChg>
        <pc:spChg chg="add mod">
          <ac:chgData name="Chang,Spencer Jordan" userId="47bc148a-f66a-4a29-97b6-6d9f682b338e" providerId="ADAL" clId="{DFAB4FE0-7F34-41E0-8D28-9176CF27BDF8}" dt="2024-08-22T13:09:52.097" v="3338" actId="14100"/>
          <ac:spMkLst>
            <pc:docMk/>
            <pc:sldMk cId="2010632592" sldId="957"/>
            <ac:spMk id="5" creationId="{E82F5928-8B13-C75A-66A7-2590DAD01E52}"/>
          </ac:spMkLst>
        </pc:spChg>
        <pc:spChg chg="add del mod ord">
          <ac:chgData name="Chang,Spencer Jordan" userId="47bc148a-f66a-4a29-97b6-6d9f682b338e" providerId="ADAL" clId="{DFAB4FE0-7F34-41E0-8D28-9176CF27BDF8}" dt="2024-08-22T13:10:48.123" v="3344" actId="700"/>
          <ac:spMkLst>
            <pc:docMk/>
            <pc:sldMk cId="2010632592" sldId="957"/>
            <ac:spMk id="9" creationId="{9249C4FE-2E29-E260-EA14-3B9B7D7E2D08}"/>
          </ac:spMkLst>
        </pc:spChg>
        <pc:spChg chg="add mod ord">
          <ac:chgData name="Chang,Spencer Jordan" userId="47bc148a-f66a-4a29-97b6-6d9f682b338e" providerId="ADAL" clId="{DFAB4FE0-7F34-41E0-8D28-9176CF27BDF8}" dt="2024-08-22T13:13:44.125" v="3421" actId="20577"/>
          <ac:spMkLst>
            <pc:docMk/>
            <pc:sldMk cId="2010632592" sldId="957"/>
            <ac:spMk id="10" creationId="{B88E05D1-768C-F388-CB30-22119D0CA2C4}"/>
          </ac:spMkLst>
        </pc:spChg>
        <pc:spChg chg="add del mod ord">
          <ac:chgData name="Chang,Spencer Jordan" userId="47bc148a-f66a-4a29-97b6-6d9f682b338e" providerId="ADAL" clId="{DFAB4FE0-7F34-41E0-8D28-9176CF27BDF8}" dt="2024-08-22T13:10:50.955" v="3345"/>
          <ac:spMkLst>
            <pc:docMk/>
            <pc:sldMk cId="2010632592" sldId="957"/>
            <ac:spMk id="11" creationId="{C9D9BDCC-D7CB-89AD-CD28-6568E5476F00}"/>
          </ac:spMkLst>
        </pc:spChg>
        <pc:picChg chg="add del mod">
          <ac:chgData name="Chang,Spencer Jordan" userId="47bc148a-f66a-4a29-97b6-6d9f682b338e" providerId="ADAL" clId="{DFAB4FE0-7F34-41E0-8D28-9176CF27BDF8}" dt="2024-08-22T13:10:43.645" v="3343" actId="21"/>
          <ac:picMkLst>
            <pc:docMk/>
            <pc:sldMk cId="2010632592" sldId="957"/>
            <ac:picMk id="7" creationId="{C2EB6CFA-ACAA-9466-3108-CD103325708D}"/>
          </ac:picMkLst>
        </pc:picChg>
        <pc:picChg chg="add mod">
          <ac:chgData name="Chang,Spencer Jordan" userId="47bc148a-f66a-4a29-97b6-6d9f682b338e" providerId="ADAL" clId="{DFAB4FE0-7F34-41E0-8D28-9176CF27BDF8}" dt="2024-08-22T13:13:30.189" v="3408" actId="14100"/>
          <ac:picMkLst>
            <pc:docMk/>
            <pc:sldMk cId="2010632592" sldId="957"/>
            <ac:picMk id="12" creationId="{C2EB6CFA-ACAA-9466-3108-CD103325708D}"/>
          </ac:picMkLst>
        </pc:picChg>
      </pc:sldChg>
      <pc:sldChg chg="add del">
        <pc:chgData name="Chang,Spencer Jordan" userId="47bc148a-f66a-4a29-97b6-6d9f682b338e" providerId="ADAL" clId="{DFAB4FE0-7F34-41E0-8D28-9176CF27BDF8}" dt="2024-08-27T12:41:45.327" v="5180" actId="47"/>
        <pc:sldMkLst>
          <pc:docMk/>
          <pc:sldMk cId="1861100765" sldId="958"/>
        </pc:sldMkLst>
      </pc:sldChg>
      <pc:sldChg chg="addSp delSp modSp add del mod ord modNotesTx">
        <pc:chgData name="Chang,Spencer Jordan" userId="47bc148a-f66a-4a29-97b6-6d9f682b338e" providerId="ADAL" clId="{DFAB4FE0-7F34-41E0-8D28-9176CF27BDF8}" dt="2024-08-26T12:41:15.239" v="4457" actId="2696"/>
        <pc:sldMkLst>
          <pc:docMk/>
          <pc:sldMk cId="2289690597" sldId="958"/>
        </pc:sldMkLst>
        <pc:spChg chg="mod">
          <ac:chgData name="Chang,Spencer Jordan" userId="47bc148a-f66a-4a29-97b6-6d9f682b338e" providerId="ADAL" clId="{DFAB4FE0-7F34-41E0-8D28-9176CF27BDF8}" dt="2024-08-22T12:56:43.682" v="3042" actId="20577"/>
          <ac:spMkLst>
            <pc:docMk/>
            <pc:sldMk cId="2289690597" sldId="958"/>
            <ac:spMk id="2" creationId="{95B0F9A0-0DD8-E466-B702-1BFF953651FC}"/>
          </ac:spMkLst>
        </pc:spChg>
        <pc:spChg chg="del">
          <ac:chgData name="Chang,Spencer Jordan" userId="47bc148a-f66a-4a29-97b6-6d9f682b338e" providerId="ADAL" clId="{DFAB4FE0-7F34-41E0-8D28-9176CF27BDF8}" dt="2024-08-22T13:00:36.691" v="3064" actId="478"/>
          <ac:spMkLst>
            <pc:docMk/>
            <pc:sldMk cId="2289690597" sldId="958"/>
            <ac:spMk id="3" creationId="{EBEB58ED-E1A1-05BC-EB05-AB42BC25156F}"/>
          </ac:spMkLst>
        </pc:spChg>
        <pc:spChg chg="add mod">
          <ac:chgData name="Chang,Spencer Jordan" userId="47bc148a-f66a-4a29-97b6-6d9f682b338e" providerId="ADAL" clId="{DFAB4FE0-7F34-41E0-8D28-9176CF27BDF8}" dt="2024-08-22T13:08:56.634" v="3316" actId="20577"/>
          <ac:spMkLst>
            <pc:docMk/>
            <pc:sldMk cId="2289690597" sldId="958"/>
            <ac:spMk id="10" creationId="{78B9A78C-32AB-7D81-F5E2-86CA748CDC83}"/>
          </ac:spMkLst>
        </pc:spChg>
        <pc:grpChg chg="add mod">
          <ac:chgData name="Chang,Spencer Jordan" userId="47bc148a-f66a-4a29-97b6-6d9f682b338e" providerId="ADAL" clId="{DFAB4FE0-7F34-41E0-8D28-9176CF27BDF8}" dt="2024-08-22T13:01:44.549" v="3070" actId="1076"/>
          <ac:grpSpMkLst>
            <pc:docMk/>
            <pc:sldMk cId="2289690597" sldId="958"/>
            <ac:grpSpMk id="4" creationId="{96B72836-52BA-83B9-4939-7DBE8C474CD1}"/>
          </ac:grpSpMkLst>
        </pc:grpChg>
        <pc:picChg chg="add mod">
          <ac:chgData name="Chang,Spencer Jordan" userId="47bc148a-f66a-4a29-97b6-6d9f682b338e" providerId="ADAL" clId="{DFAB4FE0-7F34-41E0-8D28-9176CF27BDF8}" dt="2024-08-22T13:00:40.447" v="3065" actId="164"/>
          <ac:picMkLst>
            <pc:docMk/>
            <pc:sldMk cId="2289690597" sldId="958"/>
            <ac:picMk id="5" creationId="{D0BAD2C2-1791-076F-CA76-567D1A6B678F}"/>
          </ac:picMkLst>
        </pc:picChg>
        <pc:picChg chg="add mod">
          <ac:chgData name="Chang,Spencer Jordan" userId="47bc148a-f66a-4a29-97b6-6d9f682b338e" providerId="ADAL" clId="{DFAB4FE0-7F34-41E0-8D28-9176CF27BDF8}" dt="2024-08-22T13:06:44.509" v="3074" actId="1076"/>
          <ac:picMkLst>
            <pc:docMk/>
            <pc:sldMk cId="2289690597" sldId="958"/>
            <ac:picMk id="7" creationId="{94647208-5BF0-F876-D7E3-E32FE0073347}"/>
          </ac:picMkLst>
        </pc:picChg>
        <pc:picChg chg="add mod">
          <ac:chgData name="Chang,Spencer Jordan" userId="47bc148a-f66a-4a29-97b6-6d9f682b338e" providerId="ADAL" clId="{DFAB4FE0-7F34-41E0-8D28-9176CF27BDF8}" dt="2024-08-22T13:00:40.447" v="3065" actId="164"/>
          <ac:picMkLst>
            <pc:docMk/>
            <pc:sldMk cId="2289690597" sldId="958"/>
            <ac:picMk id="9" creationId="{31F51EFB-82F1-731A-073E-5DB3443A3A57}"/>
          </ac:picMkLst>
        </pc:picChg>
      </pc:sldChg>
      <pc:sldChg chg="addSp delSp modSp add del mod modNotesTx">
        <pc:chgData name="Chang,Spencer Jordan" userId="47bc148a-f66a-4a29-97b6-6d9f682b338e" providerId="ADAL" clId="{DFAB4FE0-7F34-41E0-8D28-9176CF27BDF8}" dt="2024-08-26T12:41:15.239" v="4457" actId="2696"/>
        <pc:sldMkLst>
          <pc:docMk/>
          <pc:sldMk cId="1453749948" sldId="959"/>
        </pc:sldMkLst>
        <pc:spChg chg="mod">
          <ac:chgData name="Chang,Spencer Jordan" userId="47bc148a-f66a-4a29-97b6-6d9f682b338e" providerId="ADAL" clId="{DFAB4FE0-7F34-41E0-8D28-9176CF27BDF8}" dt="2024-08-22T12:56:47.342" v="3050" actId="20577"/>
          <ac:spMkLst>
            <pc:docMk/>
            <pc:sldMk cId="1453749948" sldId="959"/>
            <ac:spMk id="2" creationId="{95B0F9A0-0DD8-E466-B702-1BFF953651FC}"/>
          </ac:spMkLst>
        </pc:spChg>
        <pc:spChg chg="del">
          <ac:chgData name="Chang,Spencer Jordan" userId="47bc148a-f66a-4a29-97b6-6d9f682b338e" providerId="ADAL" clId="{DFAB4FE0-7F34-41E0-8D28-9176CF27BDF8}" dt="2024-08-22T12:57:16.086" v="3051"/>
          <ac:spMkLst>
            <pc:docMk/>
            <pc:sldMk cId="1453749948" sldId="959"/>
            <ac:spMk id="3" creationId="{EBEB58ED-E1A1-05BC-EB05-AB42BC25156F}"/>
          </ac:spMkLst>
        </pc:spChg>
        <pc:spChg chg="add del mod">
          <ac:chgData name="Chang,Spencer Jordan" userId="47bc148a-f66a-4a29-97b6-6d9f682b338e" providerId="ADAL" clId="{DFAB4FE0-7F34-41E0-8D28-9176CF27BDF8}" dt="2024-08-22T13:26:47.969" v="3496" actId="22"/>
          <ac:spMkLst>
            <pc:docMk/>
            <pc:sldMk cId="1453749948" sldId="959"/>
            <ac:spMk id="11" creationId="{AF6222B1-3F28-F359-DF48-1903767880F7}"/>
          </ac:spMkLst>
        </pc:spChg>
        <pc:spChg chg="add mod">
          <ac:chgData name="Chang,Spencer Jordan" userId="47bc148a-f66a-4a29-97b6-6d9f682b338e" providerId="ADAL" clId="{DFAB4FE0-7F34-41E0-8D28-9176CF27BDF8}" dt="2024-08-22T13:45:13.671" v="3656" actId="14100"/>
          <ac:spMkLst>
            <pc:docMk/>
            <pc:sldMk cId="1453749948" sldId="959"/>
            <ac:spMk id="16" creationId="{5D49AB4F-7B3A-AFD4-DA34-D341565818A0}"/>
          </ac:spMkLst>
        </pc:spChg>
        <pc:picChg chg="add del mod">
          <ac:chgData name="Chang,Spencer Jordan" userId="47bc148a-f66a-4a29-97b6-6d9f682b338e" providerId="ADAL" clId="{DFAB4FE0-7F34-41E0-8D28-9176CF27BDF8}" dt="2024-08-22T13:00:30.405" v="3062" actId="21"/>
          <ac:picMkLst>
            <pc:docMk/>
            <pc:sldMk cId="1453749948" sldId="959"/>
            <ac:picMk id="5" creationId="{D0BAD2C2-1791-076F-CA76-567D1A6B678F}"/>
          </ac:picMkLst>
        </pc:picChg>
        <pc:picChg chg="add del mod">
          <ac:chgData name="Chang,Spencer Jordan" userId="47bc148a-f66a-4a29-97b6-6d9f682b338e" providerId="ADAL" clId="{DFAB4FE0-7F34-41E0-8D28-9176CF27BDF8}" dt="2024-08-22T12:57:26.150" v="3057" actId="478"/>
          <ac:picMkLst>
            <pc:docMk/>
            <pc:sldMk cId="1453749948" sldId="959"/>
            <ac:picMk id="7" creationId="{A2C82C34-EDEE-F572-C8CC-EE17F961D47F}"/>
          </ac:picMkLst>
        </pc:picChg>
        <pc:picChg chg="add del mod">
          <ac:chgData name="Chang,Spencer Jordan" userId="47bc148a-f66a-4a29-97b6-6d9f682b338e" providerId="ADAL" clId="{DFAB4FE0-7F34-41E0-8D28-9176CF27BDF8}" dt="2024-08-22T13:00:30.405" v="3062" actId="21"/>
          <ac:picMkLst>
            <pc:docMk/>
            <pc:sldMk cId="1453749948" sldId="959"/>
            <ac:picMk id="9" creationId="{31F51EFB-82F1-731A-073E-5DB3443A3A57}"/>
          </ac:picMkLst>
        </pc:picChg>
        <pc:picChg chg="add mod ord modCrop">
          <ac:chgData name="Chang,Spencer Jordan" userId="47bc148a-f66a-4a29-97b6-6d9f682b338e" providerId="ADAL" clId="{DFAB4FE0-7F34-41E0-8D28-9176CF27BDF8}" dt="2024-08-22T13:27:40.871" v="3508" actId="1076"/>
          <ac:picMkLst>
            <pc:docMk/>
            <pc:sldMk cId="1453749948" sldId="959"/>
            <ac:picMk id="13" creationId="{D42B9704-0D65-B2E4-A9BB-ABDDD1E651CD}"/>
          </ac:picMkLst>
        </pc:picChg>
        <pc:picChg chg="add mod">
          <ac:chgData name="Chang,Spencer Jordan" userId="47bc148a-f66a-4a29-97b6-6d9f682b338e" providerId="ADAL" clId="{DFAB4FE0-7F34-41E0-8D28-9176CF27BDF8}" dt="2024-08-22T13:27:41.996" v="3509" actId="1076"/>
          <ac:picMkLst>
            <pc:docMk/>
            <pc:sldMk cId="1453749948" sldId="959"/>
            <ac:picMk id="15" creationId="{33C6D1BE-318B-668B-85C6-B361189ED241}"/>
          </ac:picMkLst>
        </pc:picChg>
      </pc:sldChg>
      <pc:sldChg chg="addSp delSp modSp add mod ord modTransition modNotesTx">
        <pc:chgData name="Chang,Spencer Jordan" userId="47bc148a-f66a-4a29-97b6-6d9f682b338e" providerId="ADAL" clId="{DFAB4FE0-7F34-41E0-8D28-9176CF27BDF8}" dt="2024-09-16T13:08:45.627" v="45821" actId="20577"/>
        <pc:sldMkLst>
          <pc:docMk/>
          <pc:sldMk cId="1512449897" sldId="959"/>
        </pc:sldMkLst>
        <pc:spChg chg="mod">
          <ac:chgData name="Chang,Spencer Jordan" userId="47bc148a-f66a-4a29-97b6-6d9f682b338e" providerId="ADAL" clId="{DFAB4FE0-7F34-41E0-8D28-9176CF27BDF8}" dt="2024-09-13T13:36:17.246" v="33045" actId="20577"/>
          <ac:spMkLst>
            <pc:docMk/>
            <pc:sldMk cId="1512449897" sldId="959"/>
            <ac:spMk id="2" creationId="{95B0F9A0-0DD8-E466-B702-1BFF953651FC}"/>
          </ac:spMkLst>
        </pc:spChg>
        <pc:spChg chg="add del mod">
          <ac:chgData name="Chang,Spencer Jordan" userId="47bc148a-f66a-4a29-97b6-6d9f682b338e" providerId="ADAL" clId="{DFAB4FE0-7F34-41E0-8D28-9176CF27BDF8}" dt="2024-08-26T13:23:24.842" v="4967"/>
          <ac:spMkLst>
            <pc:docMk/>
            <pc:sldMk cId="1512449897" sldId="959"/>
            <ac:spMk id="4" creationId="{C2852CAF-1C7A-EF65-A715-F02C13DD7A29}"/>
          </ac:spMkLst>
        </pc:spChg>
        <pc:spChg chg="add">
          <ac:chgData name="Chang,Spencer Jordan" userId="47bc148a-f66a-4a29-97b6-6d9f682b338e" providerId="ADAL" clId="{DFAB4FE0-7F34-41E0-8D28-9176CF27BDF8}" dt="2024-09-13T13:38:47.758" v="33047"/>
          <ac:spMkLst>
            <pc:docMk/>
            <pc:sldMk cId="1512449897" sldId="959"/>
            <ac:spMk id="5" creationId="{B70902C7-2073-6743-72B4-D5584CE2DDA5}"/>
          </ac:spMkLst>
        </pc:spChg>
        <pc:spChg chg="add mod">
          <ac:chgData name="Chang,Spencer Jordan" userId="47bc148a-f66a-4a29-97b6-6d9f682b338e" providerId="ADAL" clId="{DFAB4FE0-7F34-41E0-8D28-9176CF27BDF8}" dt="2024-09-13T13:39:20.204" v="33052" actId="1076"/>
          <ac:spMkLst>
            <pc:docMk/>
            <pc:sldMk cId="1512449897" sldId="959"/>
            <ac:spMk id="7" creationId="{FD87BCE3-B19A-702C-5AB8-0CD7A272E30A}"/>
          </ac:spMkLst>
        </pc:spChg>
        <pc:spChg chg="add mod">
          <ac:chgData name="Chang,Spencer Jordan" userId="47bc148a-f66a-4a29-97b6-6d9f682b338e" providerId="ADAL" clId="{DFAB4FE0-7F34-41E0-8D28-9176CF27BDF8}" dt="2024-09-13T13:39:36.154" v="33057" actId="767"/>
          <ac:spMkLst>
            <pc:docMk/>
            <pc:sldMk cId="1512449897" sldId="959"/>
            <ac:spMk id="8" creationId="{55150014-0670-3D52-FB9A-448B24B172B1}"/>
          </ac:spMkLst>
        </pc:spChg>
        <pc:spChg chg="add mod">
          <ac:chgData name="Chang,Spencer Jordan" userId="47bc148a-f66a-4a29-97b6-6d9f682b338e" providerId="ADAL" clId="{DFAB4FE0-7F34-41E0-8D28-9176CF27BDF8}" dt="2024-09-13T13:39:34.635" v="33056" actId="14100"/>
          <ac:spMkLst>
            <pc:docMk/>
            <pc:sldMk cId="1512449897" sldId="959"/>
            <ac:spMk id="9" creationId="{5A3C21DF-784C-A35A-197A-3F6335687D50}"/>
          </ac:spMkLst>
        </pc:spChg>
        <pc:spChg chg="add">
          <ac:chgData name="Chang,Spencer Jordan" userId="47bc148a-f66a-4a29-97b6-6d9f682b338e" providerId="ADAL" clId="{DFAB4FE0-7F34-41E0-8D28-9176CF27BDF8}" dt="2024-09-13T13:39:44.641" v="33059"/>
          <ac:spMkLst>
            <pc:docMk/>
            <pc:sldMk cId="1512449897" sldId="959"/>
            <ac:spMk id="10" creationId="{C99948C5-5110-C054-31D5-1DC22403E40E}"/>
          </ac:spMkLst>
        </pc:spChg>
        <pc:spChg chg="mod">
          <ac:chgData name="Chang,Spencer Jordan" userId="47bc148a-f66a-4a29-97b6-6d9f682b338e" providerId="ADAL" clId="{DFAB4FE0-7F34-41E0-8D28-9176CF27BDF8}" dt="2024-09-16T12:34:16.129" v="42305" actId="1076"/>
          <ac:spMkLst>
            <pc:docMk/>
            <pc:sldMk cId="1512449897" sldId="959"/>
            <ac:spMk id="16" creationId="{5D49AB4F-7B3A-AFD4-DA34-D341565818A0}"/>
          </ac:spMkLst>
        </pc:spChg>
        <pc:graphicFrameChg chg="add mod">
          <ac:chgData name="Chang,Spencer Jordan" userId="47bc148a-f66a-4a29-97b6-6d9f682b338e" providerId="ADAL" clId="{DFAB4FE0-7F34-41E0-8D28-9176CF27BDF8}" dt="2024-09-07T20:42:49.327" v="16454"/>
          <ac:graphicFrameMkLst>
            <pc:docMk/>
            <pc:sldMk cId="1512449897" sldId="959"/>
            <ac:graphicFrameMk id="4" creationId="{C8C228C7-0689-6E24-6844-B20EA10BE834}"/>
          </ac:graphicFrameMkLst>
        </pc:graphicFrameChg>
        <pc:picChg chg="add mod">
          <ac:chgData name="Chang,Spencer Jordan" userId="47bc148a-f66a-4a29-97b6-6d9f682b338e" providerId="ADAL" clId="{DFAB4FE0-7F34-41E0-8D28-9176CF27BDF8}" dt="2024-09-16T12:34:31.306" v="42306" actId="1076"/>
          <ac:picMkLst>
            <pc:docMk/>
            <pc:sldMk cId="1512449897" sldId="959"/>
            <ac:picMk id="6" creationId="{FF5469F0-61A6-C570-AF1E-A4AD4FDBA881}"/>
          </ac:picMkLst>
        </pc:picChg>
        <pc:picChg chg="del mod">
          <ac:chgData name="Chang,Spencer Jordan" userId="47bc148a-f66a-4a29-97b6-6d9f682b338e" providerId="ADAL" clId="{DFAB4FE0-7F34-41E0-8D28-9176CF27BDF8}" dt="2024-08-26T13:23:22.782" v="4966" actId="478"/>
          <ac:picMkLst>
            <pc:docMk/>
            <pc:sldMk cId="1512449897" sldId="959"/>
            <ac:picMk id="13" creationId="{D42B9704-0D65-B2E4-A9BB-ABDDD1E651CD}"/>
          </ac:picMkLst>
        </pc:picChg>
        <pc:picChg chg="del">
          <ac:chgData name="Chang,Spencer Jordan" userId="47bc148a-f66a-4a29-97b6-6d9f682b338e" providerId="ADAL" clId="{DFAB4FE0-7F34-41E0-8D28-9176CF27BDF8}" dt="2024-08-26T13:23:22.782" v="4966" actId="478"/>
          <ac:picMkLst>
            <pc:docMk/>
            <pc:sldMk cId="1512449897" sldId="959"/>
            <ac:picMk id="15" creationId="{33C6D1BE-318B-668B-85C6-B361189ED241}"/>
          </ac:picMkLst>
        </pc:picChg>
      </pc:sldChg>
      <pc:sldChg chg="modSp new del mod ord">
        <pc:chgData name="Chang,Spencer Jordan" userId="47bc148a-f66a-4a29-97b6-6d9f682b338e" providerId="ADAL" clId="{DFAB4FE0-7F34-41E0-8D28-9176CF27BDF8}" dt="2024-08-26T12:41:15.239" v="4457" actId="2696"/>
        <pc:sldMkLst>
          <pc:docMk/>
          <pc:sldMk cId="2660562788" sldId="960"/>
        </pc:sldMkLst>
        <pc:spChg chg="mod">
          <ac:chgData name="Chang,Spencer Jordan" userId="47bc148a-f66a-4a29-97b6-6d9f682b338e" providerId="ADAL" clId="{DFAB4FE0-7F34-41E0-8D28-9176CF27BDF8}" dt="2024-08-22T13:46:01.546" v="3694" actId="20577"/>
          <ac:spMkLst>
            <pc:docMk/>
            <pc:sldMk cId="2660562788" sldId="960"/>
            <ac:spMk id="2" creationId="{10E80447-5CD5-1D69-74D8-8535C5D75348}"/>
          </ac:spMkLst>
        </pc:spChg>
        <pc:spChg chg="mod">
          <ac:chgData name="Chang,Spencer Jordan" userId="47bc148a-f66a-4a29-97b6-6d9f682b338e" providerId="ADAL" clId="{DFAB4FE0-7F34-41E0-8D28-9176CF27BDF8}" dt="2024-08-22T13:45:39.114" v="3693" actId="20577"/>
          <ac:spMkLst>
            <pc:docMk/>
            <pc:sldMk cId="2660562788" sldId="960"/>
            <ac:spMk id="3" creationId="{0ACE641E-2D70-2F2E-049F-54EC3D2A395B}"/>
          </ac:spMkLst>
        </pc:spChg>
      </pc:sldChg>
      <pc:sldChg chg="addSp delSp modSp add mod ord modTransition modNotesTx">
        <pc:chgData name="Chang,Spencer Jordan" userId="47bc148a-f66a-4a29-97b6-6d9f682b338e" providerId="ADAL" clId="{DFAB4FE0-7F34-41E0-8D28-9176CF27BDF8}" dt="2024-09-19T14:38:55.155" v="50953" actId="20577"/>
        <pc:sldMkLst>
          <pc:docMk/>
          <pc:sldMk cId="3728698582" sldId="960"/>
        </pc:sldMkLst>
        <pc:spChg chg="mod">
          <ac:chgData name="Chang,Spencer Jordan" userId="47bc148a-f66a-4a29-97b6-6d9f682b338e" providerId="ADAL" clId="{DFAB4FE0-7F34-41E0-8D28-9176CF27BDF8}" dt="2024-08-27T12:43:23.841" v="5223" actId="20577"/>
          <ac:spMkLst>
            <pc:docMk/>
            <pc:sldMk cId="3728698582" sldId="960"/>
            <ac:spMk id="2" creationId="{10E80447-5CD5-1D69-74D8-8535C5D75348}"/>
          </ac:spMkLst>
        </pc:spChg>
        <pc:spChg chg="del mod">
          <ac:chgData name="Chang,Spencer Jordan" userId="47bc148a-f66a-4a29-97b6-6d9f682b338e" providerId="ADAL" clId="{DFAB4FE0-7F34-41E0-8D28-9176CF27BDF8}" dt="2024-09-07T19:28:27.987" v="12080"/>
          <ac:spMkLst>
            <pc:docMk/>
            <pc:sldMk cId="3728698582" sldId="960"/>
            <ac:spMk id="3" creationId="{0ACE641E-2D70-2F2E-049F-54EC3D2A395B}"/>
          </ac:spMkLst>
        </pc:spChg>
        <pc:spChg chg="add mod">
          <ac:chgData name="Chang,Spencer Jordan" userId="47bc148a-f66a-4a29-97b6-6d9f682b338e" providerId="ADAL" clId="{DFAB4FE0-7F34-41E0-8D28-9176CF27BDF8}" dt="2024-09-07T19:30:09.508" v="12096" actId="1076"/>
          <ac:spMkLst>
            <pc:docMk/>
            <pc:sldMk cId="3728698582" sldId="960"/>
            <ac:spMk id="8" creationId="{296DE86E-48B2-73C7-078E-A259C1CF29B3}"/>
          </ac:spMkLst>
        </pc:spChg>
        <pc:graphicFrameChg chg="add mod">
          <ac:chgData name="Chang,Spencer Jordan" userId="47bc148a-f66a-4a29-97b6-6d9f682b338e" providerId="ADAL" clId="{DFAB4FE0-7F34-41E0-8D28-9176CF27BDF8}" dt="2024-09-07T20:42:50.769" v="16455"/>
          <ac:graphicFrameMkLst>
            <pc:docMk/>
            <pc:sldMk cId="3728698582" sldId="960"/>
            <ac:graphicFrameMk id="9" creationId="{AE048F94-CAB7-F0AD-5F8C-13CC43779E52}"/>
          </ac:graphicFrameMkLst>
        </pc:graphicFrameChg>
        <pc:picChg chg="add mod">
          <ac:chgData name="Chang,Spencer Jordan" userId="47bc148a-f66a-4a29-97b6-6d9f682b338e" providerId="ADAL" clId="{DFAB4FE0-7F34-41E0-8D28-9176CF27BDF8}" dt="2024-09-07T19:28:29.572" v="12081" actId="27614"/>
          <ac:picMkLst>
            <pc:docMk/>
            <pc:sldMk cId="3728698582" sldId="960"/>
            <ac:picMk id="6" creationId="{FC253EB9-834D-CD3B-D08C-B456F0C2ACF3}"/>
          </ac:picMkLst>
        </pc:picChg>
        <pc:picChg chg="add del mod">
          <ac:chgData name="Chang,Spencer Jordan" userId="47bc148a-f66a-4a29-97b6-6d9f682b338e" providerId="ADAL" clId="{DFAB4FE0-7F34-41E0-8D28-9176CF27BDF8}" dt="2024-08-27T12:41:53.956" v="5183" actId="478"/>
          <ac:picMkLst>
            <pc:docMk/>
            <pc:sldMk cId="3728698582" sldId="960"/>
            <ac:picMk id="1026" creationId="{DC19E448-00BE-61A8-A5FC-6FF8B62A29A2}"/>
          </ac:picMkLst>
        </pc:picChg>
      </pc:sldChg>
      <pc:sldChg chg="addSp delSp modSp new mod modTransition modClrScheme chgLayout modNotesTx">
        <pc:chgData name="Chang,Spencer Jordan" userId="47bc148a-f66a-4a29-97b6-6d9f682b338e" providerId="ADAL" clId="{DFAB4FE0-7F34-41E0-8D28-9176CF27BDF8}" dt="2024-09-16T01:04:47.900" v="40245"/>
        <pc:sldMkLst>
          <pc:docMk/>
          <pc:sldMk cId="652734695" sldId="961"/>
        </pc:sldMkLst>
        <pc:spChg chg="del mod ord">
          <ac:chgData name="Chang,Spencer Jordan" userId="47bc148a-f66a-4a29-97b6-6d9f682b338e" providerId="ADAL" clId="{DFAB4FE0-7F34-41E0-8D28-9176CF27BDF8}" dt="2024-08-26T12:53:27.775" v="4815" actId="700"/>
          <ac:spMkLst>
            <pc:docMk/>
            <pc:sldMk cId="652734695" sldId="961"/>
            <ac:spMk id="2" creationId="{F461A2D8-F151-34FE-D6D8-C22FFFBBEBF6}"/>
          </ac:spMkLst>
        </pc:spChg>
        <pc:spChg chg="del mod ord">
          <ac:chgData name="Chang,Spencer Jordan" userId="47bc148a-f66a-4a29-97b6-6d9f682b338e" providerId="ADAL" clId="{DFAB4FE0-7F34-41E0-8D28-9176CF27BDF8}" dt="2024-08-26T12:53:27.775" v="4815" actId="700"/>
          <ac:spMkLst>
            <pc:docMk/>
            <pc:sldMk cId="652734695" sldId="961"/>
            <ac:spMk id="3" creationId="{23A217ED-D299-3389-DC67-FD257270028F}"/>
          </ac:spMkLst>
        </pc:spChg>
        <pc:spChg chg="add del mod">
          <ac:chgData name="Chang,Spencer Jordan" userId="47bc148a-f66a-4a29-97b6-6d9f682b338e" providerId="ADAL" clId="{DFAB4FE0-7F34-41E0-8D28-9176CF27BDF8}" dt="2024-09-07T20:36:33.899" v="16317"/>
          <ac:spMkLst>
            <pc:docMk/>
            <pc:sldMk cId="652734695" sldId="961"/>
            <ac:spMk id="4" creationId="{1A430E89-0109-520F-3C97-14C1BE238F65}"/>
          </ac:spMkLst>
        </pc:spChg>
        <pc:spChg chg="del">
          <ac:chgData name="Chang,Spencer Jordan" userId="47bc148a-f66a-4a29-97b6-6d9f682b338e" providerId="ADAL" clId="{DFAB4FE0-7F34-41E0-8D28-9176CF27BDF8}" dt="2024-08-26T12:53:27.775" v="4815" actId="700"/>
          <ac:spMkLst>
            <pc:docMk/>
            <pc:sldMk cId="652734695" sldId="961"/>
            <ac:spMk id="4" creationId="{E3B0F43F-DF51-3379-8753-88F7727FF436}"/>
          </ac:spMkLst>
        </pc:spChg>
        <pc:spChg chg="add mod ord">
          <ac:chgData name="Chang,Spencer Jordan" userId="47bc148a-f66a-4a29-97b6-6d9f682b338e" providerId="ADAL" clId="{DFAB4FE0-7F34-41E0-8D28-9176CF27BDF8}" dt="2024-08-26T12:54:38.406" v="4849" actId="20577"/>
          <ac:spMkLst>
            <pc:docMk/>
            <pc:sldMk cId="652734695" sldId="961"/>
            <ac:spMk id="5" creationId="{7E6AED4F-9C98-8F4F-1B3D-C207074F3ECE}"/>
          </ac:spMkLst>
        </pc:spChg>
        <pc:spChg chg="add del mod ord">
          <ac:chgData name="Chang,Spencer Jordan" userId="47bc148a-f66a-4a29-97b6-6d9f682b338e" providerId="ADAL" clId="{DFAB4FE0-7F34-41E0-8D28-9176CF27BDF8}" dt="2024-08-26T12:54:01.488" v="4816"/>
          <ac:spMkLst>
            <pc:docMk/>
            <pc:sldMk cId="652734695" sldId="961"/>
            <ac:spMk id="6" creationId="{AE34FBF1-B4B3-E197-B15F-07B2E285DAE5}"/>
          </ac:spMkLst>
        </pc:spChg>
        <pc:graphicFrameChg chg="add mod">
          <ac:chgData name="Chang,Spencer Jordan" userId="47bc148a-f66a-4a29-97b6-6d9f682b338e" providerId="ADAL" clId="{DFAB4FE0-7F34-41E0-8D28-9176CF27BDF8}" dt="2024-09-07T20:41:09.305" v="16414"/>
          <ac:graphicFrameMkLst>
            <pc:docMk/>
            <pc:sldMk cId="652734695" sldId="961"/>
            <ac:graphicFrameMk id="9" creationId="{F934C2CA-3CAB-EF48-79E8-44F8B3D38971}"/>
          </ac:graphicFrameMkLst>
        </pc:graphicFrameChg>
        <pc:picChg chg="add mod">
          <ac:chgData name="Chang,Spencer Jordan" userId="47bc148a-f66a-4a29-97b6-6d9f682b338e" providerId="ADAL" clId="{DFAB4FE0-7F34-41E0-8D28-9176CF27BDF8}" dt="2024-09-07T20:36:45.155" v="16323" actId="1076"/>
          <ac:picMkLst>
            <pc:docMk/>
            <pc:sldMk cId="652734695" sldId="961"/>
            <ac:picMk id="7" creationId="{69CDA44C-71F8-F0B5-A2CA-8DA312A1DB8F}"/>
          </ac:picMkLst>
        </pc:picChg>
        <pc:picChg chg="add del mod">
          <ac:chgData name="Chang,Spencer Jordan" userId="47bc148a-f66a-4a29-97b6-6d9f682b338e" providerId="ADAL" clId="{DFAB4FE0-7F34-41E0-8D28-9176CF27BDF8}" dt="2024-09-07T20:36:27.938" v="16316" actId="478"/>
          <ac:picMkLst>
            <pc:docMk/>
            <pc:sldMk cId="652734695" sldId="961"/>
            <ac:picMk id="8" creationId="{747AB9F0-521B-6D44-E167-7C8B5577D40C}"/>
          </ac:picMkLst>
        </pc:picChg>
      </pc:sldChg>
      <pc:sldChg chg="add del">
        <pc:chgData name="Chang,Spencer Jordan" userId="47bc148a-f66a-4a29-97b6-6d9f682b338e" providerId="ADAL" clId="{DFAB4FE0-7F34-41E0-8D28-9176CF27BDF8}" dt="2024-08-27T14:19:53.597" v="6084" actId="47"/>
        <pc:sldMkLst>
          <pc:docMk/>
          <pc:sldMk cId="835556451" sldId="962"/>
        </pc:sldMkLst>
      </pc:sldChg>
      <pc:sldChg chg="addSp modSp add del mod">
        <pc:chgData name="Chang,Spencer Jordan" userId="47bc148a-f66a-4a29-97b6-6d9f682b338e" providerId="ADAL" clId="{DFAB4FE0-7F34-41E0-8D28-9176CF27BDF8}" dt="2024-08-27T15:05:26.539" v="7194" actId="2696"/>
        <pc:sldMkLst>
          <pc:docMk/>
          <pc:sldMk cId="3698620724" sldId="963"/>
        </pc:sldMkLst>
        <pc:spChg chg="mod">
          <ac:chgData name="Chang,Spencer Jordan" userId="47bc148a-f66a-4a29-97b6-6d9f682b338e" providerId="ADAL" clId="{DFAB4FE0-7F34-41E0-8D28-9176CF27BDF8}" dt="2024-08-27T14:42:13.196" v="6285" actId="20577"/>
          <ac:spMkLst>
            <pc:docMk/>
            <pc:sldMk cId="3698620724" sldId="963"/>
            <ac:spMk id="2" creationId="{2CC42FB2-6766-ED89-7B44-F196268B7B3F}"/>
          </ac:spMkLst>
        </pc:spChg>
        <pc:spChg chg="add mod">
          <ac:chgData name="Chang,Spencer Jordan" userId="47bc148a-f66a-4a29-97b6-6d9f682b338e" providerId="ADAL" clId="{DFAB4FE0-7F34-41E0-8D28-9176CF27BDF8}" dt="2024-08-27T14:46:17.074" v="6369" actId="1076"/>
          <ac:spMkLst>
            <pc:docMk/>
            <pc:sldMk cId="3698620724" sldId="963"/>
            <ac:spMk id="3" creationId="{F74D6D52-5F7F-1A34-0869-8013B32450E5}"/>
          </ac:spMkLst>
        </pc:spChg>
        <pc:graphicFrameChg chg="mod modGraphic">
          <ac:chgData name="Chang,Spencer Jordan" userId="47bc148a-f66a-4a29-97b6-6d9f682b338e" providerId="ADAL" clId="{DFAB4FE0-7F34-41E0-8D28-9176CF27BDF8}" dt="2024-08-27T14:51:44.985" v="6434" actId="572"/>
          <ac:graphicFrameMkLst>
            <pc:docMk/>
            <pc:sldMk cId="3698620724" sldId="963"/>
            <ac:graphicFrameMk id="15" creationId="{0F189E23-8F30-8775-392E-2DE91E35616B}"/>
          </ac:graphicFrameMkLst>
        </pc:graphicFrameChg>
        <pc:cxnChg chg="add mod">
          <ac:chgData name="Chang,Spencer Jordan" userId="47bc148a-f66a-4a29-97b6-6d9f682b338e" providerId="ADAL" clId="{DFAB4FE0-7F34-41E0-8D28-9176CF27BDF8}" dt="2024-08-27T14:46:17.074" v="6369" actId="1076"/>
          <ac:cxnSpMkLst>
            <pc:docMk/>
            <pc:sldMk cId="3698620724" sldId="963"/>
            <ac:cxnSpMk id="5" creationId="{A0CD54F9-A8A6-A103-F156-2D34075A04AD}"/>
          </ac:cxnSpMkLst>
        </pc:cxnChg>
      </pc:sldChg>
      <pc:sldChg chg="add del">
        <pc:chgData name="Chang,Spencer Jordan" userId="47bc148a-f66a-4a29-97b6-6d9f682b338e" providerId="ADAL" clId="{DFAB4FE0-7F34-41E0-8D28-9176CF27BDF8}" dt="2024-09-12T12:31:26.923" v="22873" actId="47"/>
        <pc:sldMkLst>
          <pc:docMk/>
          <pc:sldMk cId="3736373609" sldId="963"/>
        </pc:sldMkLst>
      </pc:sldChg>
      <pc:sldChg chg="addSp delSp modSp add mod modTransition modAnim modNotesTx">
        <pc:chgData name="Chang,Spencer Jordan" userId="47bc148a-f66a-4a29-97b6-6d9f682b338e" providerId="ADAL" clId="{DFAB4FE0-7F34-41E0-8D28-9176CF27BDF8}" dt="2024-09-28T18:05:29.231" v="56014" actId="20577"/>
        <pc:sldMkLst>
          <pc:docMk/>
          <pc:sldMk cId="3751189405" sldId="964"/>
        </pc:sldMkLst>
        <pc:spChg chg="mod">
          <ac:chgData name="Chang,Spencer Jordan" userId="47bc148a-f66a-4a29-97b6-6d9f682b338e" providerId="ADAL" clId="{DFAB4FE0-7F34-41E0-8D28-9176CF27BDF8}" dt="2024-08-27T15:34:49.656" v="7247" actId="255"/>
          <ac:spMkLst>
            <pc:docMk/>
            <pc:sldMk cId="3751189405" sldId="964"/>
            <ac:spMk id="2" creationId="{2CC42FB2-6766-ED89-7B44-F196268B7B3F}"/>
          </ac:spMkLst>
        </pc:spChg>
        <pc:spChg chg="del mod">
          <ac:chgData name="Chang,Spencer Jordan" userId="47bc148a-f66a-4a29-97b6-6d9f682b338e" providerId="ADAL" clId="{DFAB4FE0-7F34-41E0-8D28-9176CF27BDF8}" dt="2024-08-27T14:59:27.628" v="6721"/>
          <ac:spMkLst>
            <pc:docMk/>
            <pc:sldMk cId="3751189405" sldId="964"/>
            <ac:spMk id="3" creationId="{F74D6D52-5F7F-1A34-0869-8013B32450E5}"/>
          </ac:spMkLst>
        </pc:spChg>
        <pc:spChg chg="add mod">
          <ac:chgData name="Chang,Spencer Jordan" userId="47bc148a-f66a-4a29-97b6-6d9f682b338e" providerId="ADAL" clId="{DFAB4FE0-7F34-41E0-8D28-9176CF27BDF8}" dt="2024-08-27T15:26:20.002" v="7237" actId="1076"/>
          <ac:spMkLst>
            <pc:docMk/>
            <pc:sldMk cId="3751189405" sldId="964"/>
            <ac:spMk id="6" creationId="{22D6676E-B77F-3B20-4E4E-8EAF9C200F93}"/>
          </ac:spMkLst>
        </pc:spChg>
        <pc:spChg chg="add del mod">
          <ac:chgData name="Chang,Spencer Jordan" userId="47bc148a-f66a-4a29-97b6-6d9f682b338e" providerId="ADAL" clId="{DFAB4FE0-7F34-41E0-8D28-9176CF27BDF8}" dt="2024-09-12T23:15:53.238" v="28481" actId="478"/>
          <ac:spMkLst>
            <pc:docMk/>
            <pc:sldMk cId="3751189405" sldId="964"/>
            <ac:spMk id="7" creationId="{98036327-952B-65CA-C009-FC0749F444AB}"/>
          </ac:spMkLst>
        </pc:spChg>
        <pc:graphicFrameChg chg="add mod">
          <ac:chgData name="Chang,Spencer Jordan" userId="47bc148a-f66a-4a29-97b6-6d9f682b338e" providerId="ADAL" clId="{DFAB4FE0-7F34-41E0-8D28-9176CF27BDF8}" dt="2024-09-07T20:42:42.937" v="16453"/>
          <ac:graphicFrameMkLst>
            <pc:docMk/>
            <pc:sldMk cId="3751189405" sldId="964"/>
            <ac:graphicFrameMk id="4" creationId="{FC7B2091-9107-5B04-F7B8-1D3C2FAFD2EA}"/>
          </ac:graphicFrameMkLst>
        </pc:graphicFrameChg>
        <pc:graphicFrameChg chg="mod modGraphic">
          <ac:chgData name="Chang,Spencer Jordan" userId="47bc148a-f66a-4a29-97b6-6d9f682b338e" providerId="ADAL" clId="{DFAB4FE0-7F34-41E0-8D28-9176CF27BDF8}" dt="2024-09-28T18:05:29.231" v="56014" actId="20577"/>
          <ac:graphicFrameMkLst>
            <pc:docMk/>
            <pc:sldMk cId="3751189405" sldId="964"/>
            <ac:graphicFrameMk id="15" creationId="{0F189E23-8F30-8775-392E-2DE91E35616B}"/>
          </ac:graphicFrameMkLst>
        </pc:graphicFrameChg>
        <pc:cxnChg chg="del">
          <ac:chgData name="Chang,Spencer Jordan" userId="47bc148a-f66a-4a29-97b6-6d9f682b338e" providerId="ADAL" clId="{DFAB4FE0-7F34-41E0-8D28-9176CF27BDF8}" dt="2024-08-27T14:59:30.508" v="6722" actId="478"/>
          <ac:cxnSpMkLst>
            <pc:docMk/>
            <pc:sldMk cId="3751189405" sldId="964"/>
            <ac:cxnSpMk id="5" creationId="{A0CD54F9-A8A6-A103-F156-2D34075A04AD}"/>
          </ac:cxnSpMkLst>
        </pc:cxnChg>
      </pc:sldChg>
      <pc:sldChg chg="addSp delSp modSp new del mod modClrScheme chgLayout">
        <pc:chgData name="Chang,Spencer Jordan" userId="47bc148a-f66a-4a29-97b6-6d9f682b338e" providerId="ADAL" clId="{DFAB4FE0-7F34-41E0-8D28-9176CF27BDF8}" dt="2024-09-02T13:39:45.436" v="7333" actId="47"/>
        <pc:sldMkLst>
          <pc:docMk/>
          <pc:sldMk cId="2145469639" sldId="965"/>
        </pc:sldMkLst>
        <pc:spChg chg="add del">
          <ac:chgData name="Chang,Spencer Jordan" userId="47bc148a-f66a-4a29-97b6-6d9f682b338e" providerId="ADAL" clId="{DFAB4FE0-7F34-41E0-8D28-9176CF27BDF8}" dt="2024-08-29T11:14:57.798" v="7258" actId="700"/>
          <ac:spMkLst>
            <pc:docMk/>
            <pc:sldMk cId="2145469639" sldId="965"/>
            <ac:spMk id="2" creationId="{4B1D9BBA-30B4-54A0-6451-4F16103291AB}"/>
          </ac:spMkLst>
        </pc:spChg>
        <pc:spChg chg="add del">
          <ac:chgData name="Chang,Spencer Jordan" userId="47bc148a-f66a-4a29-97b6-6d9f682b338e" providerId="ADAL" clId="{DFAB4FE0-7F34-41E0-8D28-9176CF27BDF8}" dt="2024-08-29T11:14:57.798" v="7258" actId="700"/>
          <ac:spMkLst>
            <pc:docMk/>
            <pc:sldMk cId="2145469639" sldId="965"/>
            <ac:spMk id="3" creationId="{57B7735B-86A0-9ECD-99B8-2698574A7A2C}"/>
          </ac:spMkLst>
        </pc:spChg>
        <pc:picChg chg="add del mod">
          <ac:chgData name="Chang,Spencer Jordan" userId="47bc148a-f66a-4a29-97b6-6d9f682b338e" providerId="ADAL" clId="{DFAB4FE0-7F34-41E0-8D28-9176CF27BDF8}" dt="2024-08-29T11:15:31.471" v="7263" actId="478"/>
          <ac:picMkLst>
            <pc:docMk/>
            <pc:sldMk cId="2145469639" sldId="965"/>
            <ac:picMk id="4" creationId="{D3282C5D-858D-18B2-B4D0-7E5126741A87}"/>
          </ac:picMkLst>
        </pc:picChg>
        <pc:picChg chg="add mod">
          <ac:chgData name="Chang,Spencer Jordan" userId="47bc148a-f66a-4a29-97b6-6d9f682b338e" providerId="ADAL" clId="{DFAB4FE0-7F34-41E0-8D28-9176CF27BDF8}" dt="2024-08-29T11:14:52.342" v="7255" actId="1076"/>
          <ac:picMkLst>
            <pc:docMk/>
            <pc:sldMk cId="2145469639" sldId="965"/>
            <ac:picMk id="10" creationId="{24DA6882-1E46-6924-F01E-086A14BFBC0D}"/>
          </ac:picMkLst>
        </pc:picChg>
      </pc:sldChg>
      <pc:sldChg chg="addSp modSp new del mod ord modNotesTx">
        <pc:chgData name="Chang,Spencer Jordan" userId="47bc148a-f66a-4a29-97b6-6d9f682b338e" providerId="ADAL" clId="{DFAB4FE0-7F34-41E0-8D28-9176CF27BDF8}" dt="2024-09-10T16:04:44.550" v="20013" actId="47"/>
        <pc:sldMkLst>
          <pc:docMk/>
          <pc:sldMk cId="3874607244" sldId="965"/>
        </pc:sldMkLst>
        <pc:spChg chg="mod">
          <ac:chgData name="Chang,Spencer Jordan" userId="47bc148a-f66a-4a29-97b6-6d9f682b338e" providerId="ADAL" clId="{DFAB4FE0-7F34-41E0-8D28-9176CF27BDF8}" dt="2024-09-05T18:13:40.489" v="7765" actId="20577"/>
          <ac:spMkLst>
            <pc:docMk/>
            <pc:sldMk cId="3874607244" sldId="965"/>
            <ac:spMk id="2" creationId="{61DEB0DF-0A07-F956-4265-FDBB6BDBA054}"/>
          </ac:spMkLst>
        </pc:spChg>
        <pc:spChg chg="mod">
          <ac:chgData name="Chang,Spencer Jordan" userId="47bc148a-f66a-4a29-97b6-6d9f682b338e" providerId="ADAL" clId="{DFAB4FE0-7F34-41E0-8D28-9176CF27BDF8}" dt="2024-09-07T17:54:50.306" v="10858" actId="20577"/>
          <ac:spMkLst>
            <pc:docMk/>
            <pc:sldMk cId="3874607244" sldId="965"/>
            <ac:spMk id="3" creationId="{5D4B4812-59E4-C5DA-85D8-20B099ABD30C}"/>
          </ac:spMkLst>
        </pc:spChg>
        <pc:graphicFrameChg chg="add mod">
          <ac:chgData name="Chang,Spencer Jordan" userId="47bc148a-f66a-4a29-97b6-6d9f682b338e" providerId="ADAL" clId="{DFAB4FE0-7F34-41E0-8D28-9176CF27BDF8}" dt="2024-09-07T20:41:41.597" v="16425"/>
          <ac:graphicFrameMkLst>
            <pc:docMk/>
            <pc:sldMk cId="3874607244" sldId="965"/>
            <ac:graphicFrameMk id="5" creationId="{03781753-9048-CE03-DFF0-1EC307CC5600}"/>
          </ac:graphicFrameMkLst>
        </pc:graphicFrameChg>
      </pc:sldChg>
      <pc:sldChg chg="new del">
        <pc:chgData name="Chang,Spencer Jordan" userId="47bc148a-f66a-4a29-97b6-6d9f682b338e" providerId="ADAL" clId="{DFAB4FE0-7F34-41E0-8D28-9176CF27BDF8}" dt="2024-09-07T17:56:33.250" v="10884" actId="47"/>
        <pc:sldMkLst>
          <pc:docMk/>
          <pc:sldMk cId="1447654159" sldId="966"/>
        </pc:sldMkLst>
      </pc:sldChg>
      <pc:sldChg chg="addSp delSp modSp add del mod ord modTransition delAnim modAnim modNotesTx">
        <pc:chgData name="Chang,Spencer Jordan" userId="47bc148a-f66a-4a29-97b6-6d9f682b338e" providerId="ADAL" clId="{DFAB4FE0-7F34-41E0-8D28-9176CF27BDF8}" dt="2024-09-28T16:58:09.299" v="55583" actId="20577"/>
        <pc:sldMkLst>
          <pc:docMk/>
          <pc:sldMk cId="913424420" sldId="967"/>
        </pc:sldMkLst>
        <pc:spChg chg="del">
          <ac:chgData name="Chang,Spencer Jordan" userId="47bc148a-f66a-4a29-97b6-6d9f682b338e" providerId="ADAL" clId="{DFAB4FE0-7F34-41E0-8D28-9176CF27BDF8}" dt="2024-09-07T20:55:11.084" v="17309" actId="478"/>
          <ac:spMkLst>
            <pc:docMk/>
            <pc:sldMk cId="913424420" sldId="967"/>
            <ac:spMk id="3" creationId="{15F3FF58-BA09-AD1A-4650-B524B88B9FDA}"/>
          </ac:spMkLst>
        </pc:spChg>
        <pc:spChg chg="add del mod">
          <ac:chgData name="Chang,Spencer Jordan" userId="47bc148a-f66a-4a29-97b6-6d9f682b338e" providerId="ADAL" clId="{DFAB4FE0-7F34-41E0-8D28-9176CF27BDF8}" dt="2024-09-09T18:25:55.471" v="18567"/>
          <ac:spMkLst>
            <pc:docMk/>
            <pc:sldMk cId="913424420" sldId="967"/>
            <ac:spMk id="4" creationId="{4D65E7CA-C8DB-C39E-09E6-CB3A4BE8C9A3}"/>
          </ac:spMkLst>
        </pc:spChg>
        <pc:spChg chg="del">
          <ac:chgData name="Chang,Spencer Jordan" userId="47bc148a-f66a-4a29-97b6-6d9f682b338e" providerId="ADAL" clId="{DFAB4FE0-7F34-41E0-8D28-9176CF27BDF8}" dt="2024-09-07T20:55:11.084" v="17309" actId="478"/>
          <ac:spMkLst>
            <pc:docMk/>
            <pc:sldMk cId="913424420" sldId="967"/>
            <ac:spMk id="4" creationId="{BC02F0B4-8037-3471-A214-988E837B4E88}"/>
          </ac:spMkLst>
        </pc:spChg>
        <pc:spChg chg="add del mod">
          <ac:chgData name="Chang,Spencer Jordan" userId="47bc148a-f66a-4a29-97b6-6d9f682b338e" providerId="ADAL" clId="{DFAB4FE0-7F34-41E0-8D28-9176CF27BDF8}" dt="2024-09-12T21:42:03.031" v="26320"/>
          <ac:spMkLst>
            <pc:docMk/>
            <pc:sldMk cId="913424420" sldId="967"/>
            <ac:spMk id="5" creationId="{E757B672-778A-6A90-BF3C-8C2DE90AEB35}"/>
          </ac:spMkLst>
        </pc:spChg>
        <pc:spChg chg="mod">
          <ac:chgData name="Chang,Spencer Jordan" userId="47bc148a-f66a-4a29-97b6-6d9f682b338e" providerId="ADAL" clId="{DFAB4FE0-7F34-41E0-8D28-9176CF27BDF8}" dt="2024-09-15T23:51:21.953" v="39302" actId="1036"/>
          <ac:spMkLst>
            <pc:docMk/>
            <pc:sldMk cId="913424420" sldId="967"/>
            <ac:spMk id="6" creationId="{CAE23E6A-7B69-B664-AA6C-A0B83277EBD9}"/>
          </ac:spMkLst>
        </pc:spChg>
        <pc:spChg chg="mod">
          <ac:chgData name="Chang,Spencer Jordan" userId="47bc148a-f66a-4a29-97b6-6d9f682b338e" providerId="ADAL" clId="{DFAB4FE0-7F34-41E0-8D28-9176CF27BDF8}" dt="2024-09-17T14:44:04.951" v="47660" actId="1076"/>
          <ac:spMkLst>
            <pc:docMk/>
            <pc:sldMk cId="913424420" sldId="967"/>
            <ac:spMk id="7" creationId="{6CEBFC59-C542-E45B-6047-82E167E84668}"/>
          </ac:spMkLst>
        </pc:spChg>
        <pc:spChg chg="add mod">
          <ac:chgData name="Chang,Spencer Jordan" userId="47bc148a-f66a-4a29-97b6-6d9f682b338e" providerId="ADAL" clId="{DFAB4FE0-7F34-41E0-8D28-9176CF27BDF8}" dt="2024-09-26T17:42:44.642" v="55417" actId="20577"/>
          <ac:spMkLst>
            <pc:docMk/>
            <pc:sldMk cId="913424420" sldId="967"/>
            <ac:spMk id="12" creationId="{988AA24A-ED76-15F4-D367-48718E40763C}"/>
          </ac:spMkLst>
        </pc:spChg>
        <pc:spChg chg="add mod">
          <ac:chgData name="Chang,Spencer Jordan" userId="47bc148a-f66a-4a29-97b6-6d9f682b338e" providerId="ADAL" clId="{DFAB4FE0-7F34-41E0-8D28-9176CF27BDF8}" dt="2024-09-17T14:44:04.951" v="47660" actId="1076"/>
          <ac:spMkLst>
            <pc:docMk/>
            <pc:sldMk cId="913424420" sldId="967"/>
            <ac:spMk id="14" creationId="{0F027FE5-AC0B-6965-A24C-1252806BA22E}"/>
          </ac:spMkLst>
        </pc:spChg>
        <pc:spChg chg="add mod">
          <ac:chgData name="Chang,Spencer Jordan" userId="47bc148a-f66a-4a29-97b6-6d9f682b338e" providerId="ADAL" clId="{DFAB4FE0-7F34-41E0-8D28-9176CF27BDF8}" dt="2024-09-17T14:44:04.951" v="47660" actId="1076"/>
          <ac:spMkLst>
            <pc:docMk/>
            <pc:sldMk cId="913424420" sldId="967"/>
            <ac:spMk id="15" creationId="{1556DD36-6BFD-6404-CBE1-1D5203C87D70}"/>
          </ac:spMkLst>
        </pc:spChg>
        <pc:spChg chg="mod">
          <ac:chgData name="Chang,Spencer Jordan" userId="47bc148a-f66a-4a29-97b6-6d9f682b338e" providerId="ADAL" clId="{DFAB4FE0-7F34-41E0-8D28-9176CF27BDF8}" dt="2024-09-26T17:42:46.307" v="55418" actId="20577"/>
          <ac:spMkLst>
            <pc:docMk/>
            <pc:sldMk cId="913424420" sldId="967"/>
            <ac:spMk id="17" creationId="{95C55CBD-C0E0-84B1-FD17-D53E4C040389}"/>
          </ac:spMkLst>
        </pc:spChg>
        <pc:graphicFrameChg chg="add del mod">
          <ac:chgData name="Chang,Spencer Jordan" userId="47bc148a-f66a-4a29-97b6-6d9f682b338e" providerId="ADAL" clId="{DFAB4FE0-7F34-41E0-8D28-9176CF27BDF8}" dt="2024-09-07T20:33:58.350" v="16265" actId="478"/>
          <ac:graphicFrameMkLst>
            <pc:docMk/>
            <pc:sldMk cId="913424420" sldId="967"/>
            <ac:graphicFrameMk id="8" creationId="{502457F0-48CB-FB72-598A-47717B0637C8}"/>
          </ac:graphicFrameMkLst>
        </pc:graphicFrameChg>
        <pc:graphicFrameChg chg="add del mod">
          <ac:chgData name="Chang,Spencer Jordan" userId="47bc148a-f66a-4a29-97b6-6d9f682b338e" providerId="ADAL" clId="{DFAB4FE0-7F34-41E0-8D28-9176CF27BDF8}" dt="2024-09-07T20:39:00.130" v="16351" actId="478"/>
          <ac:graphicFrameMkLst>
            <pc:docMk/>
            <pc:sldMk cId="913424420" sldId="967"/>
            <ac:graphicFrameMk id="9" creationId="{817E2BB2-9EC1-7993-89F7-FFFE2E02441C}"/>
          </ac:graphicFrameMkLst>
        </pc:graphicFrameChg>
        <pc:graphicFrameChg chg="add mod">
          <ac:chgData name="Chang,Spencer Jordan" userId="47bc148a-f66a-4a29-97b6-6d9f682b338e" providerId="ADAL" clId="{DFAB4FE0-7F34-41E0-8D28-9176CF27BDF8}" dt="2024-09-07T20:39:00.361" v="16352"/>
          <ac:graphicFrameMkLst>
            <pc:docMk/>
            <pc:sldMk cId="913424420" sldId="967"/>
            <ac:graphicFrameMk id="10" creationId="{0E8A7548-A405-25C7-48A6-669812753672}"/>
          </ac:graphicFrameMkLst>
        </pc:graphicFrameChg>
        <pc:picChg chg="add del mod">
          <ac:chgData name="Chang,Spencer Jordan" userId="47bc148a-f66a-4a29-97b6-6d9f682b338e" providerId="ADAL" clId="{DFAB4FE0-7F34-41E0-8D28-9176CF27BDF8}" dt="2024-09-12T21:41:37.832" v="26319" actId="478"/>
          <ac:picMkLst>
            <pc:docMk/>
            <pc:sldMk cId="913424420" sldId="967"/>
            <ac:picMk id="8" creationId="{637A4274-35BF-2E7D-5CAD-5287EE104D2B}"/>
          </ac:picMkLst>
        </pc:picChg>
        <pc:picChg chg="del mod">
          <ac:chgData name="Chang,Spencer Jordan" userId="47bc148a-f66a-4a29-97b6-6d9f682b338e" providerId="ADAL" clId="{DFAB4FE0-7F34-41E0-8D28-9176CF27BDF8}" dt="2024-09-09T18:25:52.804" v="18566" actId="478"/>
          <ac:picMkLst>
            <pc:docMk/>
            <pc:sldMk cId="913424420" sldId="967"/>
            <ac:picMk id="13" creationId="{27A825DF-F5E9-0ABC-7F8F-32FCB47FBEBE}"/>
          </ac:picMkLst>
        </pc:picChg>
        <pc:picChg chg="add mod">
          <ac:chgData name="Chang,Spencer Jordan" userId="47bc148a-f66a-4a29-97b6-6d9f682b338e" providerId="ADAL" clId="{DFAB4FE0-7F34-41E0-8D28-9176CF27BDF8}" dt="2024-09-26T17:51:03.883" v="55453" actId="14826"/>
          <ac:picMkLst>
            <pc:docMk/>
            <pc:sldMk cId="913424420" sldId="967"/>
            <ac:picMk id="13" creationId="{F0A854E8-E3CE-3EAF-38B5-2E12335C2F83}"/>
          </ac:picMkLst>
        </pc:picChg>
        <pc:picChg chg="add">
          <ac:chgData name="Chang,Spencer Jordan" userId="47bc148a-f66a-4a29-97b6-6d9f682b338e" providerId="ADAL" clId="{DFAB4FE0-7F34-41E0-8D28-9176CF27BDF8}" dt="2024-09-12T21:32:03.683" v="26110"/>
          <ac:picMkLst>
            <pc:docMk/>
            <pc:sldMk cId="913424420" sldId="967"/>
            <ac:picMk id="3074" creationId="{616D1AAE-7D37-6848-8A6E-6FAB7FF396B2}"/>
          </ac:picMkLst>
        </pc:picChg>
        <pc:picChg chg="add del mod">
          <ac:chgData name="Chang,Spencer Jordan" userId="47bc148a-f66a-4a29-97b6-6d9f682b338e" providerId="ADAL" clId="{DFAB4FE0-7F34-41E0-8D28-9176CF27BDF8}" dt="2024-09-12T21:41:37.446" v="26318" actId="478"/>
          <ac:picMkLst>
            <pc:docMk/>
            <pc:sldMk cId="913424420" sldId="967"/>
            <ac:picMk id="3076" creationId="{1C43EC1B-0400-1A47-F565-A3AD22838DB6}"/>
          </ac:picMkLst>
        </pc:picChg>
      </pc:sldChg>
      <pc:sldChg chg="addSp delSp modSp new del mod ord modTransition modClrScheme addAnim delAnim modAnim chgLayout modNotesTx">
        <pc:chgData name="Chang,Spencer Jordan" userId="47bc148a-f66a-4a29-97b6-6d9f682b338e" providerId="ADAL" clId="{DFAB4FE0-7F34-41E0-8D28-9176CF27BDF8}" dt="2024-09-17T12:07:16.604" v="46673" actId="2696"/>
        <pc:sldMkLst>
          <pc:docMk/>
          <pc:sldMk cId="2569548890" sldId="968"/>
        </pc:sldMkLst>
        <pc:spChg chg="mod ord">
          <ac:chgData name="Chang,Spencer Jordan" userId="47bc148a-f66a-4a29-97b6-6d9f682b338e" providerId="ADAL" clId="{DFAB4FE0-7F34-41E0-8D28-9176CF27BDF8}" dt="2024-09-15T12:21:09.728" v="35216" actId="1076"/>
          <ac:spMkLst>
            <pc:docMk/>
            <pc:sldMk cId="2569548890" sldId="968"/>
            <ac:spMk id="2" creationId="{8334A02F-A604-B47A-580B-1CB424681225}"/>
          </ac:spMkLst>
        </pc:spChg>
        <pc:spChg chg="add del mod">
          <ac:chgData name="Chang,Spencer Jordan" userId="47bc148a-f66a-4a29-97b6-6d9f682b338e" providerId="ADAL" clId="{DFAB4FE0-7F34-41E0-8D28-9176CF27BDF8}" dt="2024-09-15T11:52:15.957" v="34948" actId="478"/>
          <ac:spMkLst>
            <pc:docMk/>
            <pc:sldMk cId="2569548890" sldId="968"/>
            <ac:spMk id="3" creationId="{29C22D88-CB45-0116-BA5C-FA392AF275F4}"/>
          </ac:spMkLst>
        </pc:spChg>
        <pc:spChg chg="del">
          <ac:chgData name="Chang,Spencer Jordan" userId="47bc148a-f66a-4a29-97b6-6d9f682b338e" providerId="ADAL" clId="{DFAB4FE0-7F34-41E0-8D28-9176CF27BDF8}" dt="2024-09-10T16:24:19.667" v="20586" actId="700"/>
          <ac:spMkLst>
            <pc:docMk/>
            <pc:sldMk cId="2569548890" sldId="968"/>
            <ac:spMk id="3" creationId="{F9E65E4B-52DC-6844-2991-A2A1733B1022}"/>
          </ac:spMkLst>
        </pc:spChg>
        <pc:spChg chg="add del mod">
          <ac:chgData name="Chang,Spencer Jordan" userId="47bc148a-f66a-4a29-97b6-6d9f682b338e" providerId="ADAL" clId="{DFAB4FE0-7F34-41E0-8D28-9176CF27BDF8}" dt="2024-09-15T20:37:40.968" v="35295" actId="478"/>
          <ac:spMkLst>
            <pc:docMk/>
            <pc:sldMk cId="2569548890" sldId="968"/>
            <ac:spMk id="4" creationId="{23EBD822-0322-08DA-2FB5-CCDD22AD7B0B}"/>
          </ac:spMkLst>
        </pc:spChg>
        <pc:spChg chg="add del mod">
          <ac:chgData name="Chang,Spencer Jordan" userId="47bc148a-f66a-4a29-97b6-6d9f682b338e" providerId="ADAL" clId="{DFAB4FE0-7F34-41E0-8D28-9176CF27BDF8}" dt="2024-09-11T12:33:25.174" v="21811" actId="478"/>
          <ac:spMkLst>
            <pc:docMk/>
            <pc:sldMk cId="2569548890" sldId="968"/>
            <ac:spMk id="4" creationId="{BD938B85-660D-207E-C0E0-95FD17BE479C}"/>
          </ac:spMkLst>
        </pc:spChg>
        <pc:spChg chg="add del mod">
          <ac:chgData name="Chang,Spencer Jordan" userId="47bc148a-f66a-4a29-97b6-6d9f682b338e" providerId="ADAL" clId="{DFAB4FE0-7F34-41E0-8D28-9176CF27BDF8}" dt="2024-09-12T12:26:28.197" v="22761" actId="478"/>
          <ac:spMkLst>
            <pc:docMk/>
            <pc:sldMk cId="2569548890" sldId="968"/>
            <ac:spMk id="4" creationId="{F951FDC2-EA05-54E7-017B-A6CB8197106C}"/>
          </ac:spMkLst>
        </pc:spChg>
        <pc:spChg chg="mod ord">
          <ac:chgData name="Chang,Spencer Jordan" userId="47bc148a-f66a-4a29-97b6-6d9f682b338e" providerId="ADAL" clId="{DFAB4FE0-7F34-41E0-8D28-9176CF27BDF8}" dt="2024-09-10T16:24:19.667" v="20586" actId="700"/>
          <ac:spMkLst>
            <pc:docMk/>
            <pc:sldMk cId="2569548890" sldId="968"/>
            <ac:spMk id="6" creationId="{226F029B-1D16-7BBF-9867-5842F95E27D7}"/>
          </ac:spMkLst>
        </pc:spChg>
        <pc:spChg chg="add del mod">
          <ac:chgData name="Chang,Spencer Jordan" userId="47bc148a-f66a-4a29-97b6-6d9f682b338e" providerId="ADAL" clId="{DFAB4FE0-7F34-41E0-8D28-9176CF27BDF8}" dt="2024-09-12T12:26:28.197" v="22761" actId="478"/>
          <ac:spMkLst>
            <pc:docMk/>
            <pc:sldMk cId="2569548890" sldId="968"/>
            <ac:spMk id="7" creationId="{F573E480-B70D-6CE1-F90D-0D9BAC6D0730}"/>
          </ac:spMkLst>
        </pc:spChg>
        <pc:spChg chg="add del mod">
          <ac:chgData name="Chang,Spencer Jordan" userId="47bc148a-f66a-4a29-97b6-6d9f682b338e" providerId="ADAL" clId="{DFAB4FE0-7F34-41E0-8D28-9176CF27BDF8}" dt="2024-09-10T17:43:03.180" v="20911" actId="478"/>
          <ac:spMkLst>
            <pc:docMk/>
            <pc:sldMk cId="2569548890" sldId="968"/>
            <ac:spMk id="8" creationId="{3F334AE7-A573-A2BC-23EE-4E7404C53B8A}"/>
          </ac:spMkLst>
        </pc:spChg>
        <pc:spChg chg="add del mod">
          <ac:chgData name="Chang,Spencer Jordan" userId="47bc148a-f66a-4a29-97b6-6d9f682b338e" providerId="ADAL" clId="{DFAB4FE0-7F34-41E0-8D28-9176CF27BDF8}" dt="2024-09-15T11:52:15.957" v="34948" actId="478"/>
          <ac:spMkLst>
            <pc:docMk/>
            <pc:sldMk cId="2569548890" sldId="968"/>
            <ac:spMk id="8" creationId="{D1B93ED1-538C-FD08-EA9A-3CD99C8B86AD}"/>
          </ac:spMkLst>
        </pc:spChg>
        <pc:spChg chg="add del mod">
          <ac:chgData name="Chang,Spencer Jordan" userId="47bc148a-f66a-4a29-97b6-6d9f682b338e" providerId="ADAL" clId="{DFAB4FE0-7F34-41E0-8D28-9176CF27BDF8}" dt="2024-09-10T17:43:03.180" v="20911" actId="478"/>
          <ac:spMkLst>
            <pc:docMk/>
            <pc:sldMk cId="2569548890" sldId="968"/>
            <ac:spMk id="9" creationId="{94474A57-CD5B-8CF1-5B8C-6797CA630479}"/>
          </ac:spMkLst>
        </pc:spChg>
        <pc:spChg chg="add del mod">
          <ac:chgData name="Chang,Spencer Jordan" userId="47bc148a-f66a-4a29-97b6-6d9f682b338e" providerId="ADAL" clId="{DFAB4FE0-7F34-41E0-8D28-9176CF27BDF8}" dt="2024-09-11T00:32:31.365" v="21742" actId="478"/>
          <ac:spMkLst>
            <pc:docMk/>
            <pc:sldMk cId="2569548890" sldId="968"/>
            <ac:spMk id="14" creationId="{8C521CC9-ADE8-84E7-473C-1AA92A567B72}"/>
          </ac:spMkLst>
        </pc:spChg>
        <pc:spChg chg="add del mod">
          <ac:chgData name="Chang,Spencer Jordan" userId="47bc148a-f66a-4a29-97b6-6d9f682b338e" providerId="ADAL" clId="{DFAB4FE0-7F34-41E0-8D28-9176CF27BDF8}" dt="2024-09-10T18:37:58.953" v="21085" actId="478"/>
          <ac:spMkLst>
            <pc:docMk/>
            <pc:sldMk cId="2569548890" sldId="968"/>
            <ac:spMk id="15" creationId="{C8D29D9D-5400-1941-03DF-47551AB31A7D}"/>
          </ac:spMkLst>
        </pc:spChg>
        <pc:spChg chg="add mod">
          <ac:chgData name="Chang,Spencer Jordan" userId="47bc148a-f66a-4a29-97b6-6d9f682b338e" providerId="ADAL" clId="{DFAB4FE0-7F34-41E0-8D28-9176CF27BDF8}" dt="2024-09-10T18:40:13.015" v="21130"/>
          <ac:spMkLst>
            <pc:docMk/>
            <pc:sldMk cId="2569548890" sldId="968"/>
            <ac:spMk id="16" creationId="{22AE21B1-9CF4-C935-AC95-38711EF78C1E}"/>
          </ac:spMkLst>
        </pc:spChg>
        <pc:spChg chg="add mod">
          <ac:chgData name="Chang,Spencer Jordan" userId="47bc148a-f66a-4a29-97b6-6d9f682b338e" providerId="ADAL" clId="{DFAB4FE0-7F34-41E0-8D28-9176CF27BDF8}" dt="2024-09-15T23:12:28.536" v="38220" actId="1076"/>
          <ac:spMkLst>
            <pc:docMk/>
            <pc:sldMk cId="2569548890" sldId="968"/>
            <ac:spMk id="16" creationId="{6C18044E-6D3D-EC5C-DD74-F665B15ECBDA}"/>
          </ac:spMkLst>
        </pc:spChg>
        <pc:spChg chg="add mod">
          <ac:chgData name="Chang,Spencer Jordan" userId="47bc148a-f66a-4a29-97b6-6d9f682b338e" providerId="ADAL" clId="{DFAB4FE0-7F34-41E0-8D28-9176CF27BDF8}" dt="2024-09-15T23:12:28.536" v="38220" actId="1076"/>
          <ac:spMkLst>
            <pc:docMk/>
            <pc:sldMk cId="2569548890" sldId="968"/>
            <ac:spMk id="17" creationId="{F1E775D1-1883-6809-8AA0-848BD8C45CEC}"/>
          </ac:spMkLst>
        </pc:spChg>
        <pc:spChg chg="add del mod">
          <ac:chgData name="Chang,Spencer Jordan" userId="47bc148a-f66a-4a29-97b6-6d9f682b338e" providerId="ADAL" clId="{DFAB4FE0-7F34-41E0-8D28-9176CF27BDF8}" dt="2024-09-10T18:38:35.518" v="21097" actId="478"/>
          <ac:spMkLst>
            <pc:docMk/>
            <pc:sldMk cId="2569548890" sldId="968"/>
            <ac:spMk id="22" creationId="{0FC97753-2311-EAD4-48DC-2346AF2871EA}"/>
          </ac:spMkLst>
        </pc:spChg>
        <pc:spChg chg="add del mod">
          <ac:chgData name="Chang,Spencer Jordan" userId="47bc148a-f66a-4a29-97b6-6d9f682b338e" providerId="ADAL" clId="{DFAB4FE0-7F34-41E0-8D28-9176CF27BDF8}" dt="2024-09-10T18:38:36.418" v="21098" actId="478"/>
          <ac:spMkLst>
            <pc:docMk/>
            <pc:sldMk cId="2569548890" sldId="968"/>
            <ac:spMk id="23" creationId="{5E661493-40DB-9336-0724-CC5007C3C456}"/>
          </ac:spMkLst>
        </pc:spChg>
        <pc:spChg chg="add del mod">
          <ac:chgData name="Chang,Spencer Jordan" userId="47bc148a-f66a-4a29-97b6-6d9f682b338e" providerId="ADAL" clId="{DFAB4FE0-7F34-41E0-8D28-9176CF27BDF8}" dt="2024-09-10T23:49:42.922" v="21336" actId="478"/>
          <ac:spMkLst>
            <pc:docMk/>
            <pc:sldMk cId="2569548890" sldId="968"/>
            <ac:spMk id="30" creationId="{D8BB85ED-7858-2418-3942-A7F5E7B8AF47}"/>
          </ac:spMkLst>
        </pc:spChg>
        <pc:spChg chg="add del mod ord topLvl">
          <ac:chgData name="Chang,Spencer Jordan" userId="47bc148a-f66a-4a29-97b6-6d9f682b338e" providerId="ADAL" clId="{DFAB4FE0-7F34-41E0-8D28-9176CF27BDF8}" dt="2024-09-15T23:09:46.099" v="38167" actId="478"/>
          <ac:spMkLst>
            <pc:docMk/>
            <pc:sldMk cId="2569548890" sldId="968"/>
            <ac:spMk id="56" creationId="{4ACEB81C-0F74-4B07-6EE8-50FE2269461B}"/>
          </ac:spMkLst>
        </pc:spChg>
        <pc:spChg chg="add del mod topLvl">
          <ac:chgData name="Chang,Spencer Jordan" userId="47bc148a-f66a-4a29-97b6-6d9f682b338e" providerId="ADAL" clId="{DFAB4FE0-7F34-41E0-8D28-9176CF27BDF8}" dt="2024-09-15T23:09:46.099" v="38167" actId="478"/>
          <ac:spMkLst>
            <pc:docMk/>
            <pc:sldMk cId="2569548890" sldId="968"/>
            <ac:spMk id="61" creationId="{C154F6E2-C1CC-EC87-0ECB-58910B9C2BF5}"/>
          </ac:spMkLst>
        </pc:spChg>
        <pc:spChg chg="add del mod ord topLvl">
          <ac:chgData name="Chang,Spencer Jordan" userId="47bc148a-f66a-4a29-97b6-6d9f682b338e" providerId="ADAL" clId="{DFAB4FE0-7F34-41E0-8D28-9176CF27BDF8}" dt="2024-09-15T23:09:46.099" v="38167" actId="478"/>
          <ac:spMkLst>
            <pc:docMk/>
            <pc:sldMk cId="2569548890" sldId="968"/>
            <ac:spMk id="63" creationId="{566DECEB-AABB-FBEE-E7E4-448B87FF0C18}"/>
          </ac:spMkLst>
        </pc:spChg>
        <pc:spChg chg="add del mod ord topLvl">
          <ac:chgData name="Chang,Spencer Jordan" userId="47bc148a-f66a-4a29-97b6-6d9f682b338e" providerId="ADAL" clId="{DFAB4FE0-7F34-41E0-8D28-9176CF27BDF8}" dt="2024-09-15T23:09:46.099" v="38167" actId="478"/>
          <ac:spMkLst>
            <pc:docMk/>
            <pc:sldMk cId="2569548890" sldId="968"/>
            <ac:spMk id="64" creationId="{E23158FE-ADBD-1608-6BCE-84C5145E6CE6}"/>
          </ac:spMkLst>
        </pc:spChg>
        <pc:spChg chg="add del mod">
          <ac:chgData name="Chang,Spencer Jordan" userId="47bc148a-f66a-4a29-97b6-6d9f682b338e" providerId="ADAL" clId="{DFAB4FE0-7F34-41E0-8D28-9176CF27BDF8}" dt="2024-09-16T01:46:22.886" v="41244" actId="478"/>
          <ac:spMkLst>
            <pc:docMk/>
            <pc:sldMk cId="2569548890" sldId="968"/>
            <ac:spMk id="69" creationId="{45D8CAC4-E159-062A-D511-EC945003C2C6}"/>
          </ac:spMkLst>
        </pc:spChg>
        <pc:spChg chg="add mod">
          <ac:chgData name="Chang,Spencer Jordan" userId="47bc148a-f66a-4a29-97b6-6d9f682b338e" providerId="ADAL" clId="{DFAB4FE0-7F34-41E0-8D28-9176CF27BDF8}" dt="2024-09-15T23:13:46.265" v="38239" actId="1076"/>
          <ac:spMkLst>
            <pc:docMk/>
            <pc:sldMk cId="2569548890" sldId="968"/>
            <ac:spMk id="89" creationId="{AE5A355D-4A3A-2E81-1A62-6D420CBFFBB2}"/>
          </ac:spMkLst>
        </pc:spChg>
        <pc:spChg chg="mod">
          <ac:chgData name="Chang,Spencer Jordan" userId="47bc148a-f66a-4a29-97b6-6d9f682b338e" providerId="ADAL" clId="{DFAB4FE0-7F34-41E0-8D28-9176CF27BDF8}" dt="2024-09-15T23:14:00.869" v="38243"/>
          <ac:spMkLst>
            <pc:docMk/>
            <pc:sldMk cId="2569548890" sldId="968"/>
            <ac:spMk id="97" creationId="{0F1FE09F-013C-78CA-BF06-58EED9ECFEDF}"/>
          </ac:spMkLst>
        </pc:spChg>
        <pc:spChg chg="add del mod">
          <ac:chgData name="Chang,Spencer Jordan" userId="47bc148a-f66a-4a29-97b6-6d9f682b338e" providerId="ADAL" clId="{DFAB4FE0-7F34-41E0-8D28-9176CF27BDF8}" dt="2024-09-16T16:18:14.662" v="46648" actId="478"/>
          <ac:spMkLst>
            <pc:docMk/>
            <pc:sldMk cId="2569548890" sldId="968"/>
            <ac:spMk id="101" creationId="{ADA323D6-80CB-0C7B-51FE-848DFBBA0D50}"/>
          </ac:spMkLst>
        </pc:spChg>
        <pc:grpChg chg="add mod">
          <ac:chgData name="Chang,Spencer Jordan" userId="47bc148a-f66a-4a29-97b6-6d9f682b338e" providerId="ADAL" clId="{DFAB4FE0-7F34-41E0-8D28-9176CF27BDF8}" dt="2024-09-15T12:21:14.104" v="35221" actId="164"/>
          <ac:grpSpMkLst>
            <pc:docMk/>
            <pc:sldMk cId="2569548890" sldId="968"/>
            <ac:grpSpMk id="57" creationId="{A767C35A-4293-DC99-14BC-C64FD14DA82A}"/>
          </ac:grpSpMkLst>
        </pc:grpChg>
        <pc:grpChg chg="add del mod">
          <ac:chgData name="Chang,Spencer Jordan" userId="47bc148a-f66a-4a29-97b6-6d9f682b338e" providerId="ADAL" clId="{DFAB4FE0-7F34-41E0-8D28-9176CF27BDF8}" dt="2024-09-15T23:09:40.590" v="38162" actId="165"/>
          <ac:grpSpMkLst>
            <pc:docMk/>
            <pc:sldMk cId="2569548890" sldId="968"/>
            <ac:grpSpMk id="58" creationId="{4129C6A1-CF5C-D84C-01D1-F162716F602A}"/>
          </ac:grpSpMkLst>
        </pc:grpChg>
        <pc:grpChg chg="add del mod">
          <ac:chgData name="Chang,Spencer Jordan" userId="47bc148a-f66a-4a29-97b6-6d9f682b338e" providerId="ADAL" clId="{DFAB4FE0-7F34-41E0-8D28-9176CF27BDF8}" dt="2024-09-15T23:09:42.004" v="38165" actId="165"/>
          <ac:grpSpMkLst>
            <pc:docMk/>
            <pc:sldMk cId="2569548890" sldId="968"/>
            <ac:grpSpMk id="62" creationId="{DD2F3C2A-E3AC-F0BC-EF4C-257B1B744427}"/>
          </ac:grpSpMkLst>
        </pc:grpChg>
        <pc:grpChg chg="add del mod">
          <ac:chgData name="Chang,Spencer Jordan" userId="47bc148a-f66a-4a29-97b6-6d9f682b338e" providerId="ADAL" clId="{DFAB4FE0-7F34-41E0-8D28-9176CF27BDF8}" dt="2024-09-15T23:09:41.165" v="38163" actId="165"/>
          <ac:grpSpMkLst>
            <pc:docMk/>
            <pc:sldMk cId="2569548890" sldId="968"/>
            <ac:grpSpMk id="65" creationId="{E4BD82A9-4582-FA2F-00E1-E8A9A23D372F}"/>
          </ac:grpSpMkLst>
        </pc:grpChg>
        <pc:grpChg chg="add del mod">
          <ac:chgData name="Chang,Spencer Jordan" userId="47bc148a-f66a-4a29-97b6-6d9f682b338e" providerId="ADAL" clId="{DFAB4FE0-7F34-41E0-8D28-9176CF27BDF8}" dt="2024-09-15T23:09:41.660" v="38164" actId="165"/>
          <ac:grpSpMkLst>
            <pc:docMk/>
            <pc:sldMk cId="2569548890" sldId="968"/>
            <ac:grpSpMk id="66" creationId="{CFE91633-6618-EAB5-3A1E-F00D0FEAA329}"/>
          </ac:grpSpMkLst>
        </pc:grpChg>
        <pc:grpChg chg="add mod">
          <ac:chgData name="Chang,Spencer Jordan" userId="47bc148a-f66a-4a29-97b6-6d9f682b338e" providerId="ADAL" clId="{DFAB4FE0-7F34-41E0-8D28-9176CF27BDF8}" dt="2024-09-15T23:13:52.919" v="38241" actId="1076"/>
          <ac:grpSpMkLst>
            <pc:docMk/>
            <pc:sldMk cId="2569548890" sldId="968"/>
            <ac:grpSpMk id="93" creationId="{E0E443CB-74DE-6408-8784-3D962CB24E58}"/>
          </ac:grpSpMkLst>
        </pc:grpChg>
        <pc:grpChg chg="add mod">
          <ac:chgData name="Chang,Spencer Jordan" userId="47bc148a-f66a-4a29-97b6-6d9f682b338e" providerId="ADAL" clId="{DFAB4FE0-7F34-41E0-8D28-9176CF27BDF8}" dt="2024-09-15T23:14:33.100" v="38261" actId="1076"/>
          <ac:grpSpMkLst>
            <pc:docMk/>
            <pc:sldMk cId="2569548890" sldId="968"/>
            <ac:grpSpMk id="96" creationId="{652EF949-E394-607A-0659-F43553FEA918}"/>
          </ac:grpSpMkLst>
        </pc:grpChg>
        <pc:graphicFrameChg chg="add">
          <ac:chgData name="Chang,Spencer Jordan" userId="47bc148a-f66a-4a29-97b6-6d9f682b338e" providerId="ADAL" clId="{DFAB4FE0-7F34-41E0-8D28-9176CF27BDF8}" dt="2024-09-11T15:18:54.119" v="22309"/>
          <ac:graphicFrameMkLst>
            <pc:docMk/>
            <pc:sldMk cId="2569548890" sldId="968"/>
            <ac:graphicFrameMk id="3" creationId="{CA43D2DE-EE1A-E590-2957-127D58030811}"/>
          </ac:graphicFrameMkLst>
        </pc:graphicFrameChg>
        <pc:graphicFrameChg chg="add mod">
          <ac:chgData name="Chang,Spencer Jordan" userId="47bc148a-f66a-4a29-97b6-6d9f682b338e" providerId="ADAL" clId="{DFAB4FE0-7F34-41E0-8D28-9176CF27BDF8}" dt="2024-09-07T20:41:42.135" v="16426"/>
          <ac:graphicFrameMkLst>
            <pc:docMk/>
            <pc:sldMk cId="2569548890" sldId="968"/>
            <ac:graphicFrameMk id="5" creationId="{B0FA778D-910F-EB20-B14F-8F1CBEDE9E54}"/>
          </ac:graphicFrameMkLst>
        </pc:graphicFrameChg>
        <pc:graphicFrameChg chg="add del mod modGraphic">
          <ac:chgData name="Chang,Spencer Jordan" userId="47bc148a-f66a-4a29-97b6-6d9f682b338e" providerId="ADAL" clId="{DFAB4FE0-7F34-41E0-8D28-9176CF27BDF8}" dt="2024-09-10T23:50:21.975" v="21349" actId="478"/>
          <ac:graphicFrameMkLst>
            <pc:docMk/>
            <pc:sldMk cId="2569548890" sldId="968"/>
            <ac:graphicFrameMk id="16" creationId="{5F41AC16-6972-733A-E438-276E42509334}"/>
          </ac:graphicFrameMkLst>
        </pc:graphicFrameChg>
        <pc:graphicFrameChg chg="add mod">
          <ac:chgData name="Chang,Spencer Jordan" userId="47bc148a-f66a-4a29-97b6-6d9f682b338e" providerId="ADAL" clId="{DFAB4FE0-7F34-41E0-8D28-9176CF27BDF8}" dt="2024-09-10T18:40:17.401" v="21131"/>
          <ac:graphicFrameMkLst>
            <pc:docMk/>
            <pc:sldMk cId="2569548890" sldId="968"/>
            <ac:graphicFrameMk id="18" creationId="{0DEEB0C1-793D-EFE5-0E87-9DABF11703E5}"/>
          </ac:graphicFrameMkLst>
        </pc:graphicFrameChg>
        <pc:graphicFrameChg chg="add del mod modGraphic">
          <ac:chgData name="Chang,Spencer Jordan" userId="47bc148a-f66a-4a29-97b6-6d9f682b338e" providerId="ADAL" clId="{DFAB4FE0-7F34-41E0-8D28-9176CF27BDF8}" dt="2024-09-15T23:05:20.952" v="38080" actId="21"/>
          <ac:graphicFrameMkLst>
            <pc:docMk/>
            <pc:sldMk cId="2569548890" sldId="968"/>
            <ac:graphicFrameMk id="31" creationId="{A72A79CC-097E-A40B-F675-3580E922B7D6}"/>
          </ac:graphicFrameMkLst>
        </pc:graphicFrameChg>
        <pc:graphicFrameChg chg="add del mod modGraphic">
          <ac:chgData name="Chang,Spencer Jordan" userId="47bc148a-f66a-4a29-97b6-6d9f682b338e" providerId="ADAL" clId="{DFAB4FE0-7F34-41E0-8D28-9176CF27BDF8}" dt="2024-09-15T23:07:18.771" v="38113" actId="21"/>
          <ac:graphicFrameMkLst>
            <pc:docMk/>
            <pc:sldMk cId="2569548890" sldId="968"/>
            <ac:graphicFrameMk id="70" creationId="{A72A79CC-097E-A40B-F675-3580E922B7D6}"/>
          </ac:graphicFrameMkLst>
        </pc:graphicFrameChg>
        <pc:graphicFrameChg chg="add del mod">
          <ac:chgData name="Chang,Spencer Jordan" userId="47bc148a-f66a-4a29-97b6-6d9f682b338e" providerId="ADAL" clId="{DFAB4FE0-7F34-41E0-8D28-9176CF27BDF8}" dt="2024-09-15T23:12:32.292" v="38221" actId="478"/>
          <ac:graphicFrameMkLst>
            <pc:docMk/>
            <pc:sldMk cId="2569548890" sldId="968"/>
            <ac:graphicFrameMk id="72" creationId="{A72A79CC-097E-A40B-F675-3580E922B7D6}"/>
          </ac:graphicFrameMkLst>
        </pc:graphicFrameChg>
        <pc:graphicFrameChg chg="add mod modGraphic">
          <ac:chgData name="Chang,Spencer Jordan" userId="47bc148a-f66a-4a29-97b6-6d9f682b338e" providerId="ADAL" clId="{DFAB4FE0-7F34-41E0-8D28-9176CF27BDF8}" dt="2024-09-15T23:12:35.734" v="38223" actId="1076"/>
          <ac:graphicFrameMkLst>
            <pc:docMk/>
            <pc:sldMk cId="2569548890" sldId="968"/>
            <ac:graphicFrameMk id="88" creationId="{18ED6B1D-EC30-DC4F-0F13-D89F70261B06}"/>
          </ac:graphicFrameMkLst>
        </pc:graphicFrameChg>
        <pc:picChg chg="add del mod ord">
          <ac:chgData name="Chang,Spencer Jordan" userId="47bc148a-f66a-4a29-97b6-6d9f682b338e" providerId="ADAL" clId="{DFAB4FE0-7F34-41E0-8D28-9176CF27BDF8}" dt="2024-09-10T23:49:33.948" v="21334" actId="478"/>
          <ac:picMkLst>
            <pc:docMk/>
            <pc:sldMk cId="2569548890" sldId="968"/>
            <ac:picMk id="3" creationId="{ADC46924-D724-FB3D-0F15-D0ED72324069}"/>
          </ac:picMkLst>
        </pc:picChg>
        <pc:picChg chg="add del mod">
          <ac:chgData name="Chang,Spencer Jordan" userId="47bc148a-f66a-4a29-97b6-6d9f682b338e" providerId="ADAL" clId="{DFAB4FE0-7F34-41E0-8D28-9176CF27BDF8}" dt="2024-09-10T17:43:03.180" v="20911" actId="478"/>
          <ac:picMkLst>
            <pc:docMk/>
            <pc:sldMk cId="2569548890" sldId="968"/>
            <ac:picMk id="4" creationId="{BF6874C9-1390-48EA-A3F7-474A87BD63C4}"/>
          </ac:picMkLst>
        </pc:picChg>
        <pc:picChg chg="add mod">
          <ac:chgData name="Chang,Spencer Jordan" userId="47bc148a-f66a-4a29-97b6-6d9f682b338e" providerId="ADAL" clId="{DFAB4FE0-7F34-41E0-8D28-9176CF27BDF8}" dt="2024-09-15T23:12:28.536" v="38220" actId="1076"/>
          <ac:picMkLst>
            <pc:docMk/>
            <pc:sldMk cId="2569548890" sldId="968"/>
            <ac:picMk id="6" creationId="{44BAF71B-11B2-E6F2-FF64-8C7966BCB451}"/>
          </ac:picMkLst>
        </pc:picChg>
        <pc:picChg chg="add del mod modCrop">
          <ac:chgData name="Chang,Spencer Jordan" userId="47bc148a-f66a-4a29-97b6-6d9f682b338e" providerId="ADAL" clId="{DFAB4FE0-7F34-41E0-8D28-9176CF27BDF8}" dt="2024-09-15T23:05:20.952" v="38080" actId="21"/>
          <ac:picMkLst>
            <pc:docMk/>
            <pc:sldMk cId="2569548890" sldId="968"/>
            <ac:picMk id="7" creationId="{A7A8BD3C-43B1-1BC0-9217-7491968158F7}"/>
          </ac:picMkLst>
        </pc:picChg>
        <pc:picChg chg="add del mod">
          <ac:chgData name="Chang,Spencer Jordan" userId="47bc148a-f66a-4a29-97b6-6d9f682b338e" providerId="ADAL" clId="{DFAB4FE0-7F34-41E0-8D28-9176CF27BDF8}" dt="2024-09-10T23:49:02.137" v="21322" actId="21"/>
          <ac:picMkLst>
            <pc:docMk/>
            <pc:sldMk cId="2569548890" sldId="968"/>
            <ac:picMk id="8" creationId="{7884DC2E-FE7C-8EDF-CF27-C3BE374055B4}"/>
          </ac:picMkLst>
        </pc:picChg>
        <pc:picChg chg="add del mod">
          <ac:chgData name="Chang,Spencer Jordan" userId="47bc148a-f66a-4a29-97b6-6d9f682b338e" providerId="ADAL" clId="{DFAB4FE0-7F34-41E0-8D28-9176CF27BDF8}" dt="2024-09-11T12:31:43.140" v="21785" actId="478"/>
          <ac:picMkLst>
            <pc:docMk/>
            <pc:sldMk cId="2569548890" sldId="968"/>
            <ac:picMk id="9" creationId="{7884DC2E-FE7C-8EDF-CF27-C3BE374055B4}"/>
          </ac:picMkLst>
        </pc:picChg>
        <pc:picChg chg="add del mod">
          <ac:chgData name="Chang,Spencer Jordan" userId="47bc148a-f66a-4a29-97b6-6d9f682b338e" providerId="ADAL" clId="{DFAB4FE0-7F34-41E0-8D28-9176CF27BDF8}" dt="2024-09-15T11:52:15.957" v="34948" actId="478"/>
          <ac:picMkLst>
            <pc:docMk/>
            <pc:sldMk cId="2569548890" sldId="968"/>
            <ac:picMk id="10" creationId="{64C2BAA7-22D5-3F85-888A-63935C6BA854}"/>
          </ac:picMkLst>
        </pc:picChg>
        <pc:picChg chg="add mod">
          <ac:chgData name="Chang,Spencer Jordan" userId="47bc148a-f66a-4a29-97b6-6d9f682b338e" providerId="ADAL" clId="{DFAB4FE0-7F34-41E0-8D28-9176CF27BDF8}" dt="2024-09-15T23:12:28.536" v="38220" actId="1076"/>
          <ac:picMkLst>
            <pc:docMk/>
            <pc:sldMk cId="2569548890" sldId="968"/>
            <ac:picMk id="11" creationId="{68092A22-2BE1-7E0D-8BA0-40AE693B4E6D}"/>
          </ac:picMkLst>
        </pc:picChg>
        <pc:picChg chg="add del mod ord">
          <ac:chgData name="Chang,Spencer Jordan" userId="47bc148a-f66a-4a29-97b6-6d9f682b338e" providerId="ADAL" clId="{DFAB4FE0-7F34-41E0-8D28-9176CF27BDF8}" dt="2024-09-15T11:52:15.957" v="34948" actId="478"/>
          <ac:picMkLst>
            <pc:docMk/>
            <pc:sldMk cId="2569548890" sldId="968"/>
            <ac:picMk id="14" creationId="{4BDB835A-AA4D-9E65-8BEE-B863B7BDA470}"/>
          </ac:picMkLst>
        </pc:picChg>
        <pc:picChg chg="add del mod">
          <ac:chgData name="Chang,Spencer Jordan" userId="47bc148a-f66a-4a29-97b6-6d9f682b338e" providerId="ADAL" clId="{DFAB4FE0-7F34-41E0-8D28-9176CF27BDF8}" dt="2024-09-10T16:51:33.054" v="20875" actId="21"/>
          <ac:picMkLst>
            <pc:docMk/>
            <pc:sldMk cId="2569548890" sldId="968"/>
            <ac:picMk id="17" creationId="{92D19F44-7A74-B003-1A48-495110B74E39}"/>
          </ac:picMkLst>
        </pc:picChg>
        <pc:picChg chg="add del mod ord">
          <ac:chgData name="Chang,Spencer Jordan" userId="47bc148a-f66a-4a29-97b6-6d9f682b338e" providerId="ADAL" clId="{DFAB4FE0-7F34-41E0-8D28-9176CF27BDF8}" dt="2024-09-15T11:52:15.957" v="34948" actId="478"/>
          <ac:picMkLst>
            <pc:docMk/>
            <pc:sldMk cId="2569548890" sldId="968"/>
            <ac:picMk id="18" creationId="{F903CFCD-7C9C-231A-7A0C-5B3FE04409C7}"/>
          </ac:picMkLst>
        </pc:picChg>
        <pc:picChg chg="add del mod modCrop">
          <ac:chgData name="Chang,Spencer Jordan" userId="47bc148a-f66a-4a29-97b6-6d9f682b338e" providerId="ADAL" clId="{DFAB4FE0-7F34-41E0-8D28-9176CF27BDF8}" dt="2024-09-11T00:32:47.755" v="21746" actId="478"/>
          <ac:picMkLst>
            <pc:docMk/>
            <pc:sldMk cId="2569548890" sldId="968"/>
            <ac:picMk id="19" creationId="{02BF5031-06C7-57B7-4253-D3B9E99EB852}"/>
          </ac:picMkLst>
        </pc:picChg>
        <pc:picChg chg="add del mod">
          <ac:chgData name="Chang,Spencer Jordan" userId="47bc148a-f66a-4a29-97b6-6d9f682b338e" providerId="ADAL" clId="{DFAB4FE0-7F34-41E0-8D28-9176CF27BDF8}" dt="2024-09-10T18:37:39.449" v="21076" actId="478"/>
          <ac:picMkLst>
            <pc:docMk/>
            <pc:sldMk cId="2569548890" sldId="968"/>
            <ac:picMk id="20" creationId="{838953BA-6603-01B2-62EF-155394C5931E}"/>
          </ac:picMkLst>
        </pc:picChg>
        <pc:picChg chg="add del mod">
          <ac:chgData name="Chang,Spencer Jordan" userId="47bc148a-f66a-4a29-97b6-6d9f682b338e" providerId="ADAL" clId="{DFAB4FE0-7F34-41E0-8D28-9176CF27BDF8}" dt="2024-09-10T23:54:10.744" v="21358" actId="478"/>
          <ac:picMkLst>
            <pc:docMk/>
            <pc:sldMk cId="2569548890" sldId="968"/>
            <ac:picMk id="22" creationId="{23270D6B-39C7-D53B-4E0B-E080CAEFA74D}"/>
          </ac:picMkLst>
        </pc:picChg>
        <pc:picChg chg="add del mod">
          <ac:chgData name="Chang,Spencer Jordan" userId="47bc148a-f66a-4a29-97b6-6d9f682b338e" providerId="ADAL" clId="{DFAB4FE0-7F34-41E0-8D28-9176CF27BDF8}" dt="2024-09-15T12:03:36.899" v="34980" actId="478"/>
          <ac:picMkLst>
            <pc:docMk/>
            <pc:sldMk cId="2569548890" sldId="968"/>
            <ac:picMk id="23" creationId="{7A32D09C-787E-17EF-CD2C-411B677086F8}"/>
          </ac:picMkLst>
        </pc:picChg>
        <pc:picChg chg="add del mod ord">
          <ac:chgData name="Chang,Spencer Jordan" userId="47bc148a-f66a-4a29-97b6-6d9f682b338e" providerId="ADAL" clId="{DFAB4FE0-7F34-41E0-8D28-9176CF27BDF8}" dt="2024-09-15T23:00:08.206" v="37979" actId="478"/>
          <ac:picMkLst>
            <pc:docMk/>
            <pc:sldMk cId="2569548890" sldId="968"/>
            <ac:picMk id="24" creationId="{1B0C732B-427F-B9A9-36B2-2A4D8CFD21CA}"/>
          </ac:picMkLst>
        </pc:picChg>
        <pc:picChg chg="add del mod ord">
          <ac:chgData name="Chang,Spencer Jordan" userId="47bc148a-f66a-4a29-97b6-6d9f682b338e" providerId="ADAL" clId="{DFAB4FE0-7F34-41E0-8D28-9176CF27BDF8}" dt="2024-09-11T00:01:10.674" v="21366" actId="478"/>
          <ac:picMkLst>
            <pc:docMk/>
            <pc:sldMk cId="2569548890" sldId="968"/>
            <ac:picMk id="24" creationId="{21DA88B5-38F8-24C0-E785-0C8FBFAEFE83}"/>
          </ac:picMkLst>
        </pc:picChg>
        <pc:picChg chg="add del mod ord">
          <ac:chgData name="Chang,Spencer Jordan" userId="47bc148a-f66a-4a29-97b6-6d9f682b338e" providerId="ADAL" clId="{DFAB4FE0-7F34-41E0-8D28-9176CF27BDF8}" dt="2024-09-15T11:52:15.957" v="34948" actId="478"/>
          <ac:picMkLst>
            <pc:docMk/>
            <pc:sldMk cId="2569548890" sldId="968"/>
            <ac:picMk id="26" creationId="{DE2F696B-0C65-0919-4FF6-1C5063F9ADCD}"/>
          </ac:picMkLst>
        </pc:picChg>
        <pc:picChg chg="add del mod">
          <ac:chgData name="Chang,Spencer Jordan" userId="47bc148a-f66a-4a29-97b6-6d9f682b338e" providerId="ADAL" clId="{DFAB4FE0-7F34-41E0-8D28-9176CF27BDF8}" dt="2024-09-15T12:10:16.385" v="35045" actId="478"/>
          <ac:picMkLst>
            <pc:docMk/>
            <pc:sldMk cId="2569548890" sldId="968"/>
            <ac:picMk id="27" creationId="{1834782C-9C3F-B27A-CB59-5A04C30C815F}"/>
          </ac:picMkLst>
        </pc:picChg>
        <pc:picChg chg="add del mod modCrop">
          <ac:chgData name="Chang,Spencer Jordan" userId="47bc148a-f66a-4a29-97b6-6d9f682b338e" providerId="ADAL" clId="{DFAB4FE0-7F34-41E0-8D28-9176CF27BDF8}" dt="2024-09-15T11:52:15.957" v="34948" actId="478"/>
          <ac:picMkLst>
            <pc:docMk/>
            <pc:sldMk cId="2569548890" sldId="968"/>
            <ac:picMk id="28" creationId="{74E322ED-11A9-89BF-6A81-285276652249}"/>
          </ac:picMkLst>
        </pc:picChg>
        <pc:picChg chg="add del mod ord">
          <ac:chgData name="Chang,Spencer Jordan" userId="47bc148a-f66a-4a29-97b6-6d9f682b338e" providerId="ADAL" clId="{DFAB4FE0-7F34-41E0-8D28-9176CF27BDF8}" dt="2024-09-15T11:52:15.957" v="34948" actId="478"/>
          <ac:picMkLst>
            <pc:docMk/>
            <pc:sldMk cId="2569548890" sldId="968"/>
            <ac:picMk id="29" creationId="{0D670B4A-6AC3-6A08-87A2-49156610B4CF}"/>
          </ac:picMkLst>
        </pc:picChg>
        <pc:picChg chg="add del mod ord">
          <ac:chgData name="Chang,Spencer Jordan" userId="47bc148a-f66a-4a29-97b6-6d9f682b338e" providerId="ADAL" clId="{DFAB4FE0-7F34-41E0-8D28-9176CF27BDF8}" dt="2024-09-15T11:52:15.957" v="34948" actId="478"/>
          <ac:picMkLst>
            <pc:docMk/>
            <pc:sldMk cId="2569548890" sldId="968"/>
            <ac:picMk id="35" creationId="{7E4C1485-119D-481F-2054-C3EEC84551F6}"/>
          </ac:picMkLst>
        </pc:picChg>
        <pc:picChg chg="add mod">
          <ac:chgData name="Chang,Spencer Jordan" userId="47bc148a-f66a-4a29-97b6-6d9f682b338e" providerId="ADAL" clId="{DFAB4FE0-7F34-41E0-8D28-9176CF27BDF8}" dt="2024-09-10T23:49:15.853" v="21329"/>
          <ac:picMkLst>
            <pc:docMk/>
            <pc:sldMk cId="2569548890" sldId="968"/>
            <ac:picMk id="36" creationId="{7884DC2E-FE7C-8EDF-CF27-C3BE374055B4}"/>
          </ac:picMkLst>
        </pc:picChg>
        <pc:picChg chg="add del mod">
          <ac:chgData name="Chang,Spencer Jordan" userId="47bc148a-f66a-4a29-97b6-6d9f682b338e" providerId="ADAL" clId="{DFAB4FE0-7F34-41E0-8D28-9176CF27BDF8}" dt="2024-09-15T12:16:19.440" v="35104" actId="478"/>
          <ac:picMkLst>
            <pc:docMk/>
            <pc:sldMk cId="2569548890" sldId="968"/>
            <ac:picMk id="36" creationId="{78C3C973-7873-74D4-9FBF-62F79AEFEE1A}"/>
          </ac:picMkLst>
        </pc:picChg>
        <pc:picChg chg="add del mod ord">
          <ac:chgData name="Chang,Spencer Jordan" userId="47bc148a-f66a-4a29-97b6-6d9f682b338e" providerId="ADAL" clId="{DFAB4FE0-7F34-41E0-8D28-9176CF27BDF8}" dt="2024-09-15T11:52:15.957" v="34948" actId="478"/>
          <ac:picMkLst>
            <pc:docMk/>
            <pc:sldMk cId="2569548890" sldId="968"/>
            <ac:picMk id="37" creationId="{094AB6A2-2455-EC68-FAA2-8408A08D0476}"/>
          </ac:picMkLst>
        </pc:picChg>
        <pc:picChg chg="add del mod">
          <ac:chgData name="Chang,Spencer Jordan" userId="47bc148a-f66a-4a29-97b6-6d9f682b338e" providerId="ADAL" clId="{DFAB4FE0-7F34-41E0-8D28-9176CF27BDF8}" dt="2024-09-15T12:16:30.167" v="35111" actId="478"/>
          <ac:picMkLst>
            <pc:docMk/>
            <pc:sldMk cId="2569548890" sldId="968"/>
            <ac:picMk id="39" creationId="{F3598891-41FC-FE48-BAB4-7E25D7AC0450}"/>
          </ac:picMkLst>
        </pc:picChg>
        <pc:picChg chg="add mod topLvl modCrop">
          <ac:chgData name="Chang,Spencer Jordan" userId="47bc148a-f66a-4a29-97b6-6d9f682b338e" providerId="ADAL" clId="{DFAB4FE0-7F34-41E0-8D28-9176CF27BDF8}" dt="2024-09-15T23:14:44.250" v="38263" actId="2085"/>
          <ac:picMkLst>
            <pc:docMk/>
            <pc:sldMk cId="2569548890" sldId="968"/>
            <ac:picMk id="41" creationId="{7B6C9D4F-1F33-9373-B76E-66FCCB7381DD}"/>
          </ac:picMkLst>
        </pc:picChg>
        <pc:picChg chg="add mod topLvl modCrop">
          <ac:chgData name="Chang,Spencer Jordan" userId="47bc148a-f66a-4a29-97b6-6d9f682b338e" providerId="ADAL" clId="{DFAB4FE0-7F34-41E0-8D28-9176CF27BDF8}" dt="2024-09-15T23:14:44.250" v="38263" actId="2085"/>
          <ac:picMkLst>
            <pc:docMk/>
            <pc:sldMk cId="2569548890" sldId="968"/>
            <ac:picMk id="43" creationId="{CBE3E1FE-E25C-66FA-4DB7-9EF5F4977330}"/>
          </ac:picMkLst>
        </pc:picChg>
        <pc:picChg chg="add mod ord topLvl modCrop">
          <ac:chgData name="Chang,Spencer Jordan" userId="47bc148a-f66a-4a29-97b6-6d9f682b338e" providerId="ADAL" clId="{DFAB4FE0-7F34-41E0-8D28-9176CF27BDF8}" dt="2024-09-15T23:14:44.250" v="38263" actId="2085"/>
          <ac:picMkLst>
            <pc:docMk/>
            <pc:sldMk cId="2569548890" sldId="968"/>
            <ac:picMk id="45" creationId="{FBA8BFD5-4635-9851-67FD-2C6E2107D76F}"/>
          </ac:picMkLst>
        </pc:picChg>
        <pc:picChg chg="add mod topLvl modCrop">
          <ac:chgData name="Chang,Spencer Jordan" userId="47bc148a-f66a-4a29-97b6-6d9f682b338e" providerId="ADAL" clId="{DFAB4FE0-7F34-41E0-8D28-9176CF27BDF8}" dt="2024-09-15T23:14:44.250" v="38263" actId="2085"/>
          <ac:picMkLst>
            <pc:docMk/>
            <pc:sldMk cId="2569548890" sldId="968"/>
            <ac:picMk id="47" creationId="{A5A49465-7B55-0AF8-E1AE-852FBAFA7A15}"/>
          </ac:picMkLst>
        </pc:picChg>
        <pc:picChg chg="add del mod">
          <ac:chgData name="Chang,Spencer Jordan" userId="47bc148a-f66a-4a29-97b6-6d9f682b338e" providerId="ADAL" clId="{DFAB4FE0-7F34-41E0-8D28-9176CF27BDF8}" dt="2024-09-15T12:18:52.886" v="35180" actId="478"/>
          <ac:picMkLst>
            <pc:docMk/>
            <pc:sldMk cId="2569548890" sldId="968"/>
            <ac:picMk id="52" creationId="{FF18D366-8E01-3D06-11E4-C30717673B48}"/>
          </ac:picMkLst>
        </pc:picChg>
        <pc:picChg chg="add del mod">
          <ac:chgData name="Chang,Spencer Jordan" userId="47bc148a-f66a-4a29-97b6-6d9f682b338e" providerId="ADAL" clId="{DFAB4FE0-7F34-41E0-8D28-9176CF27BDF8}" dt="2024-09-15T12:18:52.886" v="35180" actId="478"/>
          <ac:picMkLst>
            <pc:docMk/>
            <pc:sldMk cId="2569548890" sldId="968"/>
            <ac:picMk id="53" creationId="{6B7168C8-D4F7-F839-6EFD-B007BAAF4B8F}"/>
          </ac:picMkLst>
        </pc:picChg>
        <pc:picChg chg="add del mod">
          <ac:chgData name="Chang,Spencer Jordan" userId="47bc148a-f66a-4a29-97b6-6d9f682b338e" providerId="ADAL" clId="{DFAB4FE0-7F34-41E0-8D28-9176CF27BDF8}" dt="2024-09-15T23:14:44.250" v="38263" actId="2085"/>
          <ac:picMkLst>
            <pc:docMk/>
            <pc:sldMk cId="2569548890" sldId="968"/>
            <ac:picMk id="54" creationId="{856FC284-00BF-C018-C0ED-E53F33C2E62C}"/>
          </ac:picMkLst>
        </pc:picChg>
        <pc:picChg chg="add mod">
          <ac:chgData name="Chang,Spencer Jordan" userId="47bc148a-f66a-4a29-97b6-6d9f682b338e" providerId="ADAL" clId="{DFAB4FE0-7F34-41E0-8D28-9176CF27BDF8}" dt="2024-09-15T23:14:44.250" v="38263" actId="2085"/>
          <ac:picMkLst>
            <pc:docMk/>
            <pc:sldMk cId="2569548890" sldId="968"/>
            <ac:picMk id="55" creationId="{AAA7E038-C0E6-5C6C-EE76-BCEE3EA21359}"/>
          </ac:picMkLst>
        </pc:picChg>
        <pc:picChg chg="add mod">
          <ac:chgData name="Chang,Spencer Jordan" userId="47bc148a-f66a-4a29-97b6-6d9f682b338e" providerId="ADAL" clId="{DFAB4FE0-7F34-41E0-8D28-9176CF27BDF8}" dt="2024-09-15T12:21:24.298" v="35225"/>
          <ac:picMkLst>
            <pc:docMk/>
            <pc:sldMk cId="2569548890" sldId="968"/>
            <ac:picMk id="59" creationId="{D7CD6358-91AF-A19A-08BF-19319B6B9847}"/>
          </ac:picMkLst>
        </pc:picChg>
        <pc:picChg chg="add del mod ord">
          <ac:chgData name="Chang,Spencer Jordan" userId="47bc148a-f66a-4a29-97b6-6d9f682b338e" providerId="ADAL" clId="{DFAB4FE0-7F34-41E0-8D28-9176CF27BDF8}" dt="2024-09-10T17:48:23.058" v="20959" actId="478"/>
          <ac:picMkLst>
            <pc:docMk/>
            <pc:sldMk cId="2569548890" sldId="968"/>
            <ac:picMk id="60" creationId="{92D19F44-7A74-B003-1A48-495110B74E39}"/>
          </ac:picMkLst>
        </pc:picChg>
        <pc:picChg chg="add mod">
          <ac:chgData name="Chang,Spencer Jordan" userId="47bc148a-f66a-4a29-97b6-6d9f682b338e" providerId="ADAL" clId="{DFAB4FE0-7F34-41E0-8D28-9176CF27BDF8}" dt="2024-09-15T12:21:24.298" v="35225"/>
          <ac:picMkLst>
            <pc:docMk/>
            <pc:sldMk cId="2569548890" sldId="968"/>
            <ac:picMk id="60" creationId="{EA1D87D4-1FC2-24E9-8A44-31D2E20BB127}"/>
          </ac:picMkLst>
        </pc:picChg>
        <pc:picChg chg="add del mod">
          <ac:chgData name="Chang,Spencer Jordan" userId="47bc148a-f66a-4a29-97b6-6d9f682b338e" providerId="ADAL" clId="{DFAB4FE0-7F34-41E0-8D28-9176CF27BDF8}" dt="2024-09-15T23:07:18.771" v="38113" actId="21"/>
          <ac:picMkLst>
            <pc:docMk/>
            <pc:sldMk cId="2569548890" sldId="968"/>
            <ac:picMk id="71" creationId="{A7A8BD3C-43B1-1BC0-9217-7491968158F7}"/>
          </ac:picMkLst>
        </pc:picChg>
        <pc:picChg chg="add del mod">
          <ac:chgData name="Chang,Spencer Jordan" userId="47bc148a-f66a-4a29-97b6-6d9f682b338e" providerId="ADAL" clId="{DFAB4FE0-7F34-41E0-8D28-9176CF27BDF8}" dt="2024-09-15T23:44:28.596" v="39171" actId="478"/>
          <ac:picMkLst>
            <pc:docMk/>
            <pc:sldMk cId="2569548890" sldId="968"/>
            <ac:picMk id="73" creationId="{A7A8BD3C-43B1-1BC0-9217-7491968158F7}"/>
          </ac:picMkLst>
        </pc:picChg>
        <pc:picChg chg="add mod modCrop">
          <ac:chgData name="Chang,Spencer Jordan" userId="47bc148a-f66a-4a29-97b6-6d9f682b338e" providerId="ADAL" clId="{DFAB4FE0-7F34-41E0-8D28-9176CF27BDF8}" dt="2024-09-15T23:44:38.352" v="39174" actId="18131"/>
          <ac:picMkLst>
            <pc:docMk/>
            <pc:sldMk cId="2569548890" sldId="968"/>
            <ac:picMk id="100" creationId="{E390B3AD-5FF7-08CE-119F-6A417EE5A1EB}"/>
          </ac:picMkLst>
        </pc:picChg>
        <pc:cxnChg chg="add del mod">
          <ac:chgData name="Chang,Spencer Jordan" userId="47bc148a-f66a-4a29-97b6-6d9f682b338e" providerId="ADAL" clId="{DFAB4FE0-7F34-41E0-8D28-9176CF27BDF8}" dt="2024-09-10T23:49:42.922" v="21336" actId="478"/>
          <ac:cxnSpMkLst>
            <pc:docMk/>
            <pc:sldMk cId="2569548890" sldId="968"/>
            <ac:cxnSpMk id="4" creationId="{E750F64A-A86E-CCBC-115A-3E22F489C9EC}"/>
          </ac:cxnSpMkLst>
        </pc:cxnChg>
        <pc:cxnChg chg="add del mod">
          <ac:chgData name="Chang,Spencer Jordan" userId="47bc148a-f66a-4a29-97b6-6d9f682b338e" providerId="ADAL" clId="{DFAB4FE0-7F34-41E0-8D28-9176CF27BDF8}" dt="2024-09-10T17:43:03.180" v="20911" actId="478"/>
          <ac:cxnSpMkLst>
            <pc:docMk/>
            <pc:sldMk cId="2569548890" sldId="968"/>
            <ac:cxnSpMk id="7" creationId="{46C03EA0-430E-290E-2E67-1AC65462C9C0}"/>
          </ac:cxnSpMkLst>
        </pc:cxnChg>
        <pc:cxnChg chg="add del mod">
          <ac:chgData name="Chang,Spencer Jordan" userId="47bc148a-f66a-4a29-97b6-6d9f682b338e" providerId="ADAL" clId="{DFAB4FE0-7F34-41E0-8D28-9176CF27BDF8}" dt="2024-09-10T17:43:03.180" v="20911" actId="478"/>
          <ac:cxnSpMkLst>
            <pc:docMk/>
            <pc:sldMk cId="2569548890" sldId="968"/>
            <ac:cxnSpMk id="10" creationId="{283D1E0A-416B-A121-C6CF-D2DBCBE3E8ED}"/>
          </ac:cxnSpMkLst>
        </pc:cxnChg>
        <pc:cxnChg chg="add del mod">
          <ac:chgData name="Chang,Spencer Jordan" userId="47bc148a-f66a-4a29-97b6-6d9f682b338e" providerId="ADAL" clId="{DFAB4FE0-7F34-41E0-8D28-9176CF27BDF8}" dt="2024-09-11T12:46:17.125" v="21878" actId="478"/>
          <ac:cxnSpMkLst>
            <pc:docMk/>
            <pc:sldMk cId="2569548890" sldId="968"/>
            <ac:cxnSpMk id="11" creationId="{6F7C48E0-247E-5DC7-3291-0ADF8F7C5C85}"/>
          </ac:cxnSpMkLst>
        </pc:cxnChg>
        <pc:cxnChg chg="add del mod">
          <ac:chgData name="Chang,Spencer Jordan" userId="47bc148a-f66a-4a29-97b6-6d9f682b338e" providerId="ADAL" clId="{DFAB4FE0-7F34-41E0-8D28-9176CF27BDF8}" dt="2024-09-10T17:43:03.180" v="20911" actId="478"/>
          <ac:cxnSpMkLst>
            <pc:docMk/>
            <pc:sldMk cId="2569548890" sldId="968"/>
            <ac:cxnSpMk id="11" creationId="{81123306-D26E-A022-F286-BD66D2A21433}"/>
          </ac:cxnSpMkLst>
        </pc:cxnChg>
        <pc:cxnChg chg="add del mod">
          <ac:chgData name="Chang,Spencer Jordan" userId="47bc148a-f66a-4a29-97b6-6d9f682b338e" providerId="ADAL" clId="{DFAB4FE0-7F34-41E0-8D28-9176CF27BDF8}" dt="2024-09-11T12:46:17.125" v="21878" actId="478"/>
          <ac:cxnSpMkLst>
            <pc:docMk/>
            <pc:sldMk cId="2569548890" sldId="968"/>
            <ac:cxnSpMk id="12" creationId="{561864F7-5494-CC01-B17E-272C1FED0641}"/>
          </ac:cxnSpMkLst>
        </pc:cxnChg>
        <pc:cxnChg chg="add mod ord">
          <ac:chgData name="Chang,Spencer Jordan" userId="47bc148a-f66a-4a29-97b6-6d9f682b338e" providerId="ADAL" clId="{DFAB4FE0-7F34-41E0-8D28-9176CF27BDF8}" dt="2024-09-16T11:47:40.252" v="41498" actId="166"/>
          <ac:cxnSpMkLst>
            <pc:docMk/>
            <pc:sldMk cId="2569548890" sldId="968"/>
            <ac:cxnSpMk id="12" creationId="{A80A2087-D164-EF76-4069-ED03B930FC29}"/>
          </ac:cxnSpMkLst>
        </pc:cxnChg>
        <pc:cxnChg chg="add del mod">
          <ac:chgData name="Chang,Spencer Jordan" userId="47bc148a-f66a-4a29-97b6-6d9f682b338e" providerId="ADAL" clId="{DFAB4FE0-7F34-41E0-8D28-9176CF27BDF8}" dt="2024-09-10T17:43:03.180" v="20911" actId="478"/>
          <ac:cxnSpMkLst>
            <pc:docMk/>
            <pc:sldMk cId="2569548890" sldId="968"/>
            <ac:cxnSpMk id="12" creationId="{FBF40443-405A-CB19-9E20-18DBC30CDAAD}"/>
          </ac:cxnSpMkLst>
        </pc:cxnChg>
        <pc:cxnChg chg="add mod ord">
          <ac:chgData name="Chang,Spencer Jordan" userId="47bc148a-f66a-4a29-97b6-6d9f682b338e" providerId="ADAL" clId="{DFAB4FE0-7F34-41E0-8D28-9176CF27BDF8}" dt="2024-09-16T11:47:40.252" v="41498" actId="166"/>
          <ac:cxnSpMkLst>
            <pc:docMk/>
            <pc:sldMk cId="2569548890" sldId="968"/>
            <ac:cxnSpMk id="13" creationId="{15EF69FE-484D-84BF-7F95-3C3362523DA4}"/>
          </ac:cxnSpMkLst>
        </pc:cxnChg>
        <pc:cxnChg chg="add del mod">
          <ac:chgData name="Chang,Spencer Jordan" userId="47bc148a-f66a-4a29-97b6-6d9f682b338e" providerId="ADAL" clId="{DFAB4FE0-7F34-41E0-8D28-9176CF27BDF8}" dt="2024-09-11T12:32:33.937" v="21801" actId="478"/>
          <ac:cxnSpMkLst>
            <pc:docMk/>
            <pc:sldMk cId="2569548890" sldId="968"/>
            <ac:cxnSpMk id="13" creationId="{6DD8B70F-12D7-E61C-0CE6-DDD4E4744585}"/>
          </ac:cxnSpMkLst>
        </pc:cxnChg>
        <pc:cxnChg chg="add del mod">
          <ac:chgData name="Chang,Spencer Jordan" userId="47bc148a-f66a-4a29-97b6-6d9f682b338e" providerId="ADAL" clId="{DFAB4FE0-7F34-41E0-8D28-9176CF27BDF8}" dt="2024-09-10T17:43:03.180" v="20911" actId="478"/>
          <ac:cxnSpMkLst>
            <pc:docMk/>
            <pc:sldMk cId="2569548890" sldId="968"/>
            <ac:cxnSpMk id="13" creationId="{C6A0363D-2C15-564C-7F3B-382C2197A602}"/>
          </ac:cxnSpMkLst>
        </pc:cxnChg>
        <pc:cxnChg chg="add del mod">
          <ac:chgData name="Chang,Spencer Jordan" userId="47bc148a-f66a-4a29-97b6-6d9f682b338e" providerId="ADAL" clId="{DFAB4FE0-7F34-41E0-8D28-9176CF27BDF8}" dt="2024-09-10T17:43:03.180" v="20911" actId="478"/>
          <ac:cxnSpMkLst>
            <pc:docMk/>
            <pc:sldMk cId="2569548890" sldId="968"/>
            <ac:cxnSpMk id="14" creationId="{1D00883B-ED68-03EE-CCD7-3B1F535B29FF}"/>
          </ac:cxnSpMkLst>
        </pc:cxnChg>
        <pc:cxnChg chg="add mod">
          <ac:chgData name="Chang,Spencer Jordan" userId="47bc148a-f66a-4a29-97b6-6d9f682b338e" providerId="ADAL" clId="{DFAB4FE0-7F34-41E0-8D28-9176CF27BDF8}" dt="2024-09-10T18:40:13.015" v="21130"/>
          <ac:cxnSpMkLst>
            <pc:docMk/>
            <pc:sldMk cId="2569548890" sldId="968"/>
            <ac:cxnSpMk id="14" creationId="{4CA4D553-F68A-DEED-A062-192860BBA8D8}"/>
          </ac:cxnSpMkLst>
        </pc:cxnChg>
        <pc:cxnChg chg="add del mod">
          <ac:chgData name="Chang,Spencer Jordan" userId="47bc148a-f66a-4a29-97b6-6d9f682b338e" providerId="ADAL" clId="{DFAB4FE0-7F34-41E0-8D28-9176CF27BDF8}" dt="2024-09-15T11:52:15.957" v="34948" actId="478"/>
          <ac:cxnSpMkLst>
            <pc:docMk/>
            <pc:sldMk cId="2569548890" sldId="968"/>
            <ac:cxnSpMk id="15" creationId="{D9F40A81-5608-B79D-4581-811B2822649A}"/>
          </ac:cxnSpMkLst>
        </pc:cxnChg>
        <pc:cxnChg chg="add mod">
          <ac:chgData name="Chang,Spencer Jordan" userId="47bc148a-f66a-4a29-97b6-6d9f682b338e" providerId="ADAL" clId="{DFAB4FE0-7F34-41E0-8D28-9176CF27BDF8}" dt="2024-09-10T18:40:13.015" v="21130"/>
          <ac:cxnSpMkLst>
            <pc:docMk/>
            <pc:sldMk cId="2569548890" sldId="968"/>
            <ac:cxnSpMk id="17" creationId="{BF81C4E1-D19E-AF93-D616-2FD510AF1287}"/>
          </ac:cxnSpMkLst>
        </pc:cxnChg>
        <pc:cxnChg chg="add del mod">
          <ac:chgData name="Chang,Spencer Jordan" userId="47bc148a-f66a-4a29-97b6-6d9f682b338e" providerId="ADAL" clId="{DFAB4FE0-7F34-41E0-8D28-9176CF27BDF8}" dt="2024-09-15T11:52:15.957" v="34948" actId="478"/>
          <ac:cxnSpMkLst>
            <pc:docMk/>
            <pc:sldMk cId="2569548890" sldId="968"/>
            <ac:cxnSpMk id="19" creationId="{59D008BE-42E6-7C8E-CFEF-F6EEE0970EF7}"/>
          </ac:cxnSpMkLst>
        </pc:cxnChg>
        <pc:cxnChg chg="add del mod">
          <ac:chgData name="Chang,Spencer Jordan" userId="47bc148a-f66a-4a29-97b6-6d9f682b338e" providerId="ADAL" clId="{DFAB4FE0-7F34-41E0-8D28-9176CF27BDF8}" dt="2024-09-15T23:00:08.686" v="37980" actId="478"/>
          <ac:cxnSpMkLst>
            <pc:docMk/>
            <pc:sldMk cId="2569548890" sldId="968"/>
            <ac:cxnSpMk id="20" creationId="{EA7CD5CA-F0CA-9F6D-F0F4-0FE068F68D9B}"/>
          </ac:cxnSpMkLst>
        </pc:cxnChg>
        <pc:cxnChg chg="add mod">
          <ac:chgData name="Chang,Spencer Jordan" userId="47bc148a-f66a-4a29-97b6-6d9f682b338e" providerId="ADAL" clId="{DFAB4FE0-7F34-41E0-8D28-9176CF27BDF8}" dt="2024-09-16T11:48:26.490" v="41501" actId="14100"/>
          <ac:cxnSpMkLst>
            <pc:docMk/>
            <pc:sldMk cId="2569548890" sldId="968"/>
            <ac:cxnSpMk id="21" creationId="{72F4DFB5-825F-C8F6-C9A2-2759B47939B0}"/>
          </ac:cxnSpMkLst>
        </pc:cxnChg>
        <pc:cxnChg chg="add del mod">
          <ac:chgData name="Chang,Spencer Jordan" userId="47bc148a-f66a-4a29-97b6-6d9f682b338e" providerId="ADAL" clId="{DFAB4FE0-7F34-41E0-8D28-9176CF27BDF8}" dt="2024-09-10T23:49:33.948" v="21334" actId="478"/>
          <ac:cxnSpMkLst>
            <pc:docMk/>
            <pc:sldMk cId="2569548890" sldId="968"/>
            <ac:cxnSpMk id="21" creationId="{AFCA2B70-0E26-F748-72C2-8B7A712F8934}"/>
          </ac:cxnSpMkLst>
        </pc:cxnChg>
        <pc:cxnChg chg="add mod">
          <ac:chgData name="Chang,Spencer Jordan" userId="47bc148a-f66a-4a29-97b6-6d9f682b338e" providerId="ADAL" clId="{DFAB4FE0-7F34-41E0-8D28-9176CF27BDF8}" dt="2024-09-15T23:12:28.536" v="38220" actId="1076"/>
          <ac:cxnSpMkLst>
            <pc:docMk/>
            <pc:sldMk cId="2569548890" sldId="968"/>
            <ac:cxnSpMk id="22" creationId="{CF766825-64F9-F664-A5BD-4844E18F77DB}"/>
          </ac:cxnSpMkLst>
        </pc:cxnChg>
        <pc:cxnChg chg="add del mod">
          <ac:chgData name="Chang,Spencer Jordan" userId="47bc148a-f66a-4a29-97b6-6d9f682b338e" providerId="ADAL" clId="{DFAB4FE0-7F34-41E0-8D28-9176CF27BDF8}" dt="2024-09-10T18:38:47.640" v="21102" actId="478"/>
          <ac:cxnSpMkLst>
            <pc:docMk/>
            <pc:sldMk cId="2569548890" sldId="968"/>
            <ac:cxnSpMk id="24" creationId="{F7B96B60-85D7-B17C-1FBA-14C091A47A00}"/>
          </ac:cxnSpMkLst>
        </pc:cxnChg>
        <pc:cxnChg chg="add del mod">
          <ac:chgData name="Chang,Spencer Jordan" userId="47bc148a-f66a-4a29-97b6-6d9f682b338e" providerId="ADAL" clId="{DFAB4FE0-7F34-41E0-8D28-9176CF27BDF8}" dt="2024-09-10T23:49:33.948" v="21334" actId="478"/>
          <ac:cxnSpMkLst>
            <pc:docMk/>
            <pc:sldMk cId="2569548890" sldId="968"/>
            <ac:cxnSpMk id="25" creationId="{24B672BE-2EB0-F322-68B8-D9116A64E44D}"/>
          </ac:cxnSpMkLst>
        </pc:cxnChg>
        <pc:cxnChg chg="add del mod">
          <ac:chgData name="Chang,Spencer Jordan" userId="47bc148a-f66a-4a29-97b6-6d9f682b338e" providerId="ADAL" clId="{DFAB4FE0-7F34-41E0-8D28-9176CF27BDF8}" dt="2024-09-10T18:38:47.640" v="21102" actId="478"/>
          <ac:cxnSpMkLst>
            <pc:docMk/>
            <pc:sldMk cId="2569548890" sldId="968"/>
            <ac:cxnSpMk id="26" creationId="{8E4962AE-9D23-AC93-9371-116D082A1D63}"/>
          </ac:cxnSpMkLst>
        </pc:cxnChg>
        <pc:cxnChg chg="add del mod">
          <ac:chgData name="Chang,Spencer Jordan" userId="47bc148a-f66a-4a29-97b6-6d9f682b338e" providerId="ADAL" clId="{DFAB4FE0-7F34-41E0-8D28-9176CF27BDF8}" dt="2024-09-10T23:49:42.922" v="21336" actId="478"/>
          <ac:cxnSpMkLst>
            <pc:docMk/>
            <pc:sldMk cId="2569548890" sldId="968"/>
            <ac:cxnSpMk id="27" creationId="{40A82EB3-6BE8-E3D0-7549-5AEA1B347575}"/>
          </ac:cxnSpMkLst>
        </pc:cxnChg>
        <pc:cxnChg chg="add del mod">
          <ac:chgData name="Chang,Spencer Jordan" userId="47bc148a-f66a-4a29-97b6-6d9f682b338e" providerId="ADAL" clId="{DFAB4FE0-7F34-41E0-8D28-9176CF27BDF8}" dt="2024-09-10T18:38:47.640" v="21102" actId="478"/>
          <ac:cxnSpMkLst>
            <pc:docMk/>
            <pc:sldMk cId="2569548890" sldId="968"/>
            <ac:cxnSpMk id="28" creationId="{AD3D9871-5E6D-8789-9E5F-ED813AEF5CDD}"/>
          </ac:cxnSpMkLst>
        </pc:cxnChg>
        <pc:cxnChg chg="add del mod">
          <ac:chgData name="Chang,Spencer Jordan" userId="47bc148a-f66a-4a29-97b6-6d9f682b338e" providerId="ADAL" clId="{DFAB4FE0-7F34-41E0-8D28-9176CF27BDF8}" dt="2024-09-10T18:38:26.898" v="21094" actId="478"/>
          <ac:cxnSpMkLst>
            <pc:docMk/>
            <pc:sldMk cId="2569548890" sldId="968"/>
            <ac:cxnSpMk id="29" creationId="{72AE03A6-8F67-1E71-623D-1FAE1E0CD356}"/>
          </ac:cxnSpMkLst>
        </pc:cxnChg>
        <pc:cxnChg chg="add del mod">
          <ac:chgData name="Chang,Spencer Jordan" userId="47bc148a-f66a-4a29-97b6-6d9f682b338e" providerId="ADAL" clId="{DFAB4FE0-7F34-41E0-8D28-9176CF27BDF8}" dt="2024-09-15T11:52:15.957" v="34948" actId="478"/>
          <ac:cxnSpMkLst>
            <pc:docMk/>
            <pc:sldMk cId="2569548890" sldId="968"/>
            <ac:cxnSpMk id="30" creationId="{494F9293-34B5-22CC-9537-1141B0BB16C7}"/>
          </ac:cxnSpMkLst>
        </pc:cxnChg>
        <pc:cxnChg chg="add del mod">
          <ac:chgData name="Chang,Spencer Jordan" userId="47bc148a-f66a-4a29-97b6-6d9f682b338e" providerId="ADAL" clId="{DFAB4FE0-7F34-41E0-8D28-9176CF27BDF8}" dt="2024-09-15T11:52:15.957" v="34948" actId="478"/>
          <ac:cxnSpMkLst>
            <pc:docMk/>
            <pc:sldMk cId="2569548890" sldId="968"/>
            <ac:cxnSpMk id="32" creationId="{ED724AAE-36FA-DF94-1126-5CB04D907BD7}"/>
          </ac:cxnSpMkLst>
        </pc:cxnChg>
        <pc:cxnChg chg="add del mod">
          <ac:chgData name="Chang,Spencer Jordan" userId="47bc148a-f66a-4a29-97b6-6d9f682b338e" providerId="ADAL" clId="{DFAB4FE0-7F34-41E0-8D28-9176CF27BDF8}" dt="2024-09-15T11:52:15.957" v="34948" actId="478"/>
          <ac:cxnSpMkLst>
            <pc:docMk/>
            <pc:sldMk cId="2569548890" sldId="968"/>
            <ac:cxnSpMk id="33" creationId="{DA5ED671-F551-CB1D-41F8-06C3BA52D386}"/>
          </ac:cxnSpMkLst>
        </pc:cxnChg>
        <pc:cxnChg chg="add mod">
          <ac:chgData name="Chang,Spencer Jordan" userId="47bc148a-f66a-4a29-97b6-6d9f682b338e" providerId="ADAL" clId="{DFAB4FE0-7F34-41E0-8D28-9176CF27BDF8}" dt="2024-09-15T23:13:56.551" v="38242" actId="14100"/>
          <ac:cxnSpMkLst>
            <pc:docMk/>
            <pc:sldMk cId="2569548890" sldId="968"/>
            <ac:cxnSpMk id="91" creationId="{14382125-AFEA-6787-4028-F69B4110CDF8}"/>
          </ac:cxnSpMkLst>
        </pc:cxnChg>
        <pc:cxnChg chg="mod">
          <ac:chgData name="Chang,Spencer Jordan" userId="47bc148a-f66a-4a29-97b6-6d9f682b338e" providerId="ADAL" clId="{DFAB4FE0-7F34-41E0-8D28-9176CF27BDF8}" dt="2024-09-15T23:14:37.046" v="38262" actId="14100"/>
          <ac:cxnSpMkLst>
            <pc:docMk/>
            <pc:sldMk cId="2569548890" sldId="968"/>
            <ac:cxnSpMk id="98" creationId="{E1C0FB64-EF83-5502-0888-96F4EC7B668A}"/>
          </ac:cxnSpMkLst>
        </pc:cxnChg>
      </pc:sldChg>
      <pc:sldChg chg="add del modNotesTx">
        <pc:chgData name="Chang,Spencer Jordan" userId="47bc148a-f66a-4a29-97b6-6d9f682b338e" providerId="ADAL" clId="{DFAB4FE0-7F34-41E0-8D28-9176CF27BDF8}" dt="2024-09-20T00:57:44.795" v="51897" actId="20577"/>
        <pc:sldMkLst>
          <pc:docMk/>
          <pc:sldMk cId="4279815439" sldId="968"/>
        </pc:sldMkLst>
      </pc:sldChg>
      <pc:sldChg chg="add del ord">
        <pc:chgData name="Chang,Spencer Jordan" userId="47bc148a-f66a-4a29-97b6-6d9f682b338e" providerId="ADAL" clId="{DFAB4FE0-7F34-41E0-8D28-9176CF27BDF8}" dt="2024-09-14T17:02:42.205" v="34604" actId="2696"/>
        <pc:sldMkLst>
          <pc:docMk/>
          <pc:sldMk cId="67526490" sldId="969"/>
        </pc:sldMkLst>
      </pc:sldChg>
      <pc:sldChg chg="add modTransition">
        <pc:chgData name="Chang,Spencer Jordan" userId="47bc148a-f66a-4a29-97b6-6d9f682b338e" providerId="ADAL" clId="{DFAB4FE0-7F34-41E0-8D28-9176CF27BDF8}" dt="2024-09-16T01:04:47.900" v="40245"/>
        <pc:sldMkLst>
          <pc:docMk/>
          <pc:sldMk cId="546385176" sldId="969"/>
        </pc:sldMkLst>
      </pc:sldChg>
      <pc:sldChg chg="addSp delSp modSp new del mod ord modClrScheme chgLayout modNotesTx">
        <pc:chgData name="Chang,Spencer Jordan" userId="47bc148a-f66a-4a29-97b6-6d9f682b338e" providerId="ADAL" clId="{DFAB4FE0-7F34-41E0-8D28-9176CF27BDF8}" dt="2024-09-13T18:37:15.240" v="34569" actId="2696"/>
        <pc:sldMkLst>
          <pc:docMk/>
          <pc:sldMk cId="689030234" sldId="969"/>
        </pc:sldMkLst>
        <pc:spChg chg="mod ord">
          <ac:chgData name="Chang,Spencer Jordan" userId="47bc148a-f66a-4a29-97b6-6d9f682b338e" providerId="ADAL" clId="{DFAB4FE0-7F34-41E0-8D28-9176CF27BDF8}" dt="2024-09-12T16:23:24.612" v="25027" actId="20577"/>
          <ac:spMkLst>
            <pc:docMk/>
            <pc:sldMk cId="689030234" sldId="969"/>
            <ac:spMk id="2" creationId="{3CC699CB-BFAB-E69E-96E2-C70B4E36EE10}"/>
          </ac:spMkLst>
        </pc:spChg>
        <pc:spChg chg="del">
          <ac:chgData name="Chang,Spencer Jordan" userId="47bc148a-f66a-4a29-97b6-6d9f682b338e" providerId="ADAL" clId="{DFAB4FE0-7F34-41E0-8D28-9176CF27BDF8}" dt="2024-09-10T16:24:19.667" v="20586" actId="700"/>
          <ac:spMkLst>
            <pc:docMk/>
            <pc:sldMk cId="689030234" sldId="969"/>
            <ac:spMk id="3" creationId="{68A479D7-D7A8-311E-F1A9-2A82443E0E97}"/>
          </ac:spMkLst>
        </pc:spChg>
        <pc:spChg chg="add del mod">
          <ac:chgData name="Chang,Spencer Jordan" userId="47bc148a-f66a-4a29-97b6-6d9f682b338e" providerId="ADAL" clId="{DFAB4FE0-7F34-41E0-8D28-9176CF27BDF8}" dt="2024-09-13T16:37:42.229" v="34436" actId="478"/>
          <ac:spMkLst>
            <pc:docMk/>
            <pc:sldMk cId="689030234" sldId="969"/>
            <ac:spMk id="6" creationId="{F45F09CD-4606-7A96-E4FC-E514B9DDDBF8}"/>
          </ac:spMkLst>
        </pc:spChg>
        <pc:spChg chg="mod ord">
          <ac:chgData name="Chang,Spencer Jordan" userId="47bc148a-f66a-4a29-97b6-6d9f682b338e" providerId="ADAL" clId="{DFAB4FE0-7F34-41E0-8D28-9176CF27BDF8}" dt="2024-09-10T16:24:19.667" v="20586" actId="700"/>
          <ac:spMkLst>
            <pc:docMk/>
            <pc:sldMk cId="689030234" sldId="969"/>
            <ac:spMk id="7" creationId="{EF1D507C-AF1E-B5B4-26B2-125E82103BFE}"/>
          </ac:spMkLst>
        </pc:spChg>
        <pc:spChg chg="add mod">
          <ac:chgData name="Chang,Spencer Jordan" userId="47bc148a-f66a-4a29-97b6-6d9f682b338e" providerId="ADAL" clId="{DFAB4FE0-7F34-41E0-8D28-9176CF27BDF8}" dt="2024-09-12T14:51:22.881" v="24884" actId="1076"/>
          <ac:spMkLst>
            <pc:docMk/>
            <pc:sldMk cId="689030234" sldId="969"/>
            <ac:spMk id="60" creationId="{137A2D16-5C05-CB98-816B-8976E1EEDFD2}"/>
          </ac:spMkLst>
        </pc:spChg>
        <pc:spChg chg="add mod">
          <ac:chgData name="Chang,Spencer Jordan" userId="47bc148a-f66a-4a29-97b6-6d9f682b338e" providerId="ADAL" clId="{DFAB4FE0-7F34-41E0-8D28-9176CF27BDF8}" dt="2024-09-12T14:51:36.293" v="24894" actId="1076"/>
          <ac:spMkLst>
            <pc:docMk/>
            <pc:sldMk cId="689030234" sldId="969"/>
            <ac:spMk id="61" creationId="{71A601A6-46D5-8CE4-0985-31A8AE70CE5B}"/>
          </ac:spMkLst>
        </pc:spChg>
        <pc:grpChg chg="add del mod">
          <ac:chgData name="Chang,Spencer Jordan" userId="47bc148a-f66a-4a29-97b6-6d9f682b338e" providerId="ADAL" clId="{DFAB4FE0-7F34-41E0-8D28-9176CF27BDF8}" dt="2024-09-11T18:17:57.951" v="22671" actId="165"/>
          <ac:grpSpMkLst>
            <pc:docMk/>
            <pc:sldMk cId="689030234" sldId="969"/>
            <ac:grpSpMk id="6" creationId="{C1D69D95-E709-0C88-F9CA-04D573CE67DE}"/>
          </ac:grpSpMkLst>
        </pc:grpChg>
        <pc:grpChg chg="add mod">
          <ac:chgData name="Chang,Spencer Jordan" userId="47bc148a-f66a-4a29-97b6-6d9f682b338e" providerId="ADAL" clId="{DFAB4FE0-7F34-41E0-8D28-9176CF27BDF8}" dt="2024-09-13T16:07:51.463" v="34218" actId="1076"/>
          <ac:grpSpMkLst>
            <pc:docMk/>
            <pc:sldMk cId="689030234" sldId="969"/>
            <ac:grpSpMk id="9" creationId="{26B2E430-60A6-D3EE-10D7-DC2A78AE4A9F}"/>
          </ac:grpSpMkLst>
        </pc:grpChg>
        <pc:graphicFrameChg chg="add mod">
          <ac:chgData name="Chang,Spencer Jordan" userId="47bc148a-f66a-4a29-97b6-6d9f682b338e" providerId="ADAL" clId="{DFAB4FE0-7F34-41E0-8D28-9176CF27BDF8}" dt="2024-09-07T20:41:42.505" v="16427"/>
          <ac:graphicFrameMkLst>
            <pc:docMk/>
            <pc:sldMk cId="689030234" sldId="969"/>
            <ac:graphicFrameMk id="5" creationId="{D9E32368-C0A5-C217-1AC0-9CFC755B1DBF}"/>
          </ac:graphicFrameMkLst>
        </pc:graphicFrameChg>
        <pc:graphicFrameChg chg="add del mod">
          <ac:chgData name="Chang,Spencer Jordan" userId="47bc148a-f66a-4a29-97b6-6d9f682b338e" providerId="ADAL" clId="{DFAB4FE0-7F34-41E0-8D28-9176CF27BDF8}" dt="2024-09-07T20:42:29.648" v="16451" actId="21"/>
          <ac:graphicFrameMkLst>
            <pc:docMk/>
            <pc:sldMk cId="689030234" sldId="969"/>
            <ac:graphicFrameMk id="6" creationId="{625840AD-A291-D331-5F28-7D0BA44CC270}"/>
          </ac:graphicFrameMkLst>
        </pc:graphicFrameChg>
        <pc:picChg chg="add mod ord topLvl modCrop">
          <ac:chgData name="Chang,Spencer Jordan" userId="47bc148a-f66a-4a29-97b6-6d9f682b338e" providerId="ADAL" clId="{DFAB4FE0-7F34-41E0-8D28-9176CF27BDF8}" dt="2024-09-11T18:18:39.673" v="22683" actId="164"/>
          <ac:picMkLst>
            <pc:docMk/>
            <pc:sldMk cId="689030234" sldId="969"/>
            <ac:picMk id="3" creationId="{EFD0621D-FE3E-E140-C182-18230776395F}"/>
          </ac:picMkLst>
        </pc:picChg>
        <pc:picChg chg="add mod topLvl modCrop">
          <ac:chgData name="Chang,Spencer Jordan" userId="47bc148a-f66a-4a29-97b6-6d9f682b338e" providerId="ADAL" clId="{DFAB4FE0-7F34-41E0-8D28-9176CF27BDF8}" dt="2024-09-11T18:18:39.673" v="22683" actId="164"/>
          <ac:picMkLst>
            <pc:docMk/>
            <pc:sldMk cId="689030234" sldId="969"/>
            <ac:picMk id="4" creationId="{E6B50733-EDBF-F17F-23E0-FA53658FAC76}"/>
          </ac:picMkLst>
        </pc:picChg>
        <pc:picChg chg="add mod ord modCrop">
          <ac:chgData name="Chang,Spencer Jordan" userId="47bc148a-f66a-4a29-97b6-6d9f682b338e" providerId="ADAL" clId="{DFAB4FE0-7F34-41E0-8D28-9176CF27BDF8}" dt="2024-09-11T18:18:39.673" v="22683" actId="164"/>
          <ac:picMkLst>
            <pc:docMk/>
            <pc:sldMk cId="689030234" sldId="969"/>
            <ac:picMk id="8" creationId="{B4723A10-C60F-F852-AC3C-F5419E268753}"/>
          </ac:picMkLst>
        </pc:picChg>
        <pc:picChg chg="add del mod ord">
          <ac:chgData name="Chang,Spencer Jordan" userId="47bc148a-f66a-4a29-97b6-6d9f682b338e" providerId="ADAL" clId="{DFAB4FE0-7F34-41E0-8D28-9176CF27BDF8}" dt="2024-09-13T15:54:59.712" v="34131" actId="478"/>
          <ac:picMkLst>
            <pc:docMk/>
            <pc:sldMk cId="689030234" sldId="969"/>
            <ac:picMk id="15" creationId="{352DA37F-4FB0-E3E4-89B7-100668347F42}"/>
          </ac:picMkLst>
        </pc:picChg>
        <pc:picChg chg="add del mod ord">
          <ac:chgData name="Chang,Spencer Jordan" userId="47bc148a-f66a-4a29-97b6-6d9f682b338e" providerId="ADAL" clId="{DFAB4FE0-7F34-41E0-8D28-9176CF27BDF8}" dt="2024-09-13T15:51:26.753" v="34119" actId="478"/>
          <ac:picMkLst>
            <pc:docMk/>
            <pc:sldMk cId="689030234" sldId="969"/>
            <ac:picMk id="16" creationId="{271D0DF0-9A04-9F79-A14C-49CCD0A0970A}"/>
          </ac:picMkLst>
        </pc:picChg>
        <pc:picChg chg="add del mod ord">
          <ac:chgData name="Chang,Spencer Jordan" userId="47bc148a-f66a-4a29-97b6-6d9f682b338e" providerId="ADAL" clId="{DFAB4FE0-7F34-41E0-8D28-9176CF27BDF8}" dt="2024-09-13T15:42:18.368" v="34102" actId="478"/>
          <ac:picMkLst>
            <pc:docMk/>
            <pc:sldMk cId="689030234" sldId="969"/>
            <ac:picMk id="18" creationId="{19BB766E-DA85-253F-4E6F-950AB5482A7E}"/>
          </ac:picMkLst>
        </pc:picChg>
        <pc:picChg chg="add mod">
          <ac:chgData name="Chang,Spencer Jordan" userId="47bc148a-f66a-4a29-97b6-6d9f682b338e" providerId="ADAL" clId="{DFAB4FE0-7F34-41E0-8D28-9176CF27BDF8}" dt="2024-09-13T16:03:10.405" v="34209" actId="1076"/>
          <ac:picMkLst>
            <pc:docMk/>
            <pc:sldMk cId="689030234" sldId="969"/>
            <ac:picMk id="18" creationId="{78DE4C25-96E7-08FE-7B44-00E67DB2C7A5}"/>
          </ac:picMkLst>
        </pc:picChg>
        <pc:picChg chg="add mod ord">
          <ac:chgData name="Chang,Spencer Jordan" userId="47bc148a-f66a-4a29-97b6-6d9f682b338e" providerId="ADAL" clId="{DFAB4FE0-7F34-41E0-8D28-9176CF27BDF8}" dt="2024-09-13T15:55:18.756" v="34146" actId="1035"/>
          <ac:picMkLst>
            <pc:docMk/>
            <pc:sldMk cId="689030234" sldId="969"/>
            <ac:picMk id="20" creationId="{44905139-7A9B-68CD-D5DB-6B9655C58438}"/>
          </ac:picMkLst>
        </pc:picChg>
        <pc:picChg chg="add del mod ord">
          <ac:chgData name="Chang,Spencer Jordan" userId="47bc148a-f66a-4a29-97b6-6d9f682b338e" providerId="ADAL" clId="{DFAB4FE0-7F34-41E0-8D28-9176CF27BDF8}" dt="2024-09-13T15:54:14.410" v="34126" actId="478"/>
          <ac:picMkLst>
            <pc:docMk/>
            <pc:sldMk cId="689030234" sldId="969"/>
            <ac:picMk id="21" creationId="{EC4CB4C0-9652-1B15-925C-68C31E21F570}"/>
          </ac:picMkLst>
        </pc:picChg>
        <pc:picChg chg="add mod ord">
          <ac:chgData name="Chang,Spencer Jordan" userId="47bc148a-f66a-4a29-97b6-6d9f682b338e" providerId="ADAL" clId="{DFAB4FE0-7F34-41E0-8D28-9176CF27BDF8}" dt="2024-09-13T15:56:02.901" v="34153" actId="167"/>
          <ac:picMkLst>
            <pc:docMk/>
            <pc:sldMk cId="689030234" sldId="969"/>
            <ac:picMk id="25" creationId="{DC9CBE94-F476-01DC-6021-C9E5B77A641A}"/>
          </ac:picMkLst>
        </pc:picChg>
        <pc:picChg chg="add del mod ord">
          <ac:chgData name="Chang,Spencer Jordan" userId="47bc148a-f66a-4a29-97b6-6d9f682b338e" providerId="ADAL" clId="{DFAB4FE0-7F34-41E0-8D28-9176CF27BDF8}" dt="2024-09-13T15:42:18.368" v="34102" actId="478"/>
          <ac:picMkLst>
            <pc:docMk/>
            <pc:sldMk cId="689030234" sldId="969"/>
            <ac:picMk id="25" creationId="{EEC6C331-A30F-9124-B306-FE435BBBA915}"/>
          </ac:picMkLst>
        </pc:picChg>
        <pc:picChg chg="add mod ord">
          <ac:chgData name="Chang,Spencer Jordan" userId="47bc148a-f66a-4a29-97b6-6d9f682b338e" providerId="ADAL" clId="{DFAB4FE0-7F34-41E0-8D28-9176CF27BDF8}" dt="2024-09-13T15:56:49.533" v="34159" actId="1076"/>
          <ac:picMkLst>
            <pc:docMk/>
            <pc:sldMk cId="689030234" sldId="969"/>
            <ac:picMk id="27" creationId="{19737853-1CFE-AAC6-8DCE-7A7C19A075E8}"/>
          </ac:picMkLst>
        </pc:picChg>
        <pc:picChg chg="add del mod ord">
          <ac:chgData name="Chang,Spencer Jordan" userId="47bc148a-f66a-4a29-97b6-6d9f682b338e" providerId="ADAL" clId="{DFAB4FE0-7F34-41E0-8D28-9176CF27BDF8}" dt="2024-09-13T15:42:18.368" v="34102" actId="478"/>
          <ac:picMkLst>
            <pc:docMk/>
            <pc:sldMk cId="689030234" sldId="969"/>
            <ac:picMk id="27" creationId="{644C29B6-2CB2-E101-62ED-59AE0D0626B9}"/>
          </ac:picMkLst>
        </pc:picChg>
        <pc:picChg chg="add mod ord">
          <ac:chgData name="Chang,Spencer Jordan" userId="47bc148a-f66a-4a29-97b6-6d9f682b338e" providerId="ADAL" clId="{DFAB4FE0-7F34-41E0-8D28-9176CF27BDF8}" dt="2024-09-13T16:03:10.405" v="34209" actId="1076"/>
          <ac:picMkLst>
            <pc:docMk/>
            <pc:sldMk cId="689030234" sldId="969"/>
            <ac:picMk id="30" creationId="{56E59562-AFF4-FAE9-0497-012BCE27D60B}"/>
          </ac:picMkLst>
        </pc:picChg>
        <pc:picChg chg="add mod ord">
          <ac:chgData name="Chang,Spencer Jordan" userId="47bc148a-f66a-4a29-97b6-6d9f682b338e" providerId="ADAL" clId="{DFAB4FE0-7F34-41E0-8D28-9176CF27BDF8}" dt="2024-09-13T16:00:49.221" v="34191" actId="167"/>
          <ac:picMkLst>
            <pc:docMk/>
            <pc:sldMk cId="689030234" sldId="969"/>
            <ac:picMk id="35" creationId="{088E1EA9-4F95-BCE3-3073-8A105831D275}"/>
          </ac:picMkLst>
        </pc:picChg>
        <pc:picChg chg="add mod ord">
          <ac:chgData name="Chang,Spencer Jordan" userId="47bc148a-f66a-4a29-97b6-6d9f682b338e" providerId="ADAL" clId="{DFAB4FE0-7F34-41E0-8D28-9176CF27BDF8}" dt="2024-09-13T16:03:10.405" v="34209" actId="1076"/>
          <ac:picMkLst>
            <pc:docMk/>
            <pc:sldMk cId="689030234" sldId="969"/>
            <ac:picMk id="37" creationId="{36FC07AB-FB9B-018B-10C1-98E81EAE638B}"/>
          </ac:picMkLst>
        </pc:picChg>
        <pc:picChg chg="add mod ord">
          <ac:chgData name="Chang,Spencer Jordan" userId="47bc148a-f66a-4a29-97b6-6d9f682b338e" providerId="ADAL" clId="{DFAB4FE0-7F34-41E0-8D28-9176CF27BDF8}" dt="2024-09-13T16:03:10.405" v="34209" actId="1076"/>
          <ac:picMkLst>
            <pc:docMk/>
            <pc:sldMk cId="689030234" sldId="969"/>
            <ac:picMk id="39" creationId="{998A3FC4-1687-7C55-FD65-D2AEEA11558B}"/>
          </ac:picMkLst>
        </pc:picChg>
        <pc:picChg chg="add del mod ord modCrop">
          <ac:chgData name="Chang,Spencer Jordan" userId="47bc148a-f66a-4a29-97b6-6d9f682b338e" providerId="ADAL" clId="{DFAB4FE0-7F34-41E0-8D28-9176CF27BDF8}" dt="2024-09-13T15:42:18.368" v="34102" actId="478"/>
          <ac:picMkLst>
            <pc:docMk/>
            <pc:sldMk cId="689030234" sldId="969"/>
            <ac:picMk id="43" creationId="{FBCA1003-3214-55D0-E747-19ED60E519FC}"/>
          </ac:picMkLst>
        </pc:picChg>
        <pc:picChg chg="add del mod">
          <ac:chgData name="Chang,Spencer Jordan" userId="47bc148a-f66a-4a29-97b6-6d9f682b338e" providerId="ADAL" clId="{DFAB4FE0-7F34-41E0-8D28-9176CF27BDF8}" dt="2024-09-12T14:48:41.202" v="24812" actId="478"/>
          <ac:picMkLst>
            <pc:docMk/>
            <pc:sldMk cId="689030234" sldId="969"/>
            <ac:picMk id="47" creationId="{78A31C45-C7B2-9589-FE32-F9A53584B8EA}"/>
          </ac:picMkLst>
        </pc:picChg>
        <pc:picChg chg="add mod">
          <ac:chgData name="Chang,Spencer Jordan" userId="47bc148a-f66a-4a29-97b6-6d9f682b338e" providerId="ADAL" clId="{DFAB4FE0-7F34-41E0-8D28-9176CF27BDF8}" dt="2024-09-13T16:07:57.081" v="34220" actId="1076"/>
          <ac:picMkLst>
            <pc:docMk/>
            <pc:sldMk cId="689030234" sldId="969"/>
            <ac:picMk id="47" creationId="{B57A9A79-924C-EB04-835C-40D2A19FA208}"/>
          </ac:picMkLst>
        </pc:picChg>
        <pc:picChg chg="add del mod ord modCrop">
          <ac:chgData name="Chang,Spencer Jordan" userId="47bc148a-f66a-4a29-97b6-6d9f682b338e" providerId="ADAL" clId="{DFAB4FE0-7F34-41E0-8D28-9176CF27BDF8}" dt="2024-09-13T15:42:18.368" v="34102" actId="478"/>
          <ac:picMkLst>
            <pc:docMk/>
            <pc:sldMk cId="689030234" sldId="969"/>
            <ac:picMk id="49" creationId="{A38FF101-51F6-150C-CFDB-B3061E83F33C}"/>
          </ac:picMkLst>
        </pc:picChg>
        <pc:picChg chg="add mod ord">
          <ac:chgData name="Chang,Spencer Jordan" userId="47bc148a-f66a-4a29-97b6-6d9f682b338e" providerId="ADAL" clId="{DFAB4FE0-7F34-41E0-8D28-9176CF27BDF8}" dt="2024-09-13T16:08:55.299" v="34229" actId="1076"/>
          <ac:picMkLst>
            <pc:docMk/>
            <pc:sldMk cId="689030234" sldId="969"/>
            <ac:picMk id="49" creationId="{CE6F9447-ACA1-B875-80A8-F799EE6ACE4B}"/>
          </ac:picMkLst>
        </pc:picChg>
        <pc:picChg chg="add mod">
          <ac:chgData name="Chang,Spencer Jordan" userId="47bc148a-f66a-4a29-97b6-6d9f682b338e" providerId="ADAL" clId="{DFAB4FE0-7F34-41E0-8D28-9176CF27BDF8}" dt="2024-09-13T16:14:11.020" v="34260" actId="1076"/>
          <ac:picMkLst>
            <pc:docMk/>
            <pc:sldMk cId="689030234" sldId="969"/>
            <ac:picMk id="53" creationId="{E5295F5C-FEDB-C0FA-71F6-34682A17DE7E}"/>
          </ac:picMkLst>
        </pc:picChg>
        <pc:picChg chg="add del mod ord">
          <ac:chgData name="Chang,Spencer Jordan" userId="47bc148a-f66a-4a29-97b6-6d9f682b338e" providerId="ADAL" clId="{DFAB4FE0-7F34-41E0-8D28-9176CF27BDF8}" dt="2024-09-13T15:42:18.368" v="34102" actId="478"/>
          <ac:picMkLst>
            <pc:docMk/>
            <pc:sldMk cId="689030234" sldId="969"/>
            <ac:picMk id="63" creationId="{CC9464F4-C1FC-40E2-56A0-FBDC9D60E99A}"/>
          </ac:picMkLst>
        </pc:picChg>
        <pc:picChg chg="add del mod ord">
          <ac:chgData name="Chang,Spencer Jordan" userId="47bc148a-f66a-4a29-97b6-6d9f682b338e" providerId="ADAL" clId="{DFAB4FE0-7F34-41E0-8D28-9176CF27BDF8}" dt="2024-09-13T15:42:18.368" v="34102" actId="478"/>
          <ac:picMkLst>
            <pc:docMk/>
            <pc:sldMk cId="689030234" sldId="969"/>
            <ac:picMk id="66" creationId="{4AA6E39C-15BC-D070-A5E3-85BC734FACDE}"/>
          </ac:picMkLst>
        </pc:picChg>
        <pc:picChg chg="add del mod ord">
          <ac:chgData name="Chang,Spencer Jordan" userId="47bc148a-f66a-4a29-97b6-6d9f682b338e" providerId="ADAL" clId="{DFAB4FE0-7F34-41E0-8D28-9176CF27BDF8}" dt="2024-09-13T15:42:18.368" v="34102" actId="478"/>
          <ac:picMkLst>
            <pc:docMk/>
            <pc:sldMk cId="689030234" sldId="969"/>
            <ac:picMk id="69" creationId="{A52169FE-893F-B585-2991-70054539131E}"/>
          </ac:picMkLst>
        </pc:picChg>
        <pc:picChg chg="add del mod ord">
          <ac:chgData name="Chang,Spencer Jordan" userId="47bc148a-f66a-4a29-97b6-6d9f682b338e" providerId="ADAL" clId="{DFAB4FE0-7F34-41E0-8D28-9176CF27BDF8}" dt="2024-09-13T15:42:18.368" v="34102" actId="478"/>
          <ac:picMkLst>
            <pc:docMk/>
            <pc:sldMk cId="689030234" sldId="969"/>
            <ac:picMk id="72" creationId="{175EC266-5CDD-CA5E-1515-B7A16214F1BD}"/>
          </ac:picMkLst>
        </pc:picChg>
        <pc:cxnChg chg="add mod">
          <ac:chgData name="Chang,Spencer Jordan" userId="47bc148a-f66a-4a29-97b6-6d9f682b338e" providerId="ADAL" clId="{DFAB4FE0-7F34-41E0-8D28-9176CF27BDF8}" dt="2024-09-12T14:50:31.302" v="24840" actId="1076"/>
          <ac:cxnSpMkLst>
            <pc:docMk/>
            <pc:sldMk cId="689030234" sldId="969"/>
            <ac:cxnSpMk id="10" creationId="{E6E043DA-40DD-30D0-868A-9018D468E67D}"/>
          </ac:cxnSpMkLst>
        </pc:cxnChg>
        <pc:cxnChg chg="add mod">
          <ac:chgData name="Chang,Spencer Jordan" userId="47bc148a-f66a-4a29-97b6-6d9f682b338e" providerId="ADAL" clId="{DFAB4FE0-7F34-41E0-8D28-9176CF27BDF8}" dt="2024-09-13T16:03:15.804" v="34211" actId="14100"/>
          <ac:cxnSpMkLst>
            <pc:docMk/>
            <pc:sldMk cId="689030234" sldId="969"/>
            <ac:cxnSpMk id="11" creationId="{E461F03E-0829-C990-F5C6-B2FEAC38FD6F}"/>
          </ac:cxnSpMkLst>
        </pc:cxnChg>
        <pc:cxnChg chg="add mod">
          <ac:chgData name="Chang,Spencer Jordan" userId="47bc148a-f66a-4a29-97b6-6d9f682b338e" providerId="ADAL" clId="{DFAB4FE0-7F34-41E0-8D28-9176CF27BDF8}" dt="2024-09-12T14:52:52.579" v="24901" actId="14100"/>
          <ac:cxnSpMkLst>
            <pc:docMk/>
            <pc:sldMk cId="689030234" sldId="969"/>
            <ac:cxnSpMk id="12" creationId="{818453E7-A057-BCFE-108E-BF2CD0C9EC99}"/>
          </ac:cxnSpMkLst>
        </pc:cxnChg>
        <pc:cxnChg chg="add mod">
          <ac:chgData name="Chang,Spencer Jordan" userId="47bc148a-f66a-4a29-97b6-6d9f682b338e" providerId="ADAL" clId="{DFAB4FE0-7F34-41E0-8D28-9176CF27BDF8}" dt="2024-09-13T16:03:21.081" v="34213" actId="14100"/>
          <ac:cxnSpMkLst>
            <pc:docMk/>
            <pc:sldMk cId="689030234" sldId="969"/>
            <ac:cxnSpMk id="13" creationId="{BE8CF7FA-1A0D-9913-788E-0DFE0265B877}"/>
          </ac:cxnSpMkLst>
        </pc:cxnChg>
        <pc:cxnChg chg="add mod">
          <ac:chgData name="Chang,Spencer Jordan" userId="47bc148a-f66a-4a29-97b6-6d9f682b338e" providerId="ADAL" clId="{DFAB4FE0-7F34-41E0-8D28-9176CF27BDF8}" dt="2024-09-12T14:50:31.302" v="24840" actId="1076"/>
          <ac:cxnSpMkLst>
            <pc:docMk/>
            <pc:sldMk cId="689030234" sldId="969"/>
            <ac:cxnSpMk id="14" creationId="{C4FC50A3-0550-6179-5815-3C763ABE992E}"/>
          </ac:cxnSpMkLst>
        </pc:cxnChg>
        <pc:cxnChg chg="add del mod">
          <ac:chgData name="Chang,Spencer Jordan" userId="47bc148a-f66a-4a29-97b6-6d9f682b338e" providerId="ADAL" clId="{DFAB4FE0-7F34-41E0-8D28-9176CF27BDF8}" dt="2024-09-12T14:50:50.504" v="24849" actId="478"/>
          <ac:cxnSpMkLst>
            <pc:docMk/>
            <pc:sldMk cId="689030234" sldId="969"/>
            <ac:cxnSpMk id="15" creationId="{C7F103CC-639B-248B-324B-F89D0D3B8C24}"/>
          </ac:cxnSpMkLst>
        </pc:cxnChg>
        <pc:cxnChg chg="add mod">
          <ac:chgData name="Chang,Spencer Jordan" userId="47bc148a-f66a-4a29-97b6-6d9f682b338e" providerId="ADAL" clId="{DFAB4FE0-7F34-41E0-8D28-9176CF27BDF8}" dt="2024-09-13T16:09:02.207" v="34230" actId="14100"/>
          <ac:cxnSpMkLst>
            <pc:docMk/>
            <pc:sldMk cId="689030234" sldId="969"/>
            <ac:cxnSpMk id="23" creationId="{F5CE6530-C85B-2C62-4F6B-34D647EC8B1D}"/>
          </ac:cxnSpMkLst>
        </pc:cxnChg>
        <pc:cxnChg chg="add mod">
          <ac:chgData name="Chang,Spencer Jordan" userId="47bc148a-f66a-4a29-97b6-6d9f682b338e" providerId="ADAL" clId="{DFAB4FE0-7F34-41E0-8D28-9176CF27BDF8}" dt="2024-09-12T15:00:22.952" v="24918" actId="14100"/>
          <ac:cxnSpMkLst>
            <pc:docMk/>
            <pc:sldMk cId="689030234" sldId="969"/>
            <ac:cxnSpMk id="24" creationId="{71A9BBFA-D499-D57E-0C10-C0437286CBF5}"/>
          </ac:cxnSpMkLst>
        </pc:cxnChg>
        <pc:cxnChg chg="add mod">
          <ac:chgData name="Chang,Spencer Jordan" userId="47bc148a-f66a-4a29-97b6-6d9f682b338e" providerId="ADAL" clId="{DFAB4FE0-7F34-41E0-8D28-9176CF27BDF8}" dt="2024-09-13T16:03:18.819" v="34212" actId="14100"/>
          <ac:cxnSpMkLst>
            <pc:docMk/>
            <pc:sldMk cId="689030234" sldId="969"/>
            <ac:cxnSpMk id="32" creationId="{01D838B5-59A7-87D9-759D-B4FA5D062EB8}"/>
          </ac:cxnSpMkLst>
        </pc:cxnChg>
        <pc:cxnChg chg="add del mod">
          <ac:chgData name="Chang,Spencer Jordan" userId="47bc148a-f66a-4a29-97b6-6d9f682b338e" providerId="ADAL" clId="{DFAB4FE0-7F34-41E0-8D28-9176CF27BDF8}" dt="2024-09-12T14:49:46.652" v="24831" actId="478"/>
          <ac:cxnSpMkLst>
            <pc:docMk/>
            <pc:sldMk cId="689030234" sldId="969"/>
            <ac:cxnSpMk id="33" creationId="{974F16FB-06BC-35C7-EA03-848BECDC9D1F}"/>
          </ac:cxnSpMkLst>
        </pc:cxnChg>
        <pc:cxnChg chg="add mod">
          <ac:chgData name="Chang,Spencer Jordan" userId="47bc148a-f66a-4a29-97b6-6d9f682b338e" providerId="ADAL" clId="{DFAB4FE0-7F34-41E0-8D28-9176CF27BDF8}" dt="2024-09-13T16:07:51.463" v="34218" actId="1076"/>
          <ac:cxnSpMkLst>
            <pc:docMk/>
            <pc:sldMk cId="689030234" sldId="969"/>
            <ac:cxnSpMk id="40" creationId="{98EF4741-B446-E89A-2164-01983212487F}"/>
          </ac:cxnSpMkLst>
        </pc:cxnChg>
        <pc:cxnChg chg="add mod">
          <ac:chgData name="Chang,Spencer Jordan" userId="47bc148a-f66a-4a29-97b6-6d9f682b338e" providerId="ADAL" clId="{DFAB4FE0-7F34-41E0-8D28-9176CF27BDF8}" dt="2024-09-13T16:03:13.893" v="34210" actId="14100"/>
          <ac:cxnSpMkLst>
            <pc:docMk/>
            <pc:sldMk cId="689030234" sldId="969"/>
            <ac:cxnSpMk id="52" creationId="{561DE171-0B11-B6C6-BF37-B5CB921E9987}"/>
          </ac:cxnSpMkLst>
        </pc:cxnChg>
      </pc:sldChg>
      <pc:sldChg chg="addSp delSp modSp new mod modTransition modClrScheme chgLayout">
        <pc:chgData name="Chang,Spencer Jordan" userId="47bc148a-f66a-4a29-97b6-6d9f682b338e" providerId="ADAL" clId="{DFAB4FE0-7F34-41E0-8D28-9176CF27BDF8}" dt="2024-09-19T11:47:35.249" v="48362" actId="478"/>
        <pc:sldMkLst>
          <pc:docMk/>
          <pc:sldMk cId="506386414" sldId="970"/>
        </pc:sldMkLst>
        <pc:spChg chg="mod ord">
          <ac:chgData name="Chang,Spencer Jordan" userId="47bc148a-f66a-4a29-97b6-6d9f682b338e" providerId="ADAL" clId="{DFAB4FE0-7F34-41E0-8D28-9176CF27BDF8}" dt="2024-09-07T20:43:11.962" v="16457" actId="700"/>
          <ac:spMkLst>
            <pc:docMk/>
            <pc:sldMk cId="506386414" sldId="970"/>
            <ac:spMk id="2" creationId="{C3070788-3AAB-6D69-43BC-FEA35C67150A}"/>
          </ac:spMkLst>
        </pc:spChg>
        <pc:spChg chg="del mod">
          <ac:chgData name="Chang,Spencer Jordan" userId="47bc148a-f66a-4a29-97b6-6d9f682b338e" providerId="ADAL" clId="{DFAB4FE0-7F34-41E0-8D28-9176CF27BDF8}" dt="2024-09-13T14:16:32.841" v="33407" actId="478"/>
          <ac:spMkLst>
            <pc:docMk/>
            <pc:sldMk cId="506386414" sldId="970"/>
            <ac:spMk id="2" creationId="{F575C18F-1B0E-2C95-851E-CB42712A15AB}"/>
          </ac:spMkLst>
        </pc:spChg>
        <pc:spChg chg="add mod ord">
          <ac:chgData name="Chang,Spencer Jordan" userId="47bc148a-f66a-4a29-97b6-6d9f682b338e" providerId="ADAL" clId="{DFAB4FE0-7F34-41E0-8D28-9176CF27BDF8}" dt="2024-09-10T16:13:38.728" v="20342" actId="166"/>
          <ac:spMkLst>
            <pc:docMk/>
            <pc:sldMk cId="506386414" sldId="970"/>
            <ac:spMk id="3" creationId="{147D44FF-85CD-FA44-CDA7-B97EBCCFB61F}"/>
          </ac:spMkLst>
        </pc:spChg>
        <pc:spChg chg="add del">
          <ac:chgData name="Chang,Spencer Jordan" userId="47bc148a-f66a-4a29-97b6-6d9f682b338e" providerId="ADAL" clId="{DFAB4FE0-7F34-41E0-8D28-9176CF27BDF8}" dt="2024-09-19T11:47:35.249" v="48362" actId="478"/>
          <ac:spMkLst>
            <pc:docMk/>
            <pc:sldMk cId="506386414" sldId="970"/>
            <ac:spMk id="4" creationId="{E0EA02AB-06A9-F471-038D-D0BEF4908FD3}"/>
          </ac:spMkLst>
        </pc:spChg>
      </pc:sldChg>
      <pc:sldChg chg="addSp delSp modSp add del mod modClrScheme modAnim chgLayout modNotesTx">
        <pc:chgData name="Chang,Spencer Jordan" userId="47bc148a-f66a-4a29-97b6-6d9f682b338e" providerId="ADAL" clId="{DFAB4FE0-7F34-41E0-8D28-9176CF27BDF8}" dt="2024-09-15T11:35:16.524" v="34721" actId="47"/>
        <pc:sldMkLst>
          <pc:docMk/>
          <pc:sldMk cId="2362904203" sldId="971"/>
        </pc:sldMkLst>
        <pc:spChg chg="mod ord">
          <ac:chgData name="Chang,Spencer Jordan" userId="47bc148a-f66a-4a29-97b6-6d9f682b338e" providerId="ADAL" clId="{DFAB4FE0-7F34-41E0-8D28-9176CF27BDF8}" dt="2024-09-10T16:24:19.667" v="20586" actId="700"/>
          <ac:spMkLst>
            <pc:docMk/>
            <pc:sldMk cId="2362904203" sldId="971"/>
            <ac:spMk id="2" creationId="{8334A02F-A604-B47A-580B-1CB424681225}"/>
          </ac:spMkLst>
        </pc:spChg>
        <pc:spChg chg="del">
          <ac:chgData name="Chang,Spencer Jordan" userId="47bc148a-f66a-4a29-97b6-6d9f682b338e" providerId="ADAL" clId="{DFAB4FE0-7F34-41E0-8D28-9176CF27BDF8}" dt="2024-09-10T16:24:19.667" v="20586" actId="700"/>
          <ac:spMkLst>
            <pc:docMk/>
            <pc:sldMk cId="2362904203" sldId="971"/>
            <ac:spMk id="3" creationId="{F9E65E4B-52DC-6844-2991-A2A1733B1022}"/>
          </ac:spMkLst>
        </pc:spChg>
        <pc:spChg chg="add mod">
          <ac:chgData name="Chang,Spencer Jordan" userId="47bc148a-f66a-4a29-97b6-6d9f682b338e" providerId="ADAL" clId="{DFAB4FE0-7F34-41E0-8D28-9176CF27BDF8}" dt="2024-09-14T17:06:48.262" v="34636"/>
          <ac:spMkLst>
            <pc:docMk/>
            <pc:sldMk cId="2362904203" sldId="971"/>
            <ac:spMk id="4" creationId="{A689FCB6-1AE0-8B63-41E0-D74F14D79B9F}"/>
          </ac:spMkLst>
        </pc:spChg>
        <pc:spChg chg="mod ord">
          <ac:chgData name="Chang,Spencer Jordan" userId="47bc148a-f66a-4a29-97b6-6d9f682b338e" providerId="ADAL" clId="{DFAB4FE0-7F34-41E0-8D28-9176CF27BDF8}" dt="2024-09-10T16:24:19.667" v="20586" actId="700"/>
          <ac:spMkLst>
            <pc:docMk/>
            <pc:sldMk cId="2362904203" sldId="971"/>
            <ac:spMk id="6" creationId="{226F029B-1D16-7BBF-9867-5842F95E27D7}"/>
          </ac:spMkLst>
        </pc:spChg>
        <pc:spChg chg="add mod">
          <ac:chgData name="Chang,Spencer Jordan" userId="47bc148a-f66a-4a29-97b6-6d9f682b338e" providerId="ADAL" clId="{DFAB4FE0-7F34-41E0-8D28-9176CF27BDF8}" dt="2024-09-12T12:26:19.430" v="22759" actId="113"/>
          <ac:spMkLst>
            <pc:docMk/>
            <pc:sldMk cId="2362904203" sldId="971"/>
            <ac:spMk id="8" creationId="{EEE9D4C3-E4C3-2B7B-D36B-8973B1753094}"/>
          </ac:spMkLst>
        </pc:spChg>
        <pc:spChg chg="add mod">
          <ac:chgData name="Chang,Spencer Jordan" userId="47bc148a-f66a-4a29-97b6-6d9f682b338e" providerId="ADAL" clId="{DFAB4FE0-7F34-41E0-8D28-9176CF27BDF8}" dt="2024-09-12T12:26:18.083" v="22758" actId="113"/>
          <ac:spMkLst>
            <pc:docMk/>
            <pc:sldMk cId="2362904203" sldId="971"/>
            <ac:spMk id="9" creationId="{6DF21051-ADF5-FBD9-2A65-9E0A90726AFC}"/>
          </ac:spMkLst>
        </pc:spChg>
        <pc:spChg chg="add del mod">
          <ac:chgData name="Chang,Spencer Jordan" userId="47bc148a-f66a-4a29-97b6-6d9f682b338e" providerId="ADAL" clId="{DFAB4FE0-7F34-41E0-8D28-9176CF27BDF8}" dt="2024-09-11T00:32:22.419" v="21739" actId="478"/>
          <ac:spMkLst>
            <pc:docMk/>
            <pc:sldMk cId="2362904203" sldId="971"/>
            <ac:spMk id="9" creationId="{DD20B38A-9FB8-B7AF-A28F-1DBE285E13A8}"/>
          </ac:spMkLst>
        </pc:spChg>
        <pc:spChg chg="add del mod">
          <ac:chgData name="Chang,Spencer Jordan" userId="47bc148a-f66a-4a29-97b6-6d9f682b338e" providerId="ADAL" clId="{DFAB4FE0-7F34-41E0-8D28-9176CF27BDF8}" dt="2024-09-10T17:47:45.921" v="20935" actId="478"/>
          <ac:spMkLst>
            <pc:docMk/>
            <pc:sldMk cId="2362904203" sldId="971"/>
            <ac:spMk id="13" creationId="{3DC05039-8C02-E7CE-2B7B-9A3CE3E70019}"/>
          </ac:spMkLst>
        </pc:spChg>
        <pc:spChg chg="add del mod">
          <ac:chgData name="Chang,Spencer Jordan" userId="47bc148a-f66a-4a29-97b6-6d9f682b338e" providerId="ADAL" clId="{DFAB4FE0-7F34-41E0-8D28-9176CF27BDF8}" dt="2024-09-10T17:47:45.921" v="20935" actId="478"/>
          <ac:spMkLst>
            <pc:docMk/>
            <pc:sldMk cId="2362904203" sldId="971"/>
            <ac:spMk id="14" creationId="{069A21D6-6956-1C05-9E5A-7AA0EA8BFA94}"/>
          </ac:spMkLst>
        </pc:spChg>
        <pc:spChg chg="add del mod">
          <ac:chgData name="Chang,Spencer Jordan" userId="47bc148a-f66a-4a29-97b6-6d9f682b338e" providerId="ADAL" clId="{DFAB4FE0-7F34-41E0-8D28-9176CF27BDF8}" dt="2024-09-10T16:25:02.574" v="20589" actId="478"/>
          <ac:spMkLst>
            <pc:docMk/>
            <pc:sldMk cId="2362904203" sldId="971"/>
            <ac:spMk id="18" creationId="{827488C3-0E11-6DF5-F9DF-B9392BF7B156}"/>
          </ac:spMkLst>
        </pc:spChg>
        <pc:spChg chg="add del mod">
          <ac:chgData name="Chang,Spencer Jordan" userId="47bc148a-f66a-4a29-97b6-6d9f682b338e" providerId="ADAL" clId="{DFAB4FE0-7F34-41E0-8D28-9176CF27BDF8}" dt="2024-09-10T17:47:45.921" v="20935" actId="478"/>
          <ac:spMkLst>
            <pc:docMk/>
            <pc:sldMk cId="2362904203" sldId="971"/>
            <ac:spMk id="20" creationId="{A73A65AC-BFA2-5699-D1DF-498FFB7B5A9B}"/>
          </ac:spMkLst>
        </pc:spChg>
        <pc:spChg chg="add del mod">
          <ac:chgData name="Chang,Spencer Jordan" userId="47bc148a-f66a-4a29-97b6-6d9f682b338e" providerId="ADAL" clId="{DFAB4FE0-7F34-41E0-8D28-9176CF27BDF8}" dt="2024-09-10T16:43:29.871" v="20769" actId="478"/>
          <ac:spMkLst>
            <pc:docMk/>
            <pc:sldMk cId="2362904203" sldId="971"/>
            <ac:spMk id="23" creationId="{AA1149CF-17AE-F0D5-11CB-8C2DE1C666F4}"/>
          </ac:spMkLst>
        </pc:spChg>
        <pc:spChg chg="add del mod">
          <ac:chgData name="Chang,Spencer Jordan" userId="47bc148a-f66a-4a29-97b6-6d9f682b338e" providerId="ADAL" clId="{DFAB4FE0-7F34-41E0-8D28-9176CF27BDF8}" dt="2024-09-10T16:30:36.438" v="20661" actId="478"/>
          <ac:spMkLst>
            <pc:docMk/>
            <pc:sldMk cId="2362904203" sldId="971"/>
            <ac:spMk id="29" creationId="{81DA08CE-0594-ED2D-CB8F-21627A55CB36}"/>
          </ac:spMkLst>
        </pc:spChg>
        <pc:spChg chg="add del mod">
          <ac:chgData name="Chang,Spencer Jordan" userId="47bc148a-f66a-4a29-97b6-6d9f682b338e" providerId="ADAL" clId="{DFAB4FE0-7F34-41E0-8D28-9176CF27BDF8}" dt="2024-09-10T16:32:13.339" v="20676" actId="478"/>
          <ac:spMkLst>
            <pc:docMk/>
            <pc:sldMk cId="2362904203" sldId="971"/>
            <ac:spMk id="30" creationId="{3C97B483-1BC2-FAE0-FC45-0C5C1D9F1249}"/>
          </ac:spMkLst>
        </pc:spChg>
        <pc:spChg chg="add del mod">
          <ac:chgData name="Chang,Spencer Jordan" userId="47bc148a-f66a-4a29-97b6-6d9f682b338e" providerId="ADAL" clId="{DFAB4FE0-7F34-41E0-8D28-9176CF27BDF8}" dt="2024-09-10T18:41:03.144" v="21147" actId="478"/>
          <ac:spMkLst>
            <pc:docMk/>
            <pc:sldMk cId="2362904203" sldId="971"/>
            <ac:spMk id="58" creationId="{087F29B9-A4EA-8651-17B1-3F2C836EFC15}"/>
          </ac:spMkLst>
        </pc:spChg>
        <pc:spChg chg="add del mod">
          <ac:chgData name="Chang,Spencer Jordan" userId="47bc148a-f66a-4a29-97b6-6d9f682b338e" providerId="ADAL" clId="{DFAB4FE0-7F34-41E0-8D28-9176CF27BDF8}" dt="2024-09-10T18:40:06.392" v="21129" actId="478"/>
          <ac:spMkLst>
            <pc:docMk/>
            <pc:sldMk cId="2362904203" sldId="971"/>
            <ac:spMk id="65" creationId="{3D1D2F27-AEC0-37BA-30BE-A17AA6D4267E}"/>
          </ac:spMkLst>
        </pc:spChg>
        <pc:spChg chg="add del mod">
          <ac:chgData name="Chang,Spencer Jordan" userId="47bc148a-f66a-4a29-97b6-6d9f682b338e" providerId="ADAL" clId="{DFAB4FE0-7F34-41E0-8D28-9176CF27BDF8}" dt="2024-09-10T18:40:01.440" v="21127" actId="478"/>
          <ac:spMkLst>
            <pc:docMk/>
            <pc:sldMk cId="2362904203" sldId="971"/>
            <ac:spMk id="68" creationId="{FCCEB2AC-4661-8F42-7333-1E51C76A2C2B}"/>
          </ac:spMkLst>
        </pc:spChg>
        <pc:spChg chg="add del mod">
          <ac:chgData name="Chang,Spencer Jordan" userId="47bc148a-f66a-4a29-97b6-6d9f682b338e" providerId="ADAL" clId="{DFAB4FE0-7F34-41E0-8D28-9176CF27BDF8}" dt="2024-09-10T18:40:01.440" v="21127" actId="478"/>
          <ac:spMkLst>
            <pc:docMk/>
            <pc:sldMk cId="2362904203" sldId="971"/>
            <ac:spMk id="69" creationId="{30F84935-4354-1175-3C66-1241A4973EBE}"/>
          </ac:spMkLst>
        </pc:spChg>
        <pc:graphicFrameChg chg="add mod modGraphic">
          <ac:chgData name="Chang,Spencer Jordan" userId="47bc148a-f66a-4a29-97b6-6d9f682b338e" providerId="ADAL" clId="{DFAB4FE0-7F34-41E0-8D28-9176CF27BDF8}" dt="2024-09-12T17:51:22.516" v="25701" actId="403"/>
          <ac:graphicFrameMkLst>
            <pc:docMk/>
            <pc:sldMk cId="2362904203" sldId="971"/>
            <ac:graphicFrameMk id="11" creationId="{4F559A43-A02F-C645-BD98-7F5C76A4F030}"/>
          </ac:graphicFrameMkLst>
        </pc:graphicFrameChg>
        <pc:picChg chg="add mod">
          <ac:chgData name="Chang,Spencer Jordan" userId="47bc148a-f66a-4a29-97b6-6d9f682b338e" providerId="ADAL" clId="{DFAB4FE0-7F34-41E0-8D28-9176CF27BDF8}" dt="2024-09-10T23:37:45.615" v="21201" actId="1076"/>
          <ac:picMkLst>
            <pc:docMk/>
            <pc:sldMk cId="2362904203" sldId="971"/>
            <ac:picMk id="3" creationId="{6FB0B62E-2AB9-3F65-3073-2AE1C0A1C6A4}"/>
          </ac:picMkLst>
        </pc:picChg>
        <pc:picChg chg="add del mod">
          <ac:chgData name="Chang,Spencer Jordan" userId="47bc148a-f66a-4a29-97b6-6d9f682b338e" providerId="ADAL" clId="{DFAB4FE0-7F34-41E0-8D28-9176CF27BDF8}" dt="2024-09-10T16:24:59.138" v="20588" actId="478"/>
          <ac:picMkLst>
            <pc:docMk/>
            <pc:sldMk cId="2362904203" sldId="971"/>
            <ac:picMk id="4" creationId="{8DCE8D14-06C7-8367-B512-825A6D9A55A9}"/>
          </ac:picMkLst>
        </pc:picChg>
        <pc:picChg chg="add del mod">
          <ac:chgData name="Chang,Spencer Jordan" userId="47bc148a-f66a-4a29-97b6-6d9f682b338e" providerId="ADAL" clId="{DFAB4FE0-7F34-41E0-8D28-9176CF27BDF8}" dt="2024-09-10T16:30:37.149" v="20662" actId="478"/>
          <ac:picMkLst>
            <pc:docMk/>
            <pc:sldMk cId="2362904203" sldId="971"/>
            <ac:picMk id="7" creationId="{AD607775-A94E-FBE1-E138-226939335C8A}"/>
          </ac:picMkLst>
        </pc:picChg>
        <pc:picChg chg="add del mod">
          <ac:chgData name="Chang,Spencer Jordan" userId="47bc148a-f66a-4a29-97b6-6d9f682b338e" providerId="ADAL" clId="{DFAB4FE0-7F34-41E0-8D28-9176CF27BDF8}" dt="2024-09-10T16:37:53.227" v="20727" actId="478"/>
          <ac:picMkLst>
            <pc:docMk/>
            <pc:sldMk cId="2362904203" sldId="971"/>
            <ac:picMk id="8" creationId="{5989E8EC-38B0-A873-B226-B5F822E5B52E}"/>
          </ac:picMkLst>
        </pc:picChg>
        <pc:picChg chg="add del mod">
          <ac:chgData name="Chang,Spencer Jordan" userId="47bc148a-f66a-4a29-97b6-6d9f682b338e" providerId="ADAL" clId="{DFAB4FE0-7F34-41E0-8D28-9176CF27BDF8}" dt="2024-09-10T16:40:44.180" v="20743" actId="478"/>
          <ac:picMkLst>
            <pc:docMk/>
            <pc:sldMk cId="2362904203" sldId="971"/>
            <ac:picMk id="9" creationId="{8D4B6503-2F96-1F74-6D2A-0E39371E6D9C}"/>
          </ac:picMkLst>
        </pc:picChg>
        <pc:picChg chg="add del mod">
          <ac:chgData name="Chang,Spencer Jordan" userId="47bc148a-f66a-4a29-97b6-6d9f682b338e" providerId="ADAL" clId="{DFAB4FE0-7F34-41E0-8D28-9176CF27BDF8}" dt="2024-09-10T16:35:32.365" v="20714" actId="478"/>
          <ac:picMkLst>
            <pc:docMk/>
            <pc:sldMk cId="2362904203" sldId="971"/>
            <ac:picMk id="10" creationId="{468A8535-D870-2118-4ABD-74D172EF9A1F}"/>
          </ac:picMkLst>
        </pc:picChg>
        <pc:picChg chg="add del mod">
          <ac:chgData name="Chang,Spencer Jordan" userId="47bc148a-f66a-4a29-97b6-6d9f682b338e" providerId="ADAL" clId="{DFAB4FE0-7F34-41E0-8D28-9176CF27BDF8}" dt="2024-09-10T17:47:45.921" v="20935" actId="478"/>
          <ac:picMkLst>
            <pc:docMk/>
            <pc:sldMk cId="2362904203" sldId="971"/>
            <ac:picMk id="11" creationId="{D5C34120-FA51-6C46-1FEE-DD109987E289}"/>
          </ac:picMkLst>
        </pc:picChg>
        <pc:picChg chg="add mod ord">
          <ac:chgData name="Chang,Spencer Jordan" userId="47bc148a-f66a-4a29-97b6-6d9f682b338e" providerId="ADAL" clId="{DFAB4FE0-7F34-41E0-8D28-9176CF27BDF8}" dt="2024-09-11T12:39:39.155" v="21834" actId="1076"/>
          <ac:picMkLst>
            <pc:docMk/>
            <pc:sldMk cId="2362904203" sldId="971"/>
            <ac:picMk id="12" creationId="{4BA8BD11-877D-F862-EAA3-0DC33F767538}"/>
          </ac:picMkLst>
        </pc:picChg>
        <pc:picChg chg="add del mod">
          <ac:chgData name="Chang,Spencer Jordan" userId="47bc148a-f66a-4a29-97b6-6d9f682b338e" providerId="ADAL" clId="{DFAB4FE0-7F34-41E0-8D28-9176CF27BDF8}" dt="2024-09-11T12:37:44.210" v="21815" actId="478"/>
          <ac:picMkLst>
            <pc:docMk/>
            <pc:sldMk cId="2362904203" sldId="971"/>
            <ac:picMk id="13" creationId="{7C64D369-D8EE-33E6-2E86-12B896FE1368}"/>
          </ac:picMkLst>
        </pc:picChg>
        <pc:picChg chg="add del mod ord">
          <ac:chgData name="Chang,Spencer Jordan" userId="47bc148a-f66a-4a29-97b6-6d9f682b338e" providerId="ADAL" clId="{DFAB4FE0-7F34-41E0-8D28-9176CF27BDF8}" dt="2024-09-11T12:38:41.584" v="21821" actId="478"/>
          <ac:picMkLst>
            <pc:docMk/>
            <pc:sldMk cId="2362904203" sldId="971"/>
            <ac:picMk id="15" creationId="{5E6EAA81-312C-E428-E5D8-2F798207574A}"/>
          </ac:picMkLst>
        </pc:picChg>
        <pc:picChg chg="add del mod ord">
          <ac:chgData name="Chang,Spencer Jordan" userId="47bc148a-f66a-4a29-97b6-6d9f682b338e" providerId="ADAL" clId="{DFAB4FE0-7F34-41E0-8D28-9176CF27BDF8}" dt="2024-09-13T18:38:49.121" v="34586" actId="478"/>
          <ac:picMkLst>
            <pc:docMk/>
            <pc:sldMk cId="2362904203" sldId="971"/>
            <ac:picMk id="16" creationId="{F1C14C05-7C1D-0E10-7DA7-FD7B2050932C}"/>
          </ac:picMkLst>
        </pc:picChg>
        <pc:picChg chg="add del mod ord">
          <ac:chgData name="Chang,Spencer Jordan" userId="47bc148a-f66a-4a29-97b6-6d9f682b338e" providerId="ADAL" clId="{DFAB4FE0-7F34-41E0-8D28-9176CF27BDF8}" dt="2024-09-10T16:42:01.644" v="20755" actId="478"/>
          <ac:picMkLst>
            <pc:docMk/>
            <pc:sldMk cId="2362904203" sldId="971"/>
            <ac:picMk id="22" creationId="{028ED964-72D1-E0FA-48AC-8A9222979254}"/>
          </ac:picMkLst>
        </pc:picChg>
        <pc:picChg chg="add del mod ord">
          <ac:chgData name="Chang,Spencer Jordan" userId="47bc148a-f66a-4a29-97b6-6d9f682b338e" providerId="ADAL" clId="{DFAB4FE0-7F34-41E0-8D28-9176CF27BDF8}" dt="2024-09-11T12:42:37.576" v="21860" actId="478"/>
          <ac:picMkLst>
            <pc:docMk/>
            <pc:sldMk cId="2362904203" sldId="971"/>
            <ac:picMk id="24" creationId="{9471C477-01ED-56AF-5B26-EB84846BE9FD}"/>
          </ac:picMkLst>
        </pc:picChg>
        <pc:picChg chg="add mod">
          <ac:chgData name="Chang,Spencer Jordan" userId="47bc148a-f66a-4a29-97b6-6d9f682b338e" providerId="ADAL" clId="{DFAB4FE0-7F34-41E0-8D28-9176CF27BDF8}" dt="2024-09-10T23:37:26.182" v="21197" actId="1076"/>
          <ac:picMkLst>
            <pc:docMk/>
            <pc:sldMk cId="2362904203" sldId="971"/>
            <ac:picMk id="25" creationId="{9127F0F1-3E76-9A9A-DBDD-9E2DEFCD04D0}"/>
          </ac:picMkLst>
        </pc:picChg>
        <pc:picChg chg="add del mod ord">
          <ac:chgData name="Chang,Spencer Jordan" userId="47bc148a-f66a-4a29-97b6-6d9f682b338e" providerId="ADAL" clId="{DFAB4FE0-7F34-41E0-8D28-9176CF27BDF8}" dt="2024-09-13T18:38:49.121" v="34586" actId="478"/>
          <ac:picMkLst>
            <pc:docMk/>
            <pc:sldMk cId="2362904203" sldId="971"/>
            <ac:picMk id="29" creationId="{D7F07194-8B6C-51CF-840E-DF9F7F4666CB}"/>
          </ac:picMkLst>
        </pc:picChg>
        <pc:picChg chg="add del mod ord">
          <ac:chgData name="Chang,Spencer Jordan" userId="47bc148a-f66a-4a29-97b6-6d9f682b338e" providerId="ADAL" clId="{DFAB4FE0-7F34-41E0-8D28-9176CF27BDF8}" dt="2024-09-13T18:38:49.121" v="34586" actId="478"/>
          <ac:picMkLst>
            <pc:docMk/>
            <pc:sldMk cId="2362904203" sldId="971"/>
            <ac:picMk id="30" creationId="{384C2C8B-3649-51D0-2697-455D31907A2B}"/>
          </ac:picMkLst>
        </pc:picChg>
        <pc:picChg chg="add mod">
          <ac:chgData name="Chang,Spencer Jordan" userId="47bc148a-f66a-4a29-97b6-6d9f682b338e" providerId="ADAL" clId="{DFAB4FE0-7F34-41E0-8D28-9176CF27BDF8}" dt="2024-09-11T18:40:18.794" v="22750" actId="1076"/>
          <ac:picMkLst>
            <pc:docMk/>
            <pc:sldMk cId="2362904203" sldId="971"/>
            <ac:picMk id="32" creationId="{4FBC8ED3-079D-973B-B12D-3186D2003F53}"/>
          </ac:picMkLst>
        </pc:picChg>
        <pc:picChg chg="add del mod ord">
          <ac:chgData name="Chang,Spencer Jordan" userId="47bc148a-f66a-4a29-97b6-6d9f682b338e" providerId="ADAL" clId="{DFAB4FE0-7F34-41E0-8D28-9176CF27BDF8}" dt="2024-09-10T16:32:58.736" v="20677" actId="478"/>
          <ac:picMkLst>
            <pc:docMk/>
            <pc:sldMk cId="2362904203" sldId="971"/>
            <ac:picMk id="32" creationId="{D988F61B-074A-7ECB-BC34-41F3F0522A95}"/>
          </ac:picMkLst>
        </pc:picChg>
        <pc:picChg chg="add del mod ord">
          <ac:chgData name="Chang,Spencer Jordan" userId="47bc148a-f66a-4a29-97b6-6d9f682b338e" providerId="ADAL" clId="{DFAB4FE0-7F34-41E0-8D28-9176CF27BDF8}" dt="2024-09-10T17:47:45.921" v="20935" actId="478"/>
          <ac:picMkLst>
            <pc:docMk/>
            <pc:sldMk cId="2362904203" sldId="971"/>
            <ac:picMk id="36" creationId="{57596D03-0A5F-E52E-97FF-510DCFD60715}"/>
          </ac:picMkLst>
        </pc:picChg>
        <pc:picChg chg="add del mod">
          <ac:chgData name="Chang,Spencer Jordan" userId="47bc148a-f66a-4a29-97b6-6d9f682b338e" providerId="ADAL" clId="{DFAB4FE0-7F34-41E0-8D28-9176CF27BDF8}" dt="2024-09-10T23:49:23.928" v="21332" actId="21"/>
          <ac:picMkLst>
            <pc:docMk/>
            <pc:sldMk cId="2362904203" sldId="971"/>
            <ac:picMk id="36" creationId="{7884DC2E-FE7C-8EDF-CF27-C3BE374055B4}"/>
          </ac:picMkLst>
        </pc:picChg>
        <pc:picChg chg="add mod ord">
          <ac:chgData name="Chang,Spencer Jordan" userId="47bc148a-f66a-4a29-97b6-6d9f682b338e" providerId="ADAL" clId="{DFAB4FE0-7F34-41E0-8D28-9176CF27BDF8}" dt="2024-09-11T00:32:28.497" v="21741" actId="1076"/>
          <ac:picMkLst>
            <pc:docMk/>
            <pc:sldMk cId="2362904203" sldId="971"/>
            <ac:picMk id="38" creationId="{63C6A9BF-8DF2-5650-D7B9-BEA675BD3B46}"/>
          </ac:picMkLst>
        </pc:picChg>
        <pc:picChg chg="add del mod ord">
          <ac:chgData name="Chang,Spencer Jordan" userId="47bc148a-f66a-4a29-97b6-6d9f682b338e" providerId="ADAL" clId="{DFAB4FE0-7F34-41E0-8D28-9176CF27BDF8}" dt="2024-09-10T17:47:45.921" v="20935" actId="478"/>
          <ac:picMkLst>
            <pc:docMk/>
            <pc:sldMk cId="2362904203" sldId="971"/>
            <ac:picMk id="44" creationId="{8D2EEEF8-C7B7-74C0-A012-CD99B6D8A496}"/>
          </ac:picMkLst>
        </pc:picChg>
        <pc:picChg chg="add del mod ord">
          <ac:chgData name="Chang,Spencer Jordan" userId="47bc148a-f66a-4a29-97b6-6d9f682b338e" providerId="ADAL" clId="{DFAB4FE0-7F34-41E0-8D28-9176CF27BDF8}" dt="2024-09-10T17:47:45.921" v="20935" actId="478"/>
          <ac:picMkLst>
            <pc:docMk/>
            <pc:sldMk cId="2362904203" sldId="971"/>
            <ac:picMk id="47" creationId="{1593BABB-BC25-0434-4E88-E3611AA14B85}"/>
          </ac:picMkLst>
        </pc:picChg>
        <pc:picChg chg="add del mod ord">
          <ac:chgData name="Chang,Spencer Jordan" userId="47bc148a-f66a-4a29-97b6-6d9f682b338e" providerId="ADAL" clId="{DFAB4FE0-7F34-41E0-8D28-9176CF27BDF8}" dt="2024-09-10T17:47:45.921" v="20935" actId="478"/>
          <ac:picMkLst>
            <pc:docMk/>
            <pc:sldMk cId="2362904203" sldId="971"/>
            <ac:picMk id="52" creationId="{DF7244F5-E216-EA88-A346-CE93AEF7C87F}"/>
          </ac:picMkLst>
        </pc:picChg>
        <pc:picChg chg="add del mod ord">
          <ac:chgData name="Chang,Spencer Jordan" userId="47bc148a-f66a-4a29-97b6-6d9f682b338e" providerId="ADAL" clId="{DFAB4FE0-7F34-41E0-8D28-9176CF27BDF8}" dt="2024-09-10T17:47:45.921" v="20935" actId="478"/>
          <ac:picMkLst>
            <pc:docMk/>
            <pc:sldMk cId="2362904203" sldId="971"/>
            <ac:picMk id="54" creationId="{5D81A581-D79C-6899-C483-0271D577FD0C}"/>
          </ac:picMkLst>
        </pc:picChg>
        <pc:picChg chg="add del mod ord">
          <ac:chgData name="Chang,Spencer Jordan" userId="47bc148a-f66a-4a29-97b6-6d9f682b338e" providerId="ADAL" clId="{DFAB4FE0-7F34-41E0-8D28-9176CF27BDF8}" dt="2024-09-10T17:47:45.921" v="20935" actId="478"/>
          <ac:picMkLst>
            <pc:docMk/>
            <pc:sldMk cId="2362904203" sldId="971"/>
            <ac:picMk id="57" creationId="{B3478183-4CEB-9AF3-4BB4-073B1307299E}"/>
          </ac:picMkLst>
        </pc:picChg>
        <pc:picChg chg="add del mod">
          <ac:chgData name="Chang,Spencer Jordan" userId="47bc148a-f66a-4a29-97b6-6d9f682b338e" providerId="ADAL" clId="{DFAB4FE0-7F34-41E0-8D28-9176CF27BDF8}" dt="2024-09-10T16:51:40.830" v="20879" actId="21"/>
          <ac:picMkLst>
            <pc:docMk/>
            <pc:sldMk cId="2362904203" sldId="971"/>
            <ac:picMk id="60" creationId="{92D19F44-7A74-B003-1A48-495110B74E39}"/>
          </ac:picMkLst>
        </pc:picChg>
        <pc:picChg chg="add del mod">
          <ac:chgData name="Chang,Spencer Jordan" userId="47bc148a-f66a-4a29-97b6-6d9f682b338e" providerId="ADAL" clId="{DFAB4FE0-7F34-41E0-8D28-9176CF27BDF8}" dt="2024-09-10T18:37:36.177" v="21074" actId="478"/>
          <ac:picMkLst>
            <pc:docMk/>
            <pc:sldMk cId="2362904203" sldId="971"/>
            <ac:picMk id="66" creationId="{EC9937E8-F1DE-6BDD-9081-E636A55F1C46}"/>
          </ac:picMkLst>
        </pc:picChg>
        <pc:cxnChg chg="add del mod ord">
          <ac:chgData name="Chang,Spencer Jordan" userId="47bc148a-f66a-4a29-97b6-6d9f682b338e" providerId="ADAL" clId="{DFAB4FE0-7F34-41E0-8D28-9176CF27BDF8}" dt="2024-09-13T18:38:50.866" v="34587" actId="478"/>
          <ac:cxnSpMkLst>
            <pc:docMk/>
            <pc:sldMk cId="2362904203" sldId="971"/>
            <ac:cxnSpMk id="4" creationId="{5A73A007-220D-0B1A-A825-D7FC7E9005EC}"/>
          </ac:cxnSpMkLst>
        </pc:cxnChg>
        <pc:cxnChg chg="add del mod">
          <ac:chgData name="Chang,Spencer Jordan" userId="47bc148a-f66a-4a29-97b6-6d9f682b338e" providerId="ADAL" clId="{DFAB4FE0-7F34-41E0-8D28-9176CF27BDF8}" dt="2024-09-13T18:38:50.866" v="34587" actId="478"/>
          <ac:cxnSpMkLst>
            <pc:docMk/>
            <pc:sldMk cId="2362904203" sldId="971"/>
            <ac:cxnSpMk id="7" creationId="{8A1DD435-9027-A3F0-FBA2-21387D2592B8}"/>
          </ac:cxnSpMkLst>
        </pc:cxnChg>
        <pc:cxnChg chg="add del mod">
          <ac:chgData name="Chang,Spencer Jordan" userId="47bc148a-f66a-4a29-97b6-6d9f682b338e" providerId="ADAL" clId="{DFAB4FE0-7F34-41E0-8D28-9176CF27BDF8}" dt="2024-09-11T12:39:44.323" v="21836" actId="478"/>
          <ac:cxnSpMkLst>
            <pc:docMk/>
            <pc:sldMk cId="2362904203" sldId="971"/>
            <ac:cxnSpMk id="8" creationId="{BBEEA212-EF2A-5C06-91FA-52937FB08406}"/>
          </ac:cxnSpMkLst>
        </pc:cxnChg>
        <pc:cxnChg chg="add del mod">
          <ac:chgData name="Chang,Spencer Jordan" userId="47bc148a-f66a-4a29-97b6-6d9f682b338e" providerId="ADAL" clId="{DFAB4FE0-7F34-41E0-8D28-9176CF27BDF8}" dt="2024-09-13T18:38:49.121" v="34586" actId="478"/>
          <ac:cxnSpMkLst>
            <pc:docMk/>
            <pc:sldMk cId="2362904203" sldId="971"/>
            <ac:cxnSpMk id="10" creationId="{FFCEACC4-7BA2-2C7E-DF7A-9076ECEA3829}"/>
          </ac:cxnSpMkLst>
        </pc:cxnChg>
        <pc:cxnChg chg="add del mod">
          <ac:chgData name="Chang,Spencer Jordan" userId="47bc148a-f66a-4a29-97b6-6d9f682b338e" providerId="ADAL" clId="{DFAB4FE0-7F34-41E0-8D28-9176CF27BDF8}" dt="2024-09-10T17:47:45.921" v="20935" actId="478"/>
          <ac:cxnSpMkLst>
            <pc:docMk/>
            <pc:sldMk cId="2362904203" sldId="971"/>
            <ac:cxnSpMk id="12" creationId="{04BF7D39-CCB5-5825-AD49-32EAABAC898D}"/>
          </ac:cxnSpMkLst>
        </pc:cxnChg>
        <pc:cxnChg chg="add del mod">
          <ac:chgData name="Chang,Spencer Jordan" userId="47bc148a-f66a-4a29-97b6-6d9f682b338e" providerId="ADAL" clId="{DFAB4FE0-7F34-41E0-8D28-9176CF27BDF8}" dt="2024-09-10T17:47:45.921" v="20935" actId="478"/>
          <ac:cxnSpMkLst>
            <pc:docMk/>
            <pc:sldMk cId="2362904203" sldId="971"/>
            <ac:cxnSpMk id="15" creationId="{058C121E-3C8C-8F34-E41C-3A9923E7CB4C}"/>
          </ac:cxnSpMkLst>
        </pc:cxnChg>
        <pc:cxnChg chg="add del mod">
          <ac:chgData name="Chang,Spencer Jordan" userId="47bc148a-f66a-4a29-97b6-6d9f682b338e" providerId="ADAL" clId="{DFAB4FE0-7F34-41E0-8D28-9176CF27BDF8}" dt="2024-09-10T17:47:45.921" v="20935" actId="478"/>
          <ac:cxnSpMkLst>
            <pc:docMk/>
            <pc:sldMk cId="2362904203" sldId="971"/>
            <ac:cxnSpMk id="16" creationId="{7777A444-32DB-21E4-D916-4C5E16794191}"/>
          </ac:cxnSpMkLst>
        </pc:cxnChg>
        <pc:cxnChg chg="add del mod">
          <ac:chgData name="Chang,Spencer Jordan" userId="47bc148a-f66a-4a29-97b6-6d9f682b338e" providerId="ADAL" clId="{DFAB4FE0-7F34-41E0-8D28-9176CF27BDF8}" dt="2024-09-10T17:47:45.921" v="20935" actId="478"/>
          <ac:cxnSpMkLst>
            <pc:docMk/>
            <pc:sldMk cId="2362904203" sldId="971"/>
            <ac:cxnSpMk id="17" creationId="{753E98F2-E1A3-40A9-9400-5641E3BC1945}"/>
          </ac:cxnSpMkLst>
        </pc:cxnChg>
        <pc:cxnChg chg="add mod">
          <ac:chgData name="Chang,Spencer Jordan" userId="47bc148a-f66a-4a29-97b6-6d9f682b338e" providerId="ADAL" clId="{DFAB4FE0-7F34-41E0-8D28-9176CF27BDF8}" dt="2024-09-11T12:40:18.965" v="21848" actId="14100"/>
          <ac:cxnSpMkLst>
            <pc:docMk/>
            <pc:sldMk cId="2362904203" sldId="971"/>
            <ac:cxnSpMk id="19" creationId="{B25CF0FC-1FF4-DB54-8BE9-7355EA2F26BD}"/>
          </ac:cxnSpMkLst>
        </pc:cxnChg>
        <pc:cxnChg chg="add del mod">
          <ac:chgData name="Chang,Spencer Jordan" userId="47bc148a-f66a-4a29-97b6-6d9f682b338e" providerId="ADAL" clId="{DFAB4FE0-7F34-41E0-8D28-9176CF27BDF8}" dt="2024-09-10T16:25:02.574" v="20589" actId="478"/>
          <ac:cxnSpMkLst>
            <pc:docMk/>
            <pc:sldMk cId="2362904203" sldId="971"/>
            <ac:cxnSpMk id="19" creationId="{DD5A8C19-2C8A-6136-A949-55328CA18940}"/>
          </ac:cxnSpMkLst>
        </pc:cxnChg>
        <pc:cxnChg chg="add mod">
          <ac:chgData name="Chang,Spencer Jordan" userId="47bc148a-f66a-4a29-97b6-6d9f682b338e" providerId="ADAL" clId="{DFAB4FE0-7F34-41E0-8D28-9176CF27BDF8}" dt="2024-09-11T12:40:06.236" v="21843" actId="14100"/>
          <ac:cxnSpMkLst>
            <pc:docMk/>
            <pc:sldMk cId="2362904203" sldId="971"/>
            <ac:cxnSpMk id="20" creationId="{189CF86D-D7FA-67A3-54A4-99D2036289C1}"/>
          </ac:cxnSpMkLst>
        </pc:cxnChg>
        <pc:cxnChg chg="add del mod">
          <ac:chgData name="Chang,Spencer Jordan" userId="47bc148a-f66a-4a29-97b6-6d9f682b338e" providerId="ADAL" clId="{DFAB4FE0-7F34-41E0-8D28-9176CF27BDF8}" dt="2024-09-10T17:47:45.921" v="20935" actId="478"/>
          <ac:cxnSpMkLst>
            <pc:docMk/>
            <pc:sldMk cId="2362904203" sldId="971"/>
            <ac:cxnSpMk id="21" creationId="{CD3C3368-4DF5-828D-38FB-4514F9226F44}"/>
          </ac:cxnSpMkLst>
        </pc:cxnChg>
        <pc:cxnChg chg="add del mod">
          <ac:chgData name="Chang,Spencer Jordan" userId="47bc148a-f66a-4a29-97b6-6d9f682b338e" providerId="ADAL" clId="{DFAB4FE0-7F34-41E0-8D28-9176CF27BDF8}" dt="2024-09-10T17:47:45.921" v="20935" actId="478"/>
          <ac:cxnSpMkLst>
            <pc:docMk/>
            <pc:sldMk cId="2362904203" sldId="971"/>
            <ac:cxnSpMk id="24" creationId="{CF1C984C-692C-C281-40F9-D85FE4D29BEE}"/>
          </ac:cxnSpMkLst>
        </pc:cxnChg>
        <pc:cxnChg chg="add del mod">
          <ac:chgData name="Chang,Spencer Jordan" userId="47bc148a-f66a-4a29-97b6-6d9f682b338e" providerId="ADAL" clId="{DFAB4FE0-7F34-41E0-8D28-9176CF27BDF8}" dt="2024-09-10T17:47:45.921" v="20935" actId="478"/>
          <ac:cxnSpMkLst>
            <pc:docMk/>
            <pc:sldMk cId="2362904203" sldId="971"/>
            <ac:cxnSpMk id="62" creationId="{F8668704-8257-68CB-76FF-45CDEF6E4CBE}"/>
          </ac:cxnSpMkLst>
        </pc:cxnChg>
        <pc:cxnChg chg="add del mod">
          <ac:chgData name="Chang,Spencer Jordan" userId="47bc148a-f66a-4a29-97b6-6d9f682b338e" providerId="ADAL" clId="{DFAB4FE0-7F34-41E0-8D28-9176CF27BDF8}" dt="2024-09-10T18:40:01.440" v="21127" actId="478"/>
          <ac:cxnSpMkLst>
            <pc:docMk/>
            <pc:sldMk cId="2362904203" sldId="971"/>
            <ac:cxnSpMk id="67" creationId="{5B63FD53-17EA-942B-495F-B7959DD854BC}"/>
          </ac:cxnSpMkLst>
        </pc:cxnChg>
        <pc:cxnChg chg="add del mod">
          <ac:chgData name="Chang,Spencer Jordan" userId="47bc148a-f66a-4a29-97b6-6d9f682b338e" providerId="ADAL" clId="{DFAB4FE0-7F34-41E0-8D28-9176CF27BDF8}" dt="2024-09-10T18:40:01.440" v="21127" actId="478"/>
          <ac:cxnSpMkLst>
            <pc:docMk/>
            <pc:sldMk cId="2362904203" sldId="971"/>
            <ac:cxnSpMk id="70" creationId="{F6C26A02-6B70-EA45-C596-FAB6AD2442AF}"/>
          </ac:cxnSpMkLst>
        </pc:cxnChg>
        <pc:cxnChg chg="add del mod">
          <ac:chgData name="Chang,Spencer Jordan" userId="47bc148a-f66a-4a29-97b6-6d9f682b338e" providerId="ADAL" clId="{DFAB4FE0-7F34-41E0-8D28-9176CF27BDF8}" dt="2024-09-10T18:40:01.440" v="21127" actId="478"/>
          <ac:cxnSpMkLst>
            <pc:docMk/>
            <pc:sldMk cId="2362904203" sldId="971"/>
            <ac:cxnSpMk id="71" creationId="{97F97939-2693-E7FA-E364-A71B43CDACCA}"/>
          </ac:cxnSpMkLst>
        </pc:cxnChg>
        <pc:cxnChg chg="add del mod">
          <ac:chgData name="Chang,Spencer Jordan" userId="47bc148a-f66a-4a29-97b6-6d9f682b338e" providerId="ADAL" clId="{DFAB4FE0-7F34-41E0-8D28-9176CF27BDF8}" dt="2024-09-10T18:40:01.440" v="21127" actId="478"/>
          <ac:cxnSpMkLst>
            <pc:docMk/>
            <pc:sldMk cId="2362904203" sldId="971"/>
            <ac:cxnSpMk id="72" creationId="{E28B7764-504E-CA76-3A17-72C800B61410}"/>
          </ac:cxnSpMkLst>
        </pc:cxnChg>
        <pc:cxnChg chg="add del mod">
          <ac:chgData name="Chang,Spencer Jordan" userId="47bc148a-f66a-4a29-97b6-6d9f682b338e" providerId="ADAL" clId="{DFAB4FE0-7F34-41E0-8D28-9176CF27BDF8}" dt="2024-09-10T18:40:01.440" v="21127" actId="478"/>
          <ac:cxnSpMkLst>
            <pc:docMk/>
            <pc:sldMk cId="2362904203" sldId="971"/>
            <ac:cxnSpMk id="73" creationId="{FA77EB00-E989-CE5A-5ED8-E96EF459ACCA}"/>
          </ac:cxnSpMkLst>
        </pc:cxnChg>
        <pc:cxnChg chg="add del mod">
          <ac:chgData name="Chang,Spencer Jordan" userId="47bc148a-f66a-4a29-97b6-6d9f682b338e" providerId="ADAL" clId="{DFAB4FE0-7F34-41E0-8D28-9176CF27BDF8}" dt="2024-09-10T18:40:01.440" v="21127" actId="478"/>
          <ac:cxnSpMkLst>
            <pc:docMk/>
            <pc:sldMk cId="2362904203" sldId="971"/>
            <ac:cxnSpMk id="74" creationId="{EFCDF5ED-9A81-F10E-E177-02221E774CA6}"/>
          </ac:cxnSpMkLst>
        </pc:cxnChg>
        <pc:cxnChg chg="add del mod">
          <ac:chgData name="Chang,Spencer Jordan" userId="47bc148a-f66a-4a29-97b6-6d9f682b338e" providerId="ADAL" clId="{DFAB4FE0-7F34-41E0-8D28-9176CF27BDF8}" dt="2024-09-10T18:37:36.939" v="21075" actId="478"/>
          <ac:cxnSpMkLst>
            <pc:docMk/>
            <pc:sldMk cId="2362904203" sldId="971"/>
            <ac:cxnSpMk id="75" creationId="{4ACC69C8-B440-A06F-DDD5-4EB6C7EC07F4}"/>
          </ac:cxnSpMkLst>
        </pc:cxnChg>
      </pc:sldChg>
      <pc:sldChg chg="add modTransition">
        <pc:chgData name="Chang,Spencer Jordan" userId="47bc148a-f66a-4a29-97b6-6d9f682b338e" providerId="ADAL" clId="{DFAB4FE0-7F34-41E0-8D28-9176CF27BDF8}" dt="2024-09-16T01:04:47.900" v="40245"/>
        <pc:sldMkLst>
          <pc:docMk/>
          <pc:sldMk cId="1250667748" sldId="972"/>
        </pc:sldMkLst>
      </pc:sldChg>
      <pc:sldChg chg="add del">
        <pc:chgData name="Chang,Spencer Jordan" userId="47bc148a-f66a-4a29-97b6-6d9f682b338e" providerId="ADAL" clId="{DFAB4FE0-7F34-41E0-8D28-9176CF27BDF8}" dt="2024-09-14T17:02:42.205" v="34604" actId="2696"/>
        <pc:sldMkLst>
          <pc:docMk/>
          <pc:sldMk cId="1987203073" sldId="972"/>
        </pc:sldMkLst>
      </pc:sldChg>
      <pc:sldChg chg="addSp delSp modSp add del mod modClrScheme chgLayout modNotesTx">
        <pc:chgData name="Chang,Spencer Jordan" userId="47bc148a-f66a-4a29-97b6-6d9f682b338e" providerId="ADAL" clId="{DFAB4FE0-7F34-41E0-8D28-9176CF27BDF8}" dt="2024-09-13T18:37:15.240" v="34569" actId="2696"/>
        <pc:sldMkLst>
          <pc:docMk/>
          <pc:sldMk cId="2213725412" sldId="972"/>
        </pc:sldMkLst>
        <pc:spChg chg="mod ord">
          <ac:chgData name="Chang,Spencer Jordan" userId="47bc148a-f66a-4a29-97b6-6d9f682b338e" providerId="ADAL" clId="{DFAB4FE0-7F34-41E0-8D28-9176CF27BDF8}" dt="2024-09-10T16:24:19.667" v="20586" actId="700"/>
          <ac:spMkLst>
            <pc:docMk/>
            <pc:sldMk cId="2213725412" sldId="972"/>
            <ac:spMk id="2" creationId="{8334A02F-A604-B47A-580B-1CB424681225}"/>
          </ac:spMkLst>
        </pc:spChg>
        <pc:spChg chg="del">
          <ac:chgData name="Chang,Spencer Jordan" userId="47bc148a-f66a-4a29-97b6-6d9f682b338e" providerId="ADAL" clId="{DFAB4FE0-7F34-41E0-8D28-9176CF27BDF8}" dt="2024-09-10T16:24:19.667" v="20586" actId="700"/>
          <ac:spMkLst>
            <pc:docMk/>
            <pc:sldMk cId="2213725412" sldId="972"/>
            <ac:spMk id="3" creationId="{F9E65E4B-52DC-6844-2991-A2A1733B1022}"/>
          </ac:spMkLst>
        </pc:spChg>
        <pc:spChg chg="mod ord">
          <ac:chgData name="Chang,Spencer Jordan" userId="47bc148a-f66a-4a29-97b6-6d9f682b338e" providerId="ADAL" clId="{DFAB4FE0-7F34-41E0-8D28-9176CF27BDF8}" dt="2024-09-10T16:24:19.667" v="20586" actId="700"/>
          <ac:spMkLst>
            <pc:docMk/>
            <pc:sldMk cId="2213725412" sldId="972"/>
            <ac:spMk id="6" creationId="{226F029B-1D16-7BBF-9867-5842F95E27D7}"/>
          </ac:spMkLst>
        </pc:spChg>
        <pc:spChg chg="add mod">
          <ac:chgData name="Chang,Spencer Jordan" userId="47bc148a-f66a-4a29-97b6-6d9f682b338e" providerId="ADAL" clId="{DFAB4FE0-7F34-41E0-8D28-9176CF27BDF8}" dt="2024-09-10T18:36:57.673" v="21065"/>
          <ac:spMkLst>
            <pc:docMk/>
            <pc:sldMk cId="2213725412" sldId="972"/>
            <ac:spMk id="7" creationId="{915C93DE-4EF4-B009-612C-3100E0D5295E}"/>
          </ac:spMkLst>
        </pc:spChg>
        <pc:spChg chg="add mod">
          <ac:chgData name="Chang,Spencer Jordan" userId="47bc148a-f66a-4a29-97b6-6d9f682b338e" providerId="ADAL" clId="{DFAB4FE0-7F34-41E0-8D28-9176CF27BDF8}" dt="2024-09-10T18:36:57.673" v="21065"/>
          <ac:spMkLst>
            <pc:docMk/>
            <pc:sldMk cId="2213725412" sldId="972"/>
            <ac:spMk id="8" creationId="{25214DFB-0B86-C1FF-7295-DBA2454B4068}"/>
          </ac:spMkLst>
        </pc:spChg>
        <pc:spChg chg="add del mod">
          <ac:chgData name="Chang,Spencer Jordan" userId="47bc148a-f66a-4a29-97b6-6d9f682b338e" providerId="ADAL" clId="{DFAB4FE0-7F34-41E0-8D28-9176CF27BDF8}" dt="2024-09-10T17:43:40.832" v="20921" actId="478"/>
          <ac:spMkLst>
            <pc:docMk/>
            <pc:sldMk cId="2213725412" sldId="972"/>
            <ac:spMk id="8" creationId="{8D1C23A3-3300-11AB-C6E4-D08FD67DB885}"/>
          </ac:spMkLst>
        </pc:spChg>
        <pc:spChg chg="add del mod">
          <ac:chgData name="Chang,Spencer Jordan" userId="47bc148a-f66a-4a29-97b6-6d9f682b338e" providerId="ADAL" clId="{DFAB4FE0-7F34-41E0-8D28-9176CF27BDF8}" dt="2024-09-10T17:43:40.832" v="20921" actId="478"/>
          <ac:spMkLst>
            <pc:docMk/>
            <pc:sldMk cId="2213725412" sldId="972"/>
            <ac:spMk id="9" creationId="{59CC13E8-2F3A-646C-12C6-257A3B0CF641}"/>
          </ac:spMkLst>
        </pc:spChg>
        <pc:spChg chg="add mod">
          <ac:chgData name="Chang,Spencer Jordan" userId="47bc148a-f66a-4a29-97b6-6d9f682b338e" providerId="ADAL" clId="{DFAB4FE0-7F34-41E0-8D28-9176CF27BDF8}" dt="2024-09-12T12:29:26.759" v="22807" actId="1076"/>
          <ac:spMkLst>
            <pc:docMk/>
            <pc:sldMk cId="2213725412" sldId="972"/>
            <ac:spMk id="14" creationId="{62283AE4-3AE3-6A76-26A2-B5470A373590}"/>
          </ac:spMkLst>
        </pc:spChg>
        <pc:spChg chg="add mod">
          <ac:chgData name="Chang,Spencer Jordan" userId="47bc148a-f66a-4a29-97b6-6d9f682b338e" providerId="ADAL" clId="{DFAB4FE0-7F34-41E0-8D28-9176CF27BDF8}" dt="2024-09-12T12:29:36.680" v="22809" actId="1076"/>
          <ac:spMkLst>
            <pc:docMk/>
            <pc:sldMk cId="2213725412" sldId="972"/>
            <ac:spMk id="16" creationId="{78D5F272-F236-31E3-AA10-0F99D01DEE82}"/>
          </ac:spMkLst>
        </pc:spChg>
        <pc:spChg chg="add del mod">
          <ac:chgData name="Chang,Spencer Jordan" userId="47bc148a-f66a-4a29-97b6-6d9f682b338e" providerId="ADAL" clId="{DFAB4FE0-7F34-41E0-8D28-9176CF27BDF8}" dt="2024-09-10T18:36:57.384" v="21064" actId="478"/>
          <ac:spMkLst>
            <pc:docMk/>
            <pc:sldMk cId="2213725412" sldId="972"/>
            <ac:spMk id="17" creationId="{D05332B7-E2BA-9844-D77B-0B1C6A01D128}"/>
          </ac:spMkLst>
        </pc:spChg>
        <pc:spChg chg="add del mod">
          <ac:chgData name="Chang,Spencer Jordan" userId="47bc148a-f66a-4a29-97b6-6d9f682b338e" providerId="ADAL" clId="{DFAB4FE0-7F34-41E0-8D28-9176CF27BDF8}" dt="2024-09-10T18:36:57.384" v="21064" actId="478"/>
          <ac:spMkLst>
            <pc:docMk/>
            <pc:sldMk cId="2213725412" sldId="972"/>
            <ac:spMk id="18" creationId="{F2BAA0CE-F0C7-C28F-8378-338B46764D1D}"/>
          </ac:spMkLst>
        </pc:spChg>
        <pc:spChg chg="add mod">
          <ac:chgData name="Chang,Spencer Jordan" userId="47bc148a-f66a-4a29-97b6-6d9f682b338e" providerId="ADAL" clId="{DFAB4FE0-7F34-41E0-8D28-9176CF27BDF8}" dt="2024-09-12T12:29:26.759" v="22807" actId="1076"/>
          <ac:spMkLst>
            <pc:docMk/>
            <pc:sldMk cId="2213725412" sldId="972"/>
            <ac:spMk id="19" creationId="{07AC2E39-9D9D-5B8C-0C8A-706D858B15CF}"/>
          </ac:spMkLst>
        </pc:spChg>
        <pc:spChg chg="add mod">
          <ac:chgData name="Chang,Spencer Jordan" userId="47bc148a-f66a-4a29-97b6-6d9f682b338e" providerId="ADAL" clId="{DFAB4FE0-7F34-41E0-8D28-9176CF27BDF8}" dt="2024-09-12T12:29:32.732" v="22808" actId="1076"/>
          <ac:spMkLst>
            <pc:docMk/>
            <pc:sldMk cId="2213725412" sldId="972"/>
            <ac:spMk id="20" creationId="{63AC94E3-B090-7186-E5AA-A55849636014}"/>
          </ac:spMkLst>
        </pc:spChg>
        <pc:spChg chg="add mod">
          <ac:chgData name="Chang,Spencer Jordan" userId="47bc148a-f66a-4a29-97b6-6d9f682b338e" providerId="ADAL" clId="{DFAB4FE0-7F34-41E0-8D28-9176CF27BDF8}" dt="2024-09-12T14:08:39.490" v="24721" actId="20577"/>
          <ac:spMkLst>
            <pc:docMk/>
            <pc:sldMk cId="2213725412" sldId="972"/>
            <ac:spMk id="25" creationId="{2DBC7259-BDB9-C35B-CA92-5FABD2476DE3}"/>
          </ac:spMkLst>
        </pc:spChg>
        <pc:graphicFrameChg chg="add del mod">
          <ac:chgData name="Chang,Spencer Jordan" userId="47bc148a-f66a-4a29-97b6-6d9f682b338e" providerId="ADAL" clId="{DFAB4FE0-7F34-41E0-8D28-9176CF27BDF8}" dt="2024-09-12T14:08:45.565" v="24722" actId="478"/>
          <ac:graphicFrameMkLst>
            <pc:docMk/>
            <pc:sldMk cId="2213725412" sldId="972"/>
            <ac:graphicFrameMk id="21" creationId="{09CABBC0-DFBF-4AD2-B9BF-D71DC973670E}"/>
          </ac:graphicFrameMkLst>
        </pc:graphicFrameChg>
        <pc:picChg chg="add mod">
          <ac:chgData name="Chang,Spencer Jordan" userId="47bc148a-f66a-4a29-97b6-6d9f682b338e" providerId="ADAL" clId="{DFAB4FE0-7F34-41E0-8D28-9176CF27BDF8}" dt="2024-09-10T18:36:57.673" v="21065"/>
          <ac:picMkLst>
            <pc:docMk/>
            <pc:sldMk cId="2213725412" sldId="972"/>
            <ac:picMk id="3" creationId="{554E3CA7-5DBD-457A-71E7-F40367295E54}"/>
          </ac:picMkLst>
        </pc:picChg>
        <pc:picChg chg="add del mod">
          <ac:chgData name="Chang,Spencer Jordan" userId="47bc148a-f66a-4a29-97b6-6d9f682b338e" providerId="ADAL" clId="{DFAB4FE0-7F34-41E0-8D28-9176CF27BDF8}" dt="2024-09-10T17:43:40.832" v="20921" actId="478"/>
          <ac:picMkLst>
            <pc:docMk/>
            <pc:sldMk cId="2213725412" sldId="972"/>
            <ac:picMk id="4" creationId="{65EF1EEF-3DFB-A14C-3824-928BD5E5089A}"/>
          </ac:picMkLst>
        </pc:picChg>
        <pc:picChg chg="add mod ord">
          <ac:chgData name="Chang,Spencer Jordan" userId="47bc148a-f66a-4a29-97b6-6d9f682b338e" providerId="ADAL" clId="{DFAB4FE0-7F34-41E0-8D28-9176CF27BDF8}" dt="2024-09-11T17:57:54.188" v="22517" actId="167"/>
          <ac:picMkLst>
            <pc:docMk/>
            <pc:sldMk cId="2213725412" sldId="972"/>
            <ac:picMk id="15" creationId="{C28965EC-C86A-0CE5-8EC2-69A3BE7F8F42}"/>
          </ac:picMkLst>
        </pc:picChg>
        <pc:picChg chg="add del mod">
          <ac:chgData name="Chang,Spencer Jordan" userId="47bc148a-f66a-4a29-97b6-6d9f682b338e" providerId="ADAL" clId="{DFAB4FE0-7F34-41E0-8D28-9176CF27BDF8}" dt="2024-09-10T18:36:57.384" v="21064" actId="478"/>
          <ac:picMkLst>
            <pc:docMk/>
            <pc:sldMk cId="2213725412" sldId="972"/>
            <ac:picMk id="15" creationId="{CC151EA5-C286-00D7-F132-688AE56B056F}"/>
          </ac:picMkLst>
        </pc:picChg>
        <pc:picChg chg="add mod ord">
          <ac:chgData name="Chang,Spencer Jordan" userId="47bc148a-f66a-4a29-97b6-6d9f682b338e" providerId="ADAL" clId="{DFAB4FE0-7F34-41E0-8D28-9176CF27BDF8}" dt="2024-09-11T17:57:54.188" v="22517" actId="167"/>
          <ac:picMkLst>
            <pc:docMk/>
            <pc:sldMk cId="2213725412" sldId="972"/>
            <ac:picMk id="17" creationId="{BE51847D-8688-FBED-8CF9-FFA75007DB27}"/>
          </ac:picMkLst>
        </pc:picChg>
        <pc:picChg chg="add mod modCrop">
          <ac:chgData name="Chang,Spencer Jordan" userId="47bc148a-f66a-4a29-97b6-6d9f682b338e" providerId="ADAL" clId="{DFAB4FE0-7F34-41E0-8D28-9176CF27BDF8}" dt="2024-09-11T17:57:49.808" v="22515" actId="18131"/>
          <ac:picMkLst>
            <pc:docMk/>
            <pc:sldMk cId="2213725412" sldId="972"/>
            <ac:picMk id="18" creationId="{60E5DFF3-C7B4-DE01-6C99-542A558B4E7D}"/>
          </ac:picMkLst>
        </pc:picChg>
        <pc:picChg chg="add del mod">
          <ac:chgData name="Chang,Spencer Jordan" userId="47bc148a-f66a-4a29-97b6-6d9f682b338e" providerId="ADAL" clId="{DFAB4FE0-7F34-41E0-8D28-9176CF27BDF8}" dt="2024-09-11T17:59:39.607" v="22523" actId="478"/>
          <ac:picMkLst>
            <pc:docMk/>
            <pc:sldMk cId="2213725412" sldId="972"/>
            <ac:picMk id="20" creationId="{CD2B7485-8846-7504-FCCE-9738CCA518C6}"/>
          </ac:picMkLst>
        </pc:picChg>
        <pc:picChg chg="add mod ord modCrop">
          <ac:chgData name="Chang,Spencer Jordan" userId="47bc148a-f66a-4a29-97b6-6d9f682b338e" providerId="ADAL" clId="{DFAB4FE0-7F34-41E0-8D28-9176CF27BDF8}" dt="2024-09-11T18:06:32.477" v="22607" actId="1076"/>
          <ac:picMkLst>
            <pc:docMk/>
            <pc:sldMk cId="2213725412" sldId="972"/>
            <ac:picMk id="22" creationId="{7A351074-C952-E970-4315-5CE764844B77}"/>
          </ac:picMkLst>
        </pc:picChg>
        <pc:picChg chg="add mod ord">
          <ac:chgData name="Chang,Spencer Jordan" userId="47bc148a-f66a-4a29-97b6-6d9f682b338e" providerId="ADAL" clId="{DFAB4FE0-7F34-41E0-8D28-9176CF27BDF8}" dt="2024-09-11T18:07:56.884" v="22613" actId="1076"/>
          <ac:picMkLst>
            <pc:docMk/>
            <pc:sldMk cId="2213725412" sldId="972"/>
            <ac:picMk id="24" creationId="{E7F19050-EB62-B6C4-7E00-198FF279EEF1}"/>
          </ac:picMkLst>
        </pc:picChg>
        <pc:picChg chg="add mod ord">
          <ac:chgData name="Chang,Spencer Jordan" userId="47bc148a-f66a-4a29-97b6-6d9f682b338e" providerId="ADAL" clId="{DFAB4FE0-7F34-41E0-8D28-9176CF27BDF8}" dt="2024-09-11T18:11:16.294" v="22623" actId="1076"/>
          <ac:picMkLst>
            <pc:docMk/>
            <pc:sldMk cId="2213725412" sldId="972"/>
            <ac:picMk id="29" creationId="{69471176-BF68-B50F-C8EC-BF0C013B65D0}"/>
          </ac:picMkLst>
        </pc:picChg>
        <pc:picChg chg="add mod ord">
          <ac:chgData name="Chang,Spencer Jordan" userId="47bc148a-f66a-4a29-97b6-6d9f682b338e" providerId="ADAL" clId="{DFAB4FE0-7F34-41E0-8D28-9176CF27BDF8}" dt="2024-09-11T18:14:49.887" v="22632" actId="1076"/>
          <ac:picMkLst>
            <pc:docMk/>
            <pc:sldMk cId="2213725412" sldId="972"/>
            <ac:picMk id="32" creationId="{7DE9A6DC-F11A-406F-67F5-C4D3228A555B}"/>
          </ac:picMkLst>
        </pc:picChg>
        <pc:cxnChg chg="add mod">
          <ac:chgData name="Chang,Spencer Jordan" userId="47bc148a-f66a-4a29-97b6-6d9f682b338e" providerId="ADAL" clId="{DFAB4FE0-7F34-41E0-8D28-9176CF27BDF8}" dt="2024-09-10T18:36:57.673" v="21065"/>
          <ac:cxnSpMkLst>
            <pc:docMk/>
            <pc:sldMk cId="2213725412" sldId="972"/>
            <ac:cxnSpMk id="4" creationId="{7585CD41-2A19-2184-5829-6D09F2906921}"/>
          </ac:cxnSpMkLst>
        </pc:cxnChg>
        <pc:cxnChg chg="add del mod">
          <ac:chgData name="Chang,Spencer Jordan" userId="47bc148a-f66a-4a29-97b6-6d9f682b338e" providerId="ADAL" clId="{DFAB4FE0-7F34-41E0-8D28-9176CF27BDF8}" dt="2024-09-10T17:43:40.832" v="20921" actId="478"/>
          <ac:cxnSpMkLst>
            <pc:docMk/>
            <pc:sldMk cId="2213725412" sldId="972"/>
            <ac:cxnSpMk id="7" creationId="{BD280B52-9D23-4FB5-8081-ACB5E761D3A4}"/>
          </ac:cxnSpMkLst>
        </pc:cxnChg>
        <pc:cxnChg chg="add mod">
          <ac:chgData name="Chang,Spencer Jordan" userId="47bc148a-f66a-4a29-97b6-6d9f682b338e" providerId="ADAL" clId="{DFAB4FE0-7F34-41E0-8D28-9176CF27BDF8}" dt="2024-09-11T18:08:09.834" v="22616" actId="14100"/>
          <ac:cxnSpMkLst>
            <pc:docMk/>
            <pc:sldMk cId="2213725412" sldId="972"/>
            <ac:cxnSpMk id="9" creationId="{2394C05B-9CC2-9A13-9F53-3BE80A037E6C}"/>
          </ac:cxnSpMkLst>
        </pc:cxnChg>
        <pc:cxnChg chg="add del mod">
          <ac:chgData name="Chang,Spencer Jordan" userId="47bc148a-f66a-4a29-97b6-6d9f682b338e" providerId="ADAL" clId="{DFAB4FE0-7F34-41E0-8D28-9176CF27BDF8}" dt="2024-09-10T17:43:40.832" v="20921" actId="478"/>
          <ac:cxnSpMkLst>
            <pc:docMk/>
            <pc:sldMk cId="2213725412" sldId="972"/>
            <ac:cxnSpMk id="10" creationId="{A8BDC288-771E-62BD-04FE-11CF643DB06B}"/>
          </ac:cxnSpMkLst>
        </pc:cxnChg>
        <pc:cxnChg chg="add mod">
          <ac:chgData name="Chang,Spencer Jordan" userId="47bc148a-f66a-4a29-97b6-6d9f682b338e" providerId="ADAL" clId="{DFAB4FE0-7F34-41E0-8D28-9176CF27BDF8}" dt="2024-09-11T18:11:18.228" v="22624" actId="14100"/>
          <ac:cxnSpMkLst>
            <pc:docMk/>
            <pc:sldMk cId="2213725412" sldId="972"/>
            <ac:cxnSpMk id="10" creationId="{F4662A8F-F99D-7AC1-C716-EA34A02DDD84}"/>
          </ac:cxnSpMkLst>
        </pc:cxnChg>
        <pc:cxnChg chg="add del mod">
          <ac:chgData name="Chang,Spencer Jordan" userId="47bc148a-f66a-4a29-97b6-6d9f682b338e" providerId="ADAL" clId="{DFAB4FE0-7F34-41E0-8D28-9176CF27BDF8}" dt="2024-09-10T17:43:40.832" v="20921" actId="478"/>
          <ac:cxnSpMkLst>
            <pc:docMk/>
            <pc:sldMk cId="2213725412" sldId="972"/>
            <ac:cxnSpMk id="11" creationId="{046CDF19-5117-53FE-88DA-B9A6EDAEFB3F}"/>
          </ac:cxnSpMkLst>
        </pc:cxnChg>
        <pc:cxnChg chg="add mod">
          <ac:chgData name="Chang,Spencer Jordan" userId="47bc148a-f66a-4a29-97b6-6d9f682b338e" providerId="ADAL" clId="{DFAB4FE0-7F34-41E0-8D28-9176CF27BDF8}" dt="2024-09-10T18:36:57.673" v="21065"/>
          <ac:cxnSpMkLst>
            <pc:docMk/>
            <pc:sldMk cId="2213725412" sldId="972"/>
            <ac:cxnSpMk id="11" creationId="{7F639F6C-5CAC-D013-128A-25685EA0CF2A}"/>
          </ac:cxnSpMkLst>
        </pc:cxnChg>
        <pc:cxnChg chg="add mod">
          <ac:chgData name="Chang,Spencer Jordan" userId="47bc148a-f66a-4a29-97b6-6d9f682b338e" providerId="ADAL" clId="{DFAB4FE0-7F34-41E0-8D28-9176CF27BDF8}" dt="2024-09-10T18:36:57.673" v="21065"/>
          <ac:cxnSpMkLst>
            <pc:docMk/>
            <pc:sldMk cId="2213725412" sldId="972"/>
            <ac:cxnSpMk id="12" creationId="{1199DF29-B3E9-71CA-9B3C-E47EA2330167}"/>
          </ac:cxnSpMkLst>
        </pc:cxnChg>
        <pc:cxnChg chg="add del mod">
          <ac:chgData name="Chang,Spencer Jordan" userId="47bc148a-f66a-4a29-97b6-6d9f682b338e" providerId="ADAL" clId="{DFAB4FE0-7F34-41E0-8D28-9176CF27BDF8}" dt="2024-09-10T17:43:40.832" v="20921" actId="478"/>
          <ac:cxnSpMkLst>
            <pc:docMk/>
            <pc:sldMk cId="2213725412" sldId="972"/>
            <ac:cxnSpMk id="12" creationId="{22A253E2-2DA7-53B5-7DE7-F867AD1BFE17}"/>
          </ac:cxnSpMkLst>
        </pc:cxnChg>
        <pc:cxnChg chg="add mod">
          <ac:chgData name="Chang,Spencer Jordan" userId="47bc148a-f66a-4a29-97b6-6d9f682b338e" providerId="ADAL" clId="{DFAB4FE0-7F34-41E0-8D28-9176CF27BDF8}" dt="2024-09-10T18:36:57.673" v="21065"/>
          <ac:cxnSpMkLst>
            <pc:docMk/>
            <pc:sldMk cId="2213725412" sldId="972"/>
            <ac:cxnSpMk id="13" creationId="{937F97EE-6AF5-AC14-EFDE-3BED93D59BCD}"/>
          </ac:cxnSpMkLst>
        </pc:cxnChg>
        <pc:cxnChg chg="add del mod">
          <ac:chgData name="Chang,Spencer Jordan" userId="47bc148a-f66a-4a29-97b6-6d9f682b338e" providerId="ADAL" clId="{DFAB4FE0-7F34-41E0-8D28-9176CF27BDF8}" dt="2024-09-10T17:43:40.832" v="20921" actId="478"/>
          <ac:cxnSpMkLst>
            <pc:docMk/>
            <pc:sldMk cId="2213725412" sldId="972"/>
            <ac:cxnSpMk id="13" creationId="{D52AE37A-6816-3E9E-2450-8817E961D047}"/>
          </ac:cxnSpMkLst>
        </pc:cxnChg>
        <pc:cxnChg chg="add del mod">
          <ac:chgData name="Chang,Spencer Jordan" userId="47bc148a-f66a-4a29-97b6-6d9f682b338e" providerId="ADAL" clId="{DFAB4FE0-7F34-41E0-8D28-9176CF27BDF8}" dt="2024-09-10T17:43:40.832" v="20921" actId="478"/>
          <ac:cxnSpMkLst>
            <pc:docMk/>
            <pc:sldMk cId="2213725412" sldId="972"/>
            <ac:cxnSpMk id="14" creationId="{206977C2-58B1-7236-2218-7A8100EB34D8}"/>
          </ac:cxnSpMkLst>
        </pc:cxnChg>
        <pc:cxnChg chg="add del mod">
          <ac:chgData name="Chang,Spencer Jordan" userId="47bc148a-f66a-4a29-97b6-6d9f682b338e" providerId="ADAL" clId="{DFAB4FE0-7F34-41E0-8D28-9176CF27BDF8}" dt="2024-09-10T18:36:57.384" v="21064" actId="478"/>
          <ac:cxnSpMkLst>
            <pc:docMk/>
            <pc:sldMk cId="2213725412" sldId="972"/>
            <ac:cxnSpMk id="16" creationId="{173EDCBF-5CFD-B836-0706-BA2337DD6297}"/>
          </ac:cxnSpMkLst>
        </pc:cxnChg>
        <pc:cxnChg chg="add del mod">
          <ac:chgData name="Chang,Spencer Jordan" userId="47bc148a-f66a-4a29-97b6-6d9f682b338e" providerId="ADAL" clId="{DFAB4FE0-7F34-41E0-8D28-9176CF27BDF8}" dt="2024-09-10T18:36:57.384" v="21064" actId="478"/>
          <ac:cxnSpMkLst>
            <pc:docMk/>
            <pc:sldMk cId="2213725412" sldId="972"/>
            <ac:cxnSpMk id="19" creationId="{7FAA91DE-99F5-DB5E-6AD3-6BCDF2C4C0DF}"/>
          </ac:cxnSpMkLst>
        </pc:cxnChg>
        <pc:cxnChg chg="add del mod">
          <ac:chgData name="Chang,Spencer Jordan" userId="47bc148a-f66a-4a29-97b6-6d9f682b338e" providerId="ADAL" clId="{DFAB4FE0-7F34-41E0-8D28-9176CF27BDF8}" dt="2024-09-10T18:36:57.384" v="21064" actId="478"/>
          <ac:cxnSpMkLst>
            <pc:docMk/>
            <pc:sldMk cId="2213725412" sldId="972"/>
            <ac:cxnSpMk id="20" creationId="{237D47B2-7F38-6BEA-9913-99A867AD8659}"/>
          </ac:cxnSpMkLst>
        </pc:cxnChg>
        <pc:cxnChg chg="add del mod">
          <ac:chgData name="Chang,Spencer Jordan" userId="47bc148a-f66a-4a29-97b6-6d9f682b338e" providerId="ADAL" clId="{DFAB4FE0-7F34-41E0-8D28-9176CF27BDF8}" dt="2024-09-10T18:36:57.384" v="21064" actId="478"/>
          <ac:cxnSpMkLst>
            <pc:docMk/>
            <pc:sldMk cId="2213725412" sldId="972"/>
            <ac:cxnSpMk id="21" creationId="{19EDCDBD-6EDA-5226-D26A-B6D2F35995B9}"/>
          </ac:cxnSpMkLst>
        </pc:cxnChg>
        <pc:cxnChg chg="add del mod">
          <ac:chgData name="Chang,Spencer Jordan" userId="47bc148a-f66a-4a29-97b6-6d9f682b338e" providerId="ADAL" clId="{DFAB4FE0-7F34-41E0-8D28-9176CF27BDF8}" dt="2024-09-10T18:36:57.384" v="21064" actId="478"/>
          <ac:cxnSpMkLst>
            <pc:docMk/>
            <pc:sldMk cId="2213725412" sldId="972"/>
            <ac:cxnSpMk id="22" creationId="{E25B5C7C-12B5-B1FA-E537-0AC428E23FF6}"/>
          </ac:cxnSpMkLst>
        </pc:cxnChg>
        <pc:cxnChg chg="add del mod">
          <ac:chgData name="Chang,Spencer Jordan" userId="47bc148a-f66a-4a29-97b6-6d9f682b338e" providerId="ADAL" clId="{DFAB4FE0-7F34-41E0-8D28-9176CF27BDF8}" dt="2024-09-10T18:36:57.384" v="21064" actId="478"/>
          <ac:cxnSpMkLst>
            <pc:docMk/>
            <pc:sldMk cId="2213725412" sldId="972"/>
            <ac:cxnSpMk id="23" creationId="{80DCF36E-F040-8DB1-7193-C3010D5D510E}"/>
          </ac:cxnSpMkLst>
        </pc:cxnChg>
        <pc:cxnChg chg="add del mod">
          <ac:chgData name="Chang,Spencer Jordan" userId="47bc148a-f66a-4a29-97b6-6d9f682b338e" providerId="ADAL" clId="{DFAB4FE0-7F34-41E0-8D28-9176CF27BDF8}" dt="2024-09-10T18:36:57.384" v="21064" actId="478"/>
          <ac:cxnSpMkLst>
            <pc:docMk/>
            <pc:sldMk cId="2213725412" sldId="972"/>
            <ac:cxnSpMk id="24" creationId="{093D4690-6363-82AF-12F9-BF88A62EFA7A}"/>
          </ac:cxnSpMkLst>
        </pc:cxnChg>
      </pc:sldChg>
      <pc:sldChg chg="add modTransition">
        <pc:chgData name="Chang,Spencer Jordan" userId="47bc148a-f66a-4a29-97b6-6d9f682b338e" providerId="ADAL" clId="{DFAB4FE0-7F34-41E0-8D28-9176CF27BDF8}" dt="2024-09-16T01:04:47.900" v="40245"/>
        <pc:sldMkLst>
          <pc:docMk/>
          <pc:sldMk cId="58893405" sldId="973"/>
        </pc:sldMkLst>
      </pc:sldChg>
      <pc:sldChg chg="addSp modSp add del mod modNotesTx">
        <pc:chgData name="Chang,Spencer Jordan" userId="47bc148a-f66a-4a29-97b6-6d9f682b338e" providerId="ADAL" clId="{DFAB4FE0-7F34-41E0-8D28-9176CF27BDF8}" dt="2024-09-17T14:40:22.473" v="47510" actId="47"/>
        <pc:sldMkLst>
          <pc:docMk/>
          <pc:sldMk cId="2127795565" sldId="974"/>
        </pc:sldMkLst>
        <pc:spChg chg="add mod">
          <ac:chgData name="Chang,Spencer Jordan" userId="47bc148a-f66a-4a29-97b6-6d9f682b338e" providerId="ADAL" clId="{DFAB4FE0-7F34-41E0-8D28-9176CF27BDF8}" dt="2024-09-17T12:08:09.625" v="46682" actId="1076"/>
          <ac:spMkLst>
            <pc:docMk/>
            <pc:sldMk cId="2127795565" sldId="974"/>
            <ac:spMk id="4" creationId="{8C781C90-ED55-8D59-1F13-5128F701A20D}"/>
          </ac:spMkLst>
        </pc:spChg>
        <pc:spChg chg="add mod">
          <ac:chgData name="Chang,Spencer Jordan" userId="47bc148a-f66a-4a29-97b6-6d9f682b338e" providerId="ADAL" clId="{DFAB4FE0-7F34-41E0-8D28-9176CF27BDF8}" dt="2024-09-17T12:08:09.453" v="46681" actId="1076"/>
          <ac:spMkLst>
            <pc:docMk/>
            <pc:sldMk cId="2127795565" sldId="974"/>
            <ac:spMk id="5" creationId="{DB250E57-29CC-D72A-1EA4-B5D98A2936D2}"/>
          </ac:spMkLst>
        </pc:spChg>
        <pc:graphicFrameChg chg="mod">
          <ac:chgData name="Chang,Spencer Jordan" userId="47bc148a-f66a-4a29-97b6-6d9f682b338e" providerId="ADAL" clId="{DFAB4FE0-7F34-41E0-8D28-9176CF27BDF8}" dt="2024-09-17T12:08:10.072" v="46685" actId="1076"/>
          <ac:graphicFrameMkLst>
            <pc:docMk/>
            <pc:sldMk cId="2127795565" sldId="974"/>
            <ac:graphicFrameMk id="7" creationId="{25C9C88E-0619-0492-1034-0658F2D03E82}"/>
          </ac:graphicFrameMkLst>
        </pc:graphicFrameChg>
        <pc:picChg chg="add mod">
          <ac:chgData name="Chang,Spencer Jordan" userId="47bc148a-f66a-4a29-97b6-6d9f682b338e" providerId="ADAL" clId="{DFAB4FE0-7F34-41E0-8D28-9176CF27BDF8}" dt="2024-09-17T12:08:09.917" v="46684" actId="14100"/>
          <ac:picMkLst>
            <pc:docMk/>
            <pc:sldMk cId="2127795565" sldId="974"/>
            <ac:picMk id="6" creationId="{8B98C82B-1005-A245-46E2-D34DB2AF0B91}"/>
          </ac:picMkLst>
        </pc:picChg>
        <pc:picChg chg="mod">
          <ac:chgData name="Chang,Spencer Jordan" userId="47bc148a-f66a-4a29-97b6-6d9f682b338e" providerId="ADAL" clId="{DFAB4FE0-7F34-41E0-8D28-9176CF27BDF8}" dt="2024-09-17T12:08:10.072" v="46685" actId="1076"/>
          <ac:picMkLst>
            <pc:docMk/>
            <pc:sldMk cId="2127795565" sldId="974"/>
            <ac:picMk id="8" creationId="{79437E86-F07D-D684-2EE5-573386F9B202}"/>
          </ac:picMkLst>
        </pc:picChg>
        <pc:picChg chg="mod">
          <ac:chgData name="Chang,Spencer Jordan" userId="47bc148a-f66a-4a29-97b6-6d9f682b338e" providerId="ADAL" clId="{DFAB4FE0-7F34-41E0-8D28-9176CF27BDF8}" dt="2024-09-17T12:08:10.072" v="46685" actId="1076"/>
          <ac:picMkLst>
            <pc:docMk/>
            <pc:sldMk cId="2127795565" sldId="974"/>
            <ac:picMk id="9" creationId="{39BC9E46-3699-C608-4A87-8FBB79F25210}"/>
          </ac:picMkLst>
        </pc:picChg>
        <pc:picChg chg="mod">
          <ac:chgData name="Chang,Spencer Jordan" userId="47bc148a-f66a-4a29-97b6-6d9f682b338e" providerId="ADAL" clId="{DFAB4FE0-7F34-41E0-8D28-9176CF27BDF8}" dt="2024-09-17T12:08:10.072" v="46685" actId="1076"/>
          <ac:picMkLst>
            <pc:docMk/>
            <pc:sldMk cId="2127795565" sldId="974"/>
            <ac:picMk id="10" creationId="{BB3E00EE-85BC-DA09-464D-FC9AB620E4D8}"/>
          </ac:picMkLst>
        </pc:picChg>
      </pc:sldChg>
      <pc:sldChg chg="addSp delSp modSp add del mod modTransition delAnim modAnim modNotesTx">
        <pc:chgData name="Chang,Spencer Jordan" userId="47bc148a-f66a-4a29-97b6-6d9f682b338e" providerId="ADAL" clId="{DFAB4FE0-7F34-41E0-8D28-9176CF27BDF8}" dt="2024-09-17T12:07:16.604" v="46673" actId="2696"/>
        <pc:sldMkLst>
          <pc:docMk/>
          <pc:sldMk cId="2479996176" sldId="974"/>
        </pc:sldMkLst>
        <pc:spChg chg="mod">
          <ac:chgData name="Chang,Spencer Jordan" userId="47bc148a-f66a-4a29-97b6-6d9f682b338e" providerId="ADAL" clId="{DFAB4FE0-7F34-41E0-8D28-9176CF27BDF8}" dt="2024-09-10T17:49:28.316" v="21000" actId="6549"/>
          <ac:spMkLst>
            <pc:docMk/>
            <pc:sldMk cId="2479996176" sldId="974"/>
            <ac:spMk id="2" creationId="{75566825-FAA0-54A2-318F-9BE368D45DC0}"/>
          </ac:spMkLst>
        </pc:spChg>
        <pc:spChg chg="add del mod">
          <ac:chgData name="Chang,Spencer Jordan" userId="47bc148a-f66a-4a29-97b6-6d9f682b338e" providerId="ADAL" clId="{DFAB4FE0-7F34-41E0-8D28-9176CF27BDF8}" dt="2024-09-11T15:15:16.563" v="22273" actId="478"/>
          <ac:spMkLst>
            <pc:docMk/>
            <pc:sldMk cId="2479996176" sldId="974"/>
            <ac:spMk id="6" creationId="{AE84AEAA-926D-B85B-347C-5C3452C4A963}"/>
          </ac:spMkLst>
        </pc:spChg>
        <pc:grpChg chg="del">
          <ac:chgData name="Chang,Spencer Jordan" userId="47bc148a-f66a-4a29-97b6-6d9f682b338e" providerId="ADAL" clId="{DFAB4FE0-7F34-41E0-8D28-9176CF27BDF8}" dt="2024-09-10T17:46:18.923" v="20926" actId="165"/>
          <ac:grpSpMkLst>
            <pc:docMk/>
            <pc:sldMk cId="2479996176" sldId="974"/>
            <ac:grpSpMk id="18" creationId="{784FA85F-1323-9559-499C-40DAFC464817}"/>
          </ac:grpSpMkLst>
        </pc:grpChg>
        <pc:grpChg chg="del">
          <ac:chgData name="Chang,Spencer Jordan" userId="47bc148a-f66a-4a29-97b6-6d9f682b338e" providerId="ADAL" clId="{DFAB4FE0-7F34-41E0-8D28-9176CF27BDF8}" dt="2024-09-10T17:46:17.566" v="20925" actId="165"/>
          <ac:grpSpMkLst>
            <pc:docMk/>
            <pc:sldMk cId="2479996176" sldId="974"/>
            <ac:grpSpMk id="19" creationId="{B71E78CF-23EC-9386-2830-247FF8D79771}"/>
          </ac:grpSpMkLst>
        </pc:grpChg>
        <pc:grpChg chg="del">
          <ac:chgData name="Chang,Spencer Jordan" userId="47bc148a-f66a-4a29-97b6-6d9f682b338e" providerId="ADAL" clId="{DFAB4FE0-7F34-41E0-8D28-9176CF27BDF8}" dt="2024-09-10T17:46:20.906" v="20927" actId="165"/>
          <ac:grpSpMkLst>
            <pc:docMk/>
            <pc:sldMk cId="2479996176" sldId="974"/>
            <ac:grpSpMk id="20" creationId="{7F5A2F22-35F2-6B72-1F1B-12D1B09BBD22}"/>
          </ac:grpSpMkLst>
        </pc:grpChg>
        <pc:graphicFrameChg chg="del mod modGraphic">
          <ac:chgData name="Chang,Spencer Jordan" userId="47bc148a-f66a-4a29-97b6-6d9f682b338e" providerId="ADAL" clId="{DFAB4FE0-7F34-41E0-8D28-9176CF27BDF8}" dt="2024-09-11T15:15:13.710" v="22271" actId="478"/>
          <ac:graphicFrameMkLst>
            <pc:docMk/>
            <pc:sldMk cId="2479996176" sldId="974"/>
            <ac:graphicFrameMk id="3" creationId="{29B26105-988A-4F5A-BFFF-1FB216C72388}"/>
          </ac:graphicFrameMkLst>
        </pc:graphicFrameChg>
        <pc:graphicFrameChg chg="add mod modGraphic">
          <ac:chgData name="Chang,Spencer Jordan" userId="47bc148a-f66a-4a29-97b6-6d9f682b338e" providerId="ADAL" clId="{DFAB4FE0-7F34-41E0-8D28-9176CF27BDF8}" dt="2024-09-12T17:50:07.815" v="25700" actId="207"/>
          <ac:graphicFrameMkLst>
            <pc:docMk/>
            <pc:sldMk cId="2479996176" sldId="974"/>
            <ac:graphicFrameMk id="7" creationId="{25C9C88E-0619-0492-1034-0658F2D03E82}"/>
          </ac:graphicFrameMkLst>
        </pc:graphicFrameChg>
        <pc:picChg chg="add mod">
          <ac:chgData name="Chang,Spencer Jordan" userId="47bc148a-f66a-4a29-97b6-6d9f682b338e" providerId="ADAL" clId="{DFAB4FE0-7F34-41E0-8D28-9176CF27BDF8}" dt="2024-09-12T17:48:47.283" v="25694" actId="1076"/>
          <ac:picMkLst>
            <pc:docMk/>
            <pc:sldMk cId="2479996176" sldId="974"/>
            <ac:picMk id="8" creationId="{79437E86-F07D-D684-2EE5-573386F9B202}"/>
          </ac:picMkLst>
        </pc:picChg>
        <pc:picChg chg="add mod">
          <ac:chgData name="Chang,Spencer Jordan" userId="47bc148a-f66a-4a29-97b6-6d9f682b338e" providerId="ADAL" clId="{DFAB4FE0-7F34-41E0-8D28-9176CF27BDF8}" dt="2024-09-12T17:48:47.283" v="25694" actId="1076"/>
          <ac:picMkLst>
            <pc:docMk/>
            <pc:sldMk cId="2479996176" sldId="974"/>
            <ac:picMk id="9" creationId="{39BC9E46-3699-C608-4A87-8FBB79F25210}"/>
          </ac:picMkLst>
        </pc:picChg>
        <pc:picChg chg="add mod">
          <ac:chgData name="Chang,Spencer Jordan" userId="47bc148a-f66a-4a29-97b6-6d9f682b338e" providerId="ADAL" clId="{DFAB4FE0-7F34-41E0-8D28-9176CF27BDF8}" dt="2024-09-12T17:48:47.283" v="25694" actId="1076"/>
          <ac:picMkLst>
            <pc:docMk/>
            <pc:sldMk cId="2479996176" sldId="974"/>
            <ac:picMk id="10" creationId="{BB3E00EE-85BC-DA09-464D-FC9AB620E4D8}"/>
          </ac:picMkLst>
        </pc:picChg>
        <pc:picChg chg="del mod topLvl">
          <ac:chgData name="Chang,Spencer Jordan" userId="47bc148a-f66a-4a29-97b6-6d9f682b338e" providerId="ADAL" clId="{DFAB4FE0-7F34-41E0-8D28-9176CF27BDF8}" dt="2024-09-10T17:46:24.705" v="20928" actId="478"/>
          <ac:picMkLst>
            <pc:docMk/>
            <pc:sldMk cId="2479996176" sldId="974"/>
            <ac:picMk id="11" creationId="{BB69C47A-8511-724E-3914-9137990F33A3}"/>
          </ac:picMkLst>
        </pc:picChg>
        <pc:picChg chg="del mod topLvl">
          <ac:chgData name="Chang,Spencer Jordan" userId="47bc148a-f66a-4a29-97b6-6d9f682b338e" providerId="ADAL" clId="{DFAB4FE0-7F34-41E0-8D28-9176CF27BDF8}" dt="2024-09-11T15:15:13.710" v="22271" actId="478"/>
          <ac:picMkLst>
            <pc:docMk/>
            <pc:sldMk cId="2479996176" sldId="974"/>
            <ac:picMk id="12" creationId="{68D49A71-7445-C085-1FB6-8385E450FB8C}"/>
          </ac:picMkLst>
        </pc:picChg>
        <pc:picChg chg="del mod topLvl">
          <ac:chgData name="Chang,Spencer Jordan" userId="47bc148a-f66a-4a29-97b6-6d9f682b338e" providerId="ADAL" clId="{DFAB4FE0-7F34-41E0-8D28-9176CF27BDF8}" dt="2024-09-10T17:46:24.705" v="20928" actId="478"/>
          <ac:picMkLst>
            <pc:docMk/>
            <pc:sldMk cId="2479996176" sldId="974"/>
            <ac:picMk id="14" creationId="{8389DB0C-7A93-7690-9063-7ADB2C649EF9}"/>
          </ac:picMkLst>
        </pc:picChg>
        <pc:picChg chg="del mod topLvl">
          <ac:chgData name="Chang,Spencer Jordan" userId="47bc148a-f66a-4a29-97b6-6d9f682b338e" providerId="ADAL" clId="{DFAB4FE0-7F34-41E0-8D28-9176CF27BDF8}" dt="2024-09-11T15:15:13.710" v="22271" actId="478"/>
          <ac:picMkLst>
            <pc:docMk/>
            <pc:sldMk cId="2479996176" sldId="974"/>
            <ac:picMk id="15" creationId="{F171BFBD-D46E-6212-083C-EB5C8489196D}"/>
          </ac:picMkLst>
        </pc:picChg>
        <pc:picChg chg="del mod topLvl">
          <ac:chgData name="Chang,Spencer Jordan" userId="47bc148a-f66a-4a29-97b6-6d9f682b338e" providerId="ADAL" clId="{DFAB4FE0-7F34-41E0-8D28-9176CF27BDF8}" dt="2024-09-10T17:46:24.705" v="20928" actId="478"/>
          <ac:picMkLst>
            <pc:docMk/>
            <pc:sldMk cId="2479996176" sldId="974"/>
            <ac:picMk id="16" creationId="{51A737A3-A401-C582-3225-649597C6032C}"/>
          </ac:picMkLst>
        </pc:picChg>
        <pc:picChg chg="del mod topLvl">
          <ac:chgData name="Chang,Spencer Jordan" userId="47bc148a-f66a-4a29-97b6-6d9f682b338e" providerId="ADAL" clId="{DFAB4FE0-7F34-41E0-8D28-9176CF27BDF8}" dt="2024-09-11T15:15:13.710" v="22271" actId="478"/>
          <ac:picMkLst>
            <pc:docMk/>
            <pc:sldMk cId="2479996176" sldId="974"/>
            <ac:picMk id="17" creationId="{0076937C-4119-5A27-FF64-5C8939FF70D8}"/>
          </ac:picMkLst>
        </pc:picChg>
      </pc:sldChg>
      <pc:sldChg chg="addSp delSp modSp add del mod modTransition modNotesTx">
        <pc:chgData name="Chang,Spencer Jordan" userId="47bc148a-f66a-4a29-97b6-6d9f682b338e" providerId="ADAL" clId="{DFAB4FE0-7F34-41E0-8D28-9176CF27BDF8}" dt="2024-09-17T12:08:51.660" v="46689" actId="2696"/>
        <pc:sldMkLst>
          <pc:docMk/>
          <pc:sldMk cId="1191634303" sldId="975"/>
        </pc:sldMkLst>
        <pc:spChg chg="mod">
          <ac:chgData name="Chang,Spencer Jordan" userId="47bc148a-f66a-4a29-97b6-6d9f682b338e" providerId="ADAL" clId="{DFAB4FE0-7F34-41E0-8D28-9176CF27BDF8}" dt="2024-09-15T23:48:42.674" v="39262" actId="20577"/>
          <ac:spMkLst>
            <pc:docMk/>
            <pc:sldMk cId="1191634303" sldId="975"/>
            <ac:spMk id="2" creationId="{75566825-FAA0-54A2-318F-9BE368D45DC0}"/>
          </ac:spMkLst>
        </pc:spChg>
        <pc:spChg chg="add del mod">
          <ac:chgData name="Chang,Spencer Jordan" userId="47bc148a-f66a-4a29-97b6-6d9f682b338e" providerId="ADAL" clId="{DFAB4FE0-7F34-41E0-8D28-9176CF27BDF8}" dt="2024-09-17T12:08:40.666" v="46688" actId="478"/>
          <ac:spMkLst>
            <pc:docMk/>
            <pc:sldMk cId="1191634303" sldId="975"/>
            <ac:spMk id="5" creationId="{6B94E0B3-3100-297B-F529-A95F41F58941}"/>
          </ac:spMkLst>
        </pc:spChg>
        <pc:spChg chg="add del mod">
          <ac:chgData name="Chang,Spencer Jordan" userId="47bc148a-f66a-4a29-97b6-6d9f682b338e" providerId="ADAL" clId="{DFAB4FE0-7F34-41E0-8D28-9176CF27BDF8}" dt="2024-09-14T17:06:39.035" v="34634" actId="478"/>
          <ac:spMkLst>
            <pc:docMk/>
            <pc:sldMk cId="1191634303" sldId="975"/>
            <ac:spMk id="5" creationId="{723EE845-D2F1-8BFC-D5F9-DD97B3C6A5C3}"/>
          </ac:spMkLst>
        </pc:spChg>
        <pc:spChg chg="add del mod">
          <ac:chgData name="Chang,Spencer Jordan" userId="47bc148a-f66a-4a29-97b6-6d9f682b338e" providerId="ADAL" clId="{DFAB4FE0-7F34-41E0-8D28-9176CF27BDF8}" dt="2024-09-16T01:46:45.254" v="41252" actId="478"/>
          <ac:spMkLst>
            <pc:docMk/>
            <pc:sldMk cId="1191634303" sldId="975"/>
            <ac:spMk id="7" creationId="{19EDC6E7-65FC-A3C1-B848-F56B93BAF122}"/>
          </ac:spMkLst>
        </pc:spChg>
        <pc:graphicFrameChg chg="modGraphic">
          <ac:chgData name="Chang,Spencer Jordan" userId="47bc148a-f66a-4a29-97b6-6d9f682b338e" providerId="ADAL" clId="{DFAB4FE0-7F34-41E0-8D28-9176CF27BDF8}" dt="2024-09-15T20:38:09.125" v="35304" actId="207"/>
          <ac:graphicFrameMkLst>
            <pc:docMk/>
            <pc:sldMk cId="1191634303" sldId="975"/>
            <ac:graphicFrameMk id="3" creationId="{29B26105-988A-4F5A-BFFF-1FB216C72388}"/>
          </ac:graphicFrameMkLst>
        </pc:graphicFrameChg>
        <pc:picChg chg="add mod">
          <ac:chgData name="Chang,Spencer Jordan" userId="47bc148a-f66a-4a29-97b6-6d9f682b338e" providerId="ADAL" clId="{DFAB4FE0-7F34-41E0-8D28-9176CF27BDF8}" dt="2024-09-11T15:09:51.191" v="22268" actId="1076"/>
          <ac:picMkLst>
            <pc:docMk/>
            <pc:sldMk cId="1191634303" sldId="975"/>
            <ac:picMk id="4" creationId="{160C5ABF-A0EE-2738-5283-40D4F86CFB5E}"/>
          </ac:picMkLst>
        </pc:picChg>
      </pc:sldChg>
      <pc:sldChg chg="modSp add mod">
        <pc:chgData name="Chang,Spencer Jordan" userId="47bc148a-f66a-4a29-97b6-6d9f682b338e" providerId="ADAL" clId="{DFAB4FE0-7F34-41E0-8D28-9176CF27BDF8}" dt="2024-09-28T17:54:41.253" v="55851" actId="1076"/>
        <pc:sldMkLst>
          <pc:docMk/>
          <pc:sldMk cId="3437860049" sldId="975"/>
        </pc:sldMkLst>
        <pc:graphicFrameChg chg="mod">
          <ac:chgData name="Chang,Spencer Jordan" userId="47bc148a-f66a-4a29-97b6-6d9f682b338e" providerId="ADAL" clId="{DFAB4FE0-7F34-41E0-8D28-9176CF27BDF8}" dt="2024-09-28T17:54:35.195" v="55850" actId="1036"/>
          <ac:graphicFrameMkLst>
            <pc:docMk/>
            <pc:sldMk cId="3437860049" sldId="975"/>
            <ac:graphicFrameMk id="3" creationId="{29B26105-988A-4F5A-BFFF-1FB216C72388}"/>
          </ac:graphicFrameMkLst>
        </pc:graphicFrameChg>
        <pc:picChg chg="mod">
          <ac:chgData name="Chang,Spencer Jordan" userId="47bc148a-f66a-4a29-97b6-6d9f682b338e" providerId="ADAL" clId="{DFAB4FE0-7F34-41E0-8D28-9176CF27BDF8}" dt="2024-09-28T17:54:41.253" v="55851" actId="1076"/>
          <ac:picMkLst>
            <pc:docMk/>
            <pc:sldMk cId="3437860049" sldId="975"/>
            <ac:picMk id="4" creationId="{160C5ABF-A0EE-2738-5283-40D4F86CFB5E}"/>
          </ac:picMkLst>
        </pc:picChg>
        <pc:picChg chg="mod">
          <ac:chgData name="Chang,Spencer Jordan" userId="47bc148a-f66a-4a29-97b6-6d9f682b338e" providerId="ADAL" clId="{DFAB4FE0-7F34-41E0-8D28-9176CF27BDF8}" dt="2024-09-28T17:54:35.195" v="55850" actId="1036"/>
          <ac:picMkLst>
            <pc:docMk/>
            <pc:sldMk cId="3437860049" sldId="975"/>
            <ac:picMk id="12" creationId="{68D49A71-7445-C085-1FB6-8385E450FB8C}"/>
          </ac:picMkLst>
        </pc:picChg>
        <pc:picChg chg="mod">
          <ac:chgData name="Chang,Spencer Jordan" userId="47bc148a-f66a-4a29-97b6-6d9f682b338e" providerId="ADAL" clId="{DFAB4FE0-7F34-41E0-8D28-9176CF27BDF8}" dt="2024-09-28T17:54:35.195" v="55850" actId="1036"/>
          <ac:picMkLst>
            <pc:docMk/>
            <pc:sldMk cId="3437860049" sldId="975"/>
            <ac:picMk id="15" creationId="{F171BFBD-D46E-6212-083C-EB5C8489196D}"/>
          </ac:picMkLst>
        </pc:picChg>
        <pc:picChg chg="mod">
          <ac:chgData name="Chang,Spencer Jordan" userId="47bc148a-f66a-4a29-97b6-6d9f682b338e" providerId="ADAL" clId="{DFAB4FE0-7F34-41E0-8D28-9176CF27BDF8}" dt="2024-09-28T17:54:35.195" v="55850" actId="1036"/>
          <ac:picMkLst>
            <pc:docMk/>
            <pc:sldMk cId="3437860049" sldId="975"/>
            <ac:picMk id="17" creationId="{0076937C-4119-5A27-FF64-5C8939FF70D8}"/>
          </ac:picMkLst>
        </pc:picChg>
      </pc:sldChg>
      <pc:sldChg chg="add modTransition">
        <pc:chgData name="Chang,Spencer Jordan" userId="47bc148a-f66a-4a29-97b6-6d9f682b338e" providerId="ADAL" clId="{DFAB4FE0-7F34-41E0-8D28-9176CF27BDF8}" dt="2024-09-16T01:04:47.900" v="40245"/>
        <pc:sldMkLst>
          <pc:docMk/>
          <pc:sldMk cId="484013199" sldId="976"/>
        </pc:sldMkLst>
      </pc:sldChg>
      <pc:sldChg chg="addSp delSp modSp add del mod ord modShow modNotesTx">
        <pc:chgData name="Chang,Spencer Jordan" userId="47bc148a-f66a-4a29-97b6-6d9f682b338e" providerId="ADAL" clId="{DFAB4FE0-7F34-41E0-8D28-9176CF27BDF8}" dt="2024-09-12T17:38:29.230" v="25630" actId="2696"/>
        <pc:sldMkLst>
          <pc:docMk/>
          <pc:sldMk cId="890748413" sldId="976"/>
        </pc:sldMkLst>
        <pc:spChg chg="mod">
          <ac:chgData name="Chang,Spencer Jordan" userId="47bc148a-f66a-4a29-97b6-6d9f682b338e" providerId="ADAL" clId="{DFAB4FE0-7F34-41E0-8D28-9176CF27BDF8}" dt="2024-09-12T12:30:14.482" v="22813" actId="1076"/>
          <ac:spMkLst>
            <pc:docMk/>
            <pc:sldMk cId="890748413" sldId="976"/>
            <ac:spMk id="7" creationId="{52142028-7174-1A08-3225-43E13CA17542}"/>
          </ac:spMkLst>
        </pc:spChg>
        <pc:spChg chg="mod">
          <ac:chgData name="Chang,Spencer Jordan" userId="47bc148a-f66a-4a29-97b6-6d9f682b338e" providerId="ADAL" clId="{DFAB4FE0-7F34-41E0-8D28-9176CF27BDF8}" dt="2024-09-12T12:30:14.482" v="22813" actId="1076"/>
          <ac:spMkLst>
            <pc:docMk/>
            <pc:sldMk cId="890748413" sldId="976"/>
            <ac:spMk id="8" creationId="{55919BA7-549B-3CCF-F128-6B432DC6403C}"/>
          </ac:spMkLst>
        </pc:spChg>
        <pc:spChg chg="add mod">
          <ac:chgData name="Chang,Spencer Jordan" userId="47bc148a-f66a-4a29-97b6-6d9f682b338e" providerId="ADAL" clId="{DFAB4FE0-7F34-41E0-8D28-9176CF27BDF8}" dt="2024-09-12T12:29:05.625" v="22801"/>
          <ac:spMkLst>
            <pc:docMk/>
            <pc:sldMk cId="890748413" sldId="976"/>
            <ac:spMk id="14" creationId="{E3F63E52-FA3E-D9E1-2B3F-B9F07C223494}"/>
          </ac:spMkLst>
        </pc:spChg>
        <pc:spChg chg="del">
          <ac:chgData name="Chang,Spencer Jordan" userId="47bc148a-f66a-4a29-97b6-6d9f682b338e" providerId="ADAL" clId="{DFAB4FE0-7F34-41E0-8D28-9176CF27BDF8}" dt="2024-09-12T14:08:17.468" v="24690" actId="478"/>
          <ac:spMkLst>
            <pc:docMk/>
            <pc:sldMk cId="890748413" sldId="976"/>
            <ac:spMk id="15" creationId="{C8D29D9D-5400-1941-03DF-47551AB31A7D}"/>
          </ac:spMkLst>
        </pc:spChg>
        <pc:spChg chg="add mod">
          <ac:chgData name="Chang,Spencer Jordan" userId="47bc148a-f66a-4a29-97b6-6d9f682b338e" providerId="ADAL" clId="{DFAB4FE0-7F34-41E0-8D28-9176CF27BDF8}" dt="2024-09-12T12:29:05.625" v="22801"/>
          <ac:spMkLst>
            <pc:docMk/>
            <pc:sldMk cId="890748413" sldId="976"/>
            <ac:spMk id="16" creationId="{513D6268-A607-A414-2F6B-9DD9C8F6E602}"/>
          </ac:spMkLst>
        </pc:spChg>
        <pc:spChg chg="add mod">
          <ac:chgData name="Chang,Spencer Jordan" userId="47bc148a-f66a-4a29-97b6-6d9f682b338e" providerId="ADAL" clId="{DFAB4FE0-7F34-41E0-8D28-9176CF27BDF8}" dt="2024-09-12T12:29:05.625" v="22801"/>
          <ac:spMkLst>
            <pc:docMk/>
            <pc:sldMk cId="890748413" sldId="976"/>
            <ac:spMk id="17" creationId="{9C25318E-9A0C-6883-F7D3-EF1F89921D5F}"/>
          </ac:spMkLst>
        </pc:spChg>
        <pc:spChg chg="add mod">
          <ac:chgData name="Chang,Spencer Jordan" userId="47bc148a-f66a-4a29-97b6-6d9f682b338e" providerId="ADAL" clId="{DFAB4FE0-7F34-41E0-8D28-9176CF27BDF8}" dt="2024-09-12T12:29:05.625" v="22801"/>
          <ac:spMkLst>
            <pc:docMk/>
            <pc:sldMk cId="890748413" sldId="976"/>
            <ac:spMk id="18" creationId="{5FCCB390-0E2F-9AB2-4494-7A8613C29550}"/>
          </ac:spMkLst>
        </pc:spChg>
        <pc:spChg chg="add mod">
          <ac:chgData name="Chang,Spencer Jordan" userId="47bc148a-f66a-4a29-97b6-6d9f682b338e" providerId="ADAL" clId="{DFAB4FE0-7F34-41E0-8D28-9176CF27BDF8}" dt="2024-09-12T12:30:14.482" v="22813" actId="1076"/>
          <ac:spMkLst>
            <pc:docMk/>
            <pc:sldMk cId="890748413" sldId="976"/>
            <ac:spMk id="21" creationId="{A6CED1A7-6B34-2E26-ADDD-DF16F38CD020}"/>
          </ac:spMkLst>
        </pc:spChg>
        <pc:spChg chg="add mod">
          <ac:chgData name="Chang,Spencer Jordan" userId="47bc148a-f66a-4a29-97b6-6d9f682b338e" providerId="ADAL" clId="{DFAB4FE0-7F34-41E0-8D28-9176CF27BDF8}" dt="2024-09-12T12:30:14.482" v="22813" actId="1076"/>
          <ac:spMkLst>
            <pc:docMk/>
            <pc:sldMk cId="890748413" sldId="976"/>
            <ac:spMk id="22" creationId="{49DC4384-EFB2-06C5-3A89-2EC199C0ED3E}"/>
          </ac:spMkLst>
        </pc:spChg>
        <pc:spChg chg="add mod">
          <ac:chgData name="Chang,Spencer Jordan" userId="47bc148a-f66a-4a29-97b6-6d9f682b338e" providerId="ADAL" clId="{DFAB4FE0-7F34-41E0-8D28-9176CF27BDF8}" dt="2024-09-12T12:30:14.482" v="22813" actId="1076"/>
          <ac:spMkLst>
            <pc:docMk/>
            <pc:sldMk cId="890748413" sldId="976"/>
            <ac:spMk id="23" creationId="{DB7B6F65-AC85-6776-6456-150012056801}"/>
          </ac:spMkLst>
        </pc:spChg>
        <pc:spChg chg="add mod">
          <ac:chgData name="Chang,Spencer Jordan" userId="47bc148a-f66a-4a29-97b6-6d9f682b338e" providerId="ADAL" clId="{DFAB4FE0-7F34-41E0-8D28-9176CF27BDF8}" dt="2024-09-12T12:30:14.482" v="22813" actId="1076"/>
          <ac:spMkLst>
            <pc:docMk/>
            <pc:sldMk cId="890748413" sldId="976"/>
            <ac:spMk id="25" creationId="{0E04762E-3375-990C-B764-21350CC53853}"/>
          </ac:spMkLst>
        </pc:spChg>
        <pc:spChg chg="add del mod">
          <ac:chgData name="Chang,Spencer Jordan" userId="47bc148a-f66a-4a29-97b6-6d9f682b338e" providerId="ADAL" clId="{DFAB4FE0-7F34-41E0-8D28-9176CF27BDF8}" dt="2024-09-12T14:09:09.780" v="24729" actId="478"/>
          <ac:spMkLst>
            <pc:docMk/>
            <pc:sldMk cId="890748413" sldId="976"/>
            <ac:spMk id="27" creationId="{840FE0E6-529A-8872-50B8-D5725B3667B6}"/>
          </ac:spMkLst>
        </pc:spChg>
        <pc:spChg chg="add del mod">
          <ac:chgData name="Chang,Spencer Jordan" userId="47bc148a-f66a-4a29-97b6-6d9f682b338e" providerId="ADAL" clId="{DFAB4FE0-7F34-41E0-8D28-9176CF27BDF8}" dt="2024-09-12T14:09:09.780" v="24729" actId="478"/>
          <ac:spMkLst>
            <pc:docMk/>
            <pc:sldMk cId="890748413" sldId="976"/>
            <ac:spMk id="29" creationId="{24BFDF99-AC07-6FD5-47C5-EEA81CC48B77}"/>
          </ac:spMkLst>
        </pc:spChg>
        <pc:spChg chg="add mod">
          <ac:chgData name="Chang,Spencer Jordan" userId="47bc148a-f66a-4a29-97b6-6d9f682b338e" providerId="ADAL" clId="{DFAB4FE0-7F34-41E0-8D28-9176CF27BDF8}" dt="2024-09-12T14:09:10.140" v="24730"/>
          <ac:spMkLst>
            <pc:docMk/>
            <pc:sldMk cId="890748413" sldId="976"/>
            <ac:spMk id="30" creationId="{B84ABC52-E3B2-1148-45C5-FF2F6E0F8843}"/>
          </ac:spMkLst>
        </pc:spChg>
        <pc:spChg chg="mod">
          <ac:chgData name="Chang,Spencer Jordan" userId="47bc148a-f66a-4a29-97b6-6d9f682b338e" providerId="ADAL" clId="{DFAB4FE0-7F34-41E0-8D28-9176CF27BDF8}" dt="2024-09-11T13:52:46.044" v="22036" actId="207"/>
          <ac:spMkLst>
            <pc:docMk/>
            <pc:sldMk cId="890748413" sldId="976"/>
            <ac:spMk id="37" creationId="{38179852-E5E3-6F05-E8D3-3EBDA6697843}"/>
          </ac:spMkLst>
        </pc:spChg>
        <pc:grpChg chg="del">
          <ac:chgData name="Chang,Spencer Jordan" userId="47bc148a-f66a-4a29-97b6-6d9f682b338e" providerId="ADAL" clId="{DFAB4FE0-7F34-41E0-8D28-9176CF27BDF8}" dt="2024-09-11T14:22:18.930" v="22216" actId="478"/>
          <ac:grpSpMkLst>
            <pc:docMk/>
            <pc:sldMk cId="890748413" sldId="976"/>
            <ac:grpSpMk id="40" creationId="{933632CD-106E-C542-EE3B-AA65E7A88060}"/>
          </ac:grpSpMkLst>
        </pc:grpChg>
        <pc:graphicFrameChg chg="add del">
          <ac:chgData name="Chang,Spencer Jordan" userId="47bc148a-f66a-4a29-97b6-6d9f682b338e" providerId="ADAL" clId="{DFAB4FE0-7F34-41E0-8D28-9176CF27BDF8}" dt="2024-09-12T14:06:03.189" v="24616" actId="21"/>
          <ac:graphicFrameMkLst>
            <pc:docMk/>
            <pc:sldMk cId="890748413" sldId="976"/>
            <ac:graphicFrameMk id="26" creationId="{D26B59ED-A203-DB90-104A-6BF33FFC0EAB}"/>
          </ac:graphicFrameMkLst>
        </pc:graphicFrameChg>
        <pc:picChg chg="mod">
          <ac:chgData name="Chang,Spencer Jordan" userId="47bc148a-f66a-4a29-97b6-6d9f682b338e" providerId="ADAL" clId="{DFAB4FE0-7F34-41E0-8D28-9176CF27BDF8}" dt="2024-09-12T12:30:14.482" v="22813" actId="1076"/>
          <ac:picMkLst>
            <pc:docMk/>
            <pc:sldMk cId="890748413" sldId="976"/>
            <ac:picMk id="3" creationId="{2EC44BE1-F193-FE90-DFFC-A662B185F506}"/>
          </ac:picMkLst>
        </pc:picChg>
        <pc:picChg chg="add del mod ord">
          <ac:chgData name="Chang,Spencer Jordan" userId="47bc148a-f66a-4a29-97b6-6d9f682b338e" providerId="ADAL" clId="{DFAB4FE0-7F34-41E0-8D28-9176CF27BDF8}" dt="2024-09-11T13:50:31.407" v="21990" actId="478"/>
          <ac:picMkLst>
            <pc:docMk/>
            <pc:sldMk cId="890748413" sldId="976"/>
            <ac:picMk id="16" creationId="{730A8C94-B8AF-E9C1-1E7A-9F746626F9B9}"/>
          </ac:picMkLst>
        </pc:picChg>
        <pc:picChg chg="del">
          <ac:chgData name="Chang,Spencer Jordan" userId="47bc148a-f66a-4a29-97b6-6d9f682b338e" providerId="ADAL" clId="{DFAB4FE0-7F34-41E0-8D28-9176CF27BDF8}" dt="2024-09-11T13:47:18.294" v="21973" actId="478"/>
          <ac:picMkLst>
            <pc:docMk/>
            <pc:sldMk cId="890748413" sldId="976"/>
            <ac:picMk id="18" creationId="{79065C37-7A2D-50C4-B399-1CB644818EDD}"/>
          </ac:picMkLst>
        </pc:picChg>
        <pc:picChg chg="add mod ord">
          <ac:chgData name="Chang,Spencer Jordan" userId="47bc148a-f66a-4a29-97b6-6d9f682b338e" providerId="ADAL" clId="{DFAB4FE0-7F34-41E0-8D28-9176CF27BDF8}" dt="2024-09-12T12:30:14.482" v="22813" actId="1076"/>
          <ac:picMkLst>
            <pc:docMk/>
            <pc:sldMk cId="890748413" sldId="976"/>
            <ac:picMk id="20" creationId="{DDB5F842-60B6-3CD3-C725-41B2108C0291}"/>
          </ac:picMkLst>
        </pc:picChg>
        <pc:picChg chg="del">
          <ac:chgData name="Chang,Spencer Jordan" userId="47bc148a-f66a-4a29-97b6-6d9f682b338e" providerId="ADAL" clId="{DFAB4FE0-7F34-41E0-8D28-9176CF27BDF8}" dt="2024-09-11T13:47:17.683" v="21971" actId="478"/>
          <ac:picMkLst>
            <pc:docMk/>
            <pc:sldMk cId="890748413" sldId="976"/>
            <ac:picMk id="21" creationId="{498A49B4-6A95-E631-9B21-668298E54A0E}"/>
          </ac:picMkLst>
        </pc:picChg>
        <pc:picChg chg="del">
          <ac:chgData name="Chang,Spencer Jordan" userId="47bc148a-f66a-4a29-97b6-6d9f682b338e" providerId="ADAL" clId="{DFAB4FE0-7F34-41E0-8D28-9176CF27BDF8}" dt="2024-09-11T13:47:17.972" v="21972" actId="478"/>
          <ac:picMkLst>
            <pc:docMk/>
            <pc:sldMk cId="890748413" sldId="976"/>
            <ac:picMk id="23" creationId="{3B29BBF4-FC74-18BB-14E9-3BED0284F262}"/>
          </ac:picMkLst>
        </pc:picChg>
        <pc:picChg chg="add mod ord">
          <ac:chgData name="Chang,Spencer Jordan" userId="47bc148a-f66a-4a29-97b6-6d9f682b338e" providerId="ADAL" clId="{DFAB4FE0-7F34-41E0-8D28-9176CF27BDF8}" dt="2024-09-12T12:30:14.482" v="22813" actId="1076"/>
          <ac:picMkLst>
            <pc:docMk/>
            <pc:sldMk cId="890748413" sldId="976"/>
            <ac:picMk id="24" creationId="{09505726-B919-AC97-FC70-5317FED48BA3}"/>
          </ac:picMkLst>
        </pc:picChg>
        <pc:picChg chg="del">
          <ac:chgData name="Chang,Spencer Jordan" userId="47bc148a-f66a-4a29-97b6-6d9f682b338e" providerId="ADAL" clId="{DFAB4FE0-7F34-41E0-8D28-9176CF27BDF8}" dt="2024-09-11T13:47:18.946" v="21975" actId="478"/>
          <ac:picMkLst>
            <pc:docMk/>
            <pc:sldMk cId="890748413" sldId="976"/>
            <ac:picMk id="25" creationId="{6A7B3E46-4380-6178-070E-3AC258E57862}"/>
          </ac:picMkLst>
        </pc:picChg>
        <pc:picChg chg="del">
          <ac:chgData name="Chang,Spencer Jordan" userId="47bc148a-f66a-4a29-97b6-6d9f682b338e" providerId="ADAL" clId="{DFAB4FE0-7F34-41E0-8D28-9176CF27BDF8}" dt="2024-09-11T13:47:18.607" v="21974" actId="478"/>
          <ac:picMkLst>
            <pc:docMk/>
            <pc:sldMk cId="890748413" sldId="976"/>
            <ac:picMk id="27" creationId="{4827DC66-672E-29F1-E7F7-8429D226D4D0}"/>
          </ac:picMkLst>
        </pc:picChg>
        <pc:picChg chg="add mod ord">
          <ac:chgData name="Chang,Spencer Jordan" userId="47bc148a-f66a-4a29-97b6-6d9f682b338e" providerId="ADAL" clId="{DFAB4FE0-7F34-41E0-8D28-9176CF27BDF8}" dt="2024-09-12T12:30:14.482" v="22813" actId="1076"/>
          <ac:picMkLst>
            <pc:docMk/>
            <pc:sldMk cId="890748413" sldId="976"/>
            <ac:picMk id="28" creationId="{A6B79431-C09A-09E4-1A42-974A9BA2BC48}"/>
          </ac:picMkLst>
        </pc:picChg>
        <pc:picChg chg="del">
          <ac:chgData name="Chang,Spencer Jordan" userId="47bc148a-f66a-4a29-97b6-6d9f682b338e" providerId="ADAL" clId="{DFAB4FE0-7F34-41E0-8D28-9176CF27BDF8}" dt="2024-09-11T13:47:19.293" v="21976" actId="478"/>
          <ac:picMkLst>
            <pc:docMk/>
            <pc:sldMk cId="890748413" sldId="976"/>
            <ac:picMk id="29" creationId="{42CF9473-01DF-8208-1E2B-161CDCD7CFEE}"/>
          </ac:picMkLst>
        </pc:picChg>
        <pc:picChg chg="del">
          <ac:chgData name="Chang,Spencer Jordan" userId="47bc148a-f66a-4a29-97b6-6d9f682b338e" providerId="ADAL" clId="{DFAB4FE0-7F34-41E0-8D28-9176CF27BDF8}" dt="2024-09-11T13:47:20.074" v="21977" actId="478"/>
          <ac:picMkLst>
            <pc:docMk/>
            <pc:sldMk cId="890748413" sldId="976"/>
            <ac:picMk id="31" creationId="{1FBF1318-3333-63B8-26A6-C18B0B337937}"/>
          </ac:picMkLst>
        </pc:picChg>
        <pc:picChg chg="add mod ord">
          <ac:chgData name="Chang,Spencer Jordan" userId="47bc148a-f66a-4a29-97b6-6d9f682b338e" providerId="ADAL" clId="{DFAB4FE0-7F34-41E0-8D28-9176CF27BDF8}" dt="2024-09-12T12:30:14.482" v="22813" actId="1076"/>
          <ac:picMkLst>
            <pc:docMk/>
            <pc:sldMk cId="890748413" sldId="976"/>
            <ac:picMk id="33" creationId="{39122E92-562A-0AA2-C464-479E95AB05DF}"/>
          </ac:picMkLst>
        </pc:picChg>
        <pc:picChg chg="add mod ord">
          <ac:chgData name="Chang,Spencer Jordan" userId="47bc148a-f66a-4a29-97b6-6d9f682b338e" providerId="ADAL" clId="{DFAB4FE0-7F34-41E0-8D28-9176CF27BDF8}" dt="2024-09-12T12:30:14.482" v="22813" actId="1076"/>
          <ac:picMkLst>
            <pc:docMk/>
            <pc:sldMk cId="890748413" sldId="976"/>
            <ac:picMk id="36" creationId="{01155623-AC77-9E62-7FB5-081F49E7AA37}"/>
          </ac:picMkLst>
        </pc:picChg>
        <pc:picChg chg="add del mod">
          <ac:chgData name="Chang,Spencer Jordan" userId="47bc148a-f66a-4a29-97b6-6d9f682b338e" providerId="ADAL" clId="{DFAB4FE0-7F34-41E0-8D28-9176CF27BDF8}" dt="2024-09-11T14:23:49.271" v="22224" actId="21"/>
          <ac:picMkLst>
            <pc:docMk/>
            <pc:sldMk cId="890748413" sldId="976"/>
            <ac:picMk id="39" creationId="{A7ABECCA-484E-A1DC-67C3-A5E34F650960}"/>
          </ac:picMkLst>
        </pc:picChg>
        <pc:picChg chg="add mod ord">
          <ac:chgData name="Chang,Spencer Jordan" userId="47bc148a-f66a-4a29-97b6-6d9f682b338e" providerId="ADAL" clId="{DFAB4FE0-7F34-41E0-8D28-9176CF27BDF8}" dt="2024-09-12T12:30:14.482" v="22813" actId="1076"/>
          <ac:picMkLst>
            <pc:docMk/>
            <pc:sldMk cId="890748413" sldId="976"/>
            <ac:picMk id="41" creationId="{A7ABECCA-484E-A1DC-67C3-A5E34F650960}"/>
          </ac:picMkLst>
        </pc:picChg>
        <pc:cxnChg chg="mod">
          <ac:chgData name="Chang,Spencer Jordan" userId="47bc148a-f66a-4a29-97b6-6d9f682b338e" providerId="ADAL" clId="{DFAB4FE0-7F34-41E0-8D28-9176CF27BDF8}" dt="2024-09-12T12:30:14.482" v="22813" actId="1076"/>
          <ac:cxnSpMkLst>
            <pc:docMk/>
            <pc:sldMk cId="890748413" sldId="976"/>
            <ac:cxnSpMk id="4" creationId="{51CECA32-2D29-AB14-5F90-C2058D44DAB4}"/>
          </ac:cxnSpMkLst>
        </pc:cxnChg>
        <pc:cxnChg chg="mod">
          <ac:chgData name="Chang,Spencer Jordan" userId="47bc148a-f66a-4a29-97b6-6d9f682b338e" providerId="ADAL" clId="{DFAB4FE0-7F34-41E0-8D28-9176CF27BDF8}" dt="2024-09-12T12:30:14.482" v="22813" actId="1076"/>
          <ac:cxnSpMkLst>
            <pc:docMk/>
            <pc:sldMk cId="890748413" sldId="976"/>
            <ac:cxnSpMk id="9" creationId="{521D12BB-0865-A371-B495-4B16C0F48C76}"/>
          </ac:cxnSpMkLst>
        </pc:cxnChg>
        <pc:cxnChg chg="mod">
          <ac:chgData name="Chang,Spencer Jordan" userId="47bc148a-f66a-4a29-97b6-6d9f682b338e" providerId="ADAL" clId="{DFAB4FE0-7F34-41E0-8D28-9176CF27BDF8}" dt="2024-09-12T12:30:14.482" v="22813" actId="1076"/>
          <ac:cxnSpMkLst>
            <pc:docMk/>
            <pc:sldMk cId="890748413" sldId="976"/>
            <ac:cxnSpMk id="10" creationId="{6E19C845-2DF9-E596-7E9A-2FE95076EAF9}"/>
          </ac:cxnSpMkLst>
        </pc:cxnChg>
        <pc:cxnChg chg="mod">
          <ac:chgData name="Chang,Spencer Jordan" userId="47bc148a-f66a-4a29-97b6-6d9f682b338e" providerId="ADAL" clId="{DFAB4FE0-7F34-41E0-8D28-9176CF27BDF8}" dt="2024-09-12T12:30:14.482" v="22813" actId="1076"/>
          <ac:cxnSpMkLst>
            <pc:docMk/>
            <pc:sldMk cId="890748413" sldId="976"/>
            <ac:cxnSpMk id="11" creationId="{DD0BFC97-E48D-AF9F-B1CC-84868AAC53D1}"/>
          </ac:cxnSpMkLst>
        </pc:cxnChg>
        <pc:cxnChg chg="mod">
          <ac:chgData name="Chang,Spencer Jordan" userId="47bc148a-f66a-4a29-97b6-6d9f682b338e" providerId="ADAL" clId="{DFAB4FE0-7F34-41E0-8D28-9176CF27BDF8}" dt="2024-09-12T12:30:14.482" v="22813" actId="1076"/>
          <ac:cxnSpMkLst>
            <pc:docMk/>
            <pc:sldMk cId="890748413" sldId="976"/>
            <ac:cxnSpMk id="12" creationId="{BCC64F11-ACBE-DC00-DFEC-FD9287432C1D}"/>
          </ac:cxnSpMkLst>
        </pc:cxnChg>
        <pc:cxnChg chg="mod">
          <ac:chgData name="Chang,Spencer Jordan" userId="47bc148a-f66a-4a29-97b6-6d9f682b338e" providerId="ADAL" clId="{DFAB4FE0-7F34-41E0-8D28-9176CF27BDF8}" dt="2024-09-12T12:30:14.482" v="22813" actId="1076"/>
          <ac:cxnSpMkLst>
            <pc:docMk/>
            <pc:sldMk cId="890748413" sldId="976"/>
            <ac:cxnSpMk id="13" creationId="{DFFD07FF-C59F-B4A6-4B20-FF01FE8332C1}"/>
          </ac:cxnSpMkLst>
        </pc:cxnChg>
        <pc:cxnChg chg="mod">
          <ac:chgData name="Chang,Spencer Jordan" userId="47bc148a-f66a-4a29-97b6-6d9f682b338e" providerId="ADAL" clId="{DFAB4FE0-7F34-41E0-8D28-9176CF27BDF8}" dt="2024-09-11T14:22:18.930" v="22216" actId="478"/>
          <ac:cxnSpMkLst>
            <pc:docMk/>
            <pc:sldMk cId="890748413" sldId="976"/>
            <ac:cxnSpMk id="34" creationId="{4CF416F4-B46D-9DC7-A506-E74A15E452E2}"/>
          </ac:cxnSpMkLst>
        </pc:cxnChg>
      </pc:sldChg>
      <pc:sldChg chg="addSp delSp modSp add del mod modNotesTx">
        <pc:chgData name="Chang,Spencer Jordan" userId="47bc148a-f66a-4a29-97b6-6d9f682b338e" providerId="ADAL" clId="{DFAB4FE0-7F34-41E0-8D28-9176CF27BDF8}" dt="2024-09-11T12:49:30.687" v="21899" actId="2696"/>
        <pc:sldMkLst>
          <pc:docMk/>
          <pc:sldMk cId="2885245709" sldId="976"/>
        </pc:sldMkLst>
        <pc:spChg chg="mod">
          <ac:chgData name="Chang,Spencer Jordan" userId="47bc148a-f66a-4a29-97b6-6d9f682b338e" providerId="ADAL" clId="{DFAB4FE0-7F34-41E0-8D28-9176CF27BDF8}" dt="2024-09-11T00:09:25.415" v="21610" actId="14100"/>
          <ac:spMkLst>
            <pc:docMk/>
            <pc:sldMk cId="2885245709" sldId="976"/>
            <ac:spMk id="2" creationId="{8334A02F-A604-B47A-580B-1CB424681225}"/>
          </ac:spMkLst>
        </pc:spChg>
        <pc:spChg chg="mod">
          <ac:chgData name="Chang,Spencer Jordan" userId="47bc148a-f66a-4a29-97b6-6d9f682b338e" providerId="ADAL" clId="{DFAB4FE0-7F34-41E0-8D28-9176CF27BDF8}" dt="2024-09-11T00:13:05.691" v="21639" actId="1076"/>
          <ac:spMkLst>
            <pc:docMk/>
            <pc:sldMk cId="2885245709" sldId="976"/>
            <ac:spMk id="6" creationId="{226F029B-1D16-7BBF-9867-5842F95E27D7}"/>
          </ac:spMkLst>
        </pc:spChg>
        <pc:spChg chg="add mod">
          <ac:chgData name="Chang,Spencer Jordan" userId="47bc148a-f66a-4a29-97b6-6d9f682b338e" providerId="ADAL" clId="{DFAB4FE0-7F34-41E0-8D28-9176CF27BDF8}" dt="2024-09-10T18:36:47.110" v="21062"/>
          <ac:spMkLst>
            <pc:docMk/>
            <pc:sldMk cId="2885245709" sldId="976"/>
            <ac:spMk id="7" creationId="{52142028-7174-1A08-3225-43E13CA17542}"/>
          </ac:spMkLst>
        </pc:spChg>
        <pc:spChg chg="add mod">
          <ac:chgData name="Chang,Spencer Jordan" userId="47bc148a-f66a-4a29-97b6-6d9f682b338e" providerId="ADAL" clId="{DFAB4FE0-7F34-41E0-8D28-9176CF27BDF8}" dt="2024-09-10T18:36:47.110" v="21062"/>
          <ac:spMkLst>
            <pc:docMk/>
            <pc:sldMk cId="2885245709" sldId="976"/>
            <ac:spMk id="8" creationId="{55919BA7-549B-3CCF-F128-6B432DC6403C}"/>
          </ac:spMkLst>
        </pc:spChg>
        <pc:spChg chg="del">
          <ac:chgData name="Chang,Spencer Jordan" userId="47bc148a-f66a-4a29-97b6-6d9f682b338e" providerId="ADAL" clId="{DFAB4FE0-7F34-41E0-8D28-9176CF27BDF8}" dt="2024-09-10T18:36:46.817" v="21061" actId="478"/>
          <ac:spMkLst>
            <pc:docMk/>
            <pc:sldMk cId="2885245709" sldId="976"/>
            <ac:spMk id="22" creationId="{0FC97753-2311-EAD4-48DC-2346AF2871EA}"/>
          </ac:spMkLst>
        </pc:spChg>
        <pc:spChg chg="del">
          <ac:chgData name="Chang,Spencer Jordan" userId="47bc148a-f66a-4a29-97b6-6d9f682b338e" providerId="ADAL" clId="{DFAB4FE0-7F34-41E0-8D28-9176CF27BDF8}" dt="2024-09-10T18:36:46.817" v="21061" actId="478"/>
          <ac:spMkLst>
            <pc:docMk/>
            <pc:sldMk cId="2885245709" sldId="976"/>
            <ac:spMk id="23" creationId="{5E661493-40DB-9336-0724-CC5007C3C456}"/>
          </ac:spMkLst>
        </pc:spChg>
        <pc:spChg chg="add mod">
          <ac:chgData name="Chang,Spencer Jordan" userId="47bc148a-f66a-4a29-97b6-6d9f682b338e" providerId="ADAL" clId="{DFAB4FE0-7F34-41E0-8D28-9176CF27BDF8}" dt="2024-09-11T00:16:14.132" v="21709" actId="164"/>
          <ac:spMkLst>
            <pc:docMk/>
            <pc:sldMk cId="2885245709" sldId="976"/>
            <ac:spMk id="32" creationId="{9E8D74D4-8552-4B9B-2E90-F3EB54A88955}"/>
          </ac:spMkLst>
        </pc:spChg>
        <pc:spChg chg="add mod">
          <ac:chgData name="Chang,Spencer Jordan" userId="47bc148a-f66a-4a29-97b6-6d9f682b338e" providerId="ADAL" clId="{DFAB4FE0-7F34-41E0-8D28-9176CF27BDF8}" dt="2024-09-11T00:15:53.128" v="21702" actId="14100"/>
          <ac:spMkLst>
            <pc:docMk/>
            <pc:sldMk cId="2885245709" sldId="976"/>
            <ac:spMk id="37" creationId="{38179852-E5E3-6F05-E8D3-3EBDA6697843}"/>
          </ac:spMkLst>
        </pc:spChg>
        <pc:grpChg chg="add mod">
          <ac:chgData name="Chang,Spencer Jordan" userId="47bc148a-f66a-4a29-97b6-6d9f682b338e" providerId="ADAL" clId="{DFAB4FE0-7F34-41E0-8D28-9176CF27BDF8}" dt="2024-09-11T00:16:23.393" v="21713" actId="14100"/>
          <ac:grpSpMkLst>
            <pc:docMk/>
            <pc:sldMk cId="2885245709" sldId="976"/>
            <ac:grpSpMk id="40" creationId="{933632CD-106E-C542-EE3B-AA65E7A88060}"/>
          </ac:grpSpMkLst>
        </pc:grpChg>
        <pc:picChg chg="add mod">
          <ac:chgData name="Chang,Spencer Jordan" userId="47bc148a-f66a-4a29-97b6-6d9f682b338e" providerId="ADAL" clId="{DFAB4FE0-7F34-41E0-8D28-9176CF27BDF8}" dt="2024-09-10T18:36:47.110" v="21062"/>
          <ac:picMkLst>
            <pc:docMk/>
            <pc:sldMk cId="2885245709" sldId="976"/>
            <ac:picMk id="3" creationId="{2EC44BE1-F193-FE90-DFFC-A662B185F506}"/>
          </ac:picMkLst>
        </pc:picChg>
        <pc:picChg chg="add del mod ord">
          <ac:chgData name="Chang,Spencer Jordan" userId="47bc148a-f66a-4a29-97b6-6d9f682b338e" providerId="ADAL" clId="{DFAB4FE0-7F34-41E0-8D28-9176CF27BDF8}" dt="2024-09-11T00:06:48.710" v="21489" actId="478"/>
          <ac:picMkLst>
            <pc:docMk/>
            <pc:sldMk cId="2885245709" sldId="976"/>
            <ac:picMk id="16" creationId="{3D49390E-0C3D-72B0-6EFD-87D5AA4B2A4E}"/>
          </ac:picMkLst>
        </pc:picChg>
        <pc:picChg chg="add mod ord">
          <ac:chgData name="Chang,Spencer Jordan" userId="47bc148a-f66a-4a29-97b6-6d9f682b338e" providerId="ADAL" clId="{DFAB4FE0-7F34-41E0-8D28-9176CF27BDF8}" dt="2024-09-11T00:06:11.034" v="21488" actId="1076"/>
          <ac:picMkLst>
            <pc:docMk/>
            <pc:sldMk cId="2885245709" sldId="976"/>
            <ac:picMk id="18" creationId="{79065C37-7A2D-50C4-B399-1CB644818EDD}"/>
          </ac:picMkLst>
        </pc:picChg>
        <pc:picChg chg="mod">
          <ac:chgData name="Chang,Spencer Jordan" userId="47bc148a-f66a-4a29-97b6-6d9f682b338e" providerId="ADAL" clId="{DFAB4FE0-7F34-41E0-8D28-9176CF27BDF8}" dt="2024-09-10T18:37:16.076" v="21073" actId="1076"/>
          <ac:picMkLst>
            <pc:docMk/>
            <pc:sldMk cId="2885245709" sldId="976"/>
            <ac:picMk id="19" creationId="{02BF5031-06C7-57B7-4253-D3B9E99EB852}"/>
          </ac:picMkLst>
        </pc:picChg>
        <pc:picChg chg="del">
          <ac:chgData name="Chang,Spencer Jordan" userId="47bc148a-f66a-4a29-97b6-6d9f682b338e" providerId="ADAL" clId="{DFAB4FE0-7F34-41E0-8D28-9176CF27BDF8}" dt="2024-09-10T18:36:46.817" v="21061" actId="478"/>
          <ac:picMkLst>
            <pc:docMk/>
            <pc:sldMk cId="2885245709" sldId="976"/>
            <ac:picMk id="20" creationId="{838953BA-6603-01B2-62EF-155394C5931E}"/>
          </ac:picMkLst>
        </pc:picChg>
        <pc:picChg chg="add mod ord">
          <ac:chgData name="Chang,Spencer Jordan" userId="47bc148a-f66a-4a29-97b6-6d9f682b338e" providerId="ADAL" clId="{DFAB4FE0-7F34-41E0-8D28-9176CF27BDF8}" dt="2024-09-11T00:15:55.465" v="21703" actId="1076"/>
          <ac:picMkLst>
            <pc:docMk/>
            <pc:sldMk cId="2885245709" sldId="976"/>
            <ac:picMk id="21" creationId="{498A49B4-6A95-E631-9B21-668298E54A0E}"/>
          </ac:picMkLst>
        </pc:picChg>
        <pc:picChg chg="add mod ord">
          <ac:chgData name="Chang,Spencer Jordan" userId="47bc148a-f66a-4a29-97b6-6d9f682b338e" providerId="ADAL" clId="{DFAB4FE0-7F34-41E0-8D28-9176CF27BDF8}" dt="2024-09-11T00:08:35.475" v="21602" actId="1076"/>
          <ac:picMkLst>
            <pc:docMk/>
            <pc:sldMk cId="2885245709" sldId="976"/>
            <ac:picMk id="23" creationId="{3B29BBF4-FC74-18BB-14E9-3BED0284F262}"/>
          </ac:picMkLst>
        </pc:picChg>
        <pc:picChg chg="add mod ord">
          <ac:chgData name="Chang,Spencer Jordan" userId="47bc148a-f66a-4a29-97b6-6d9f682b338e" providerId="ADAL" clId="{DFAB4FE0-7F34-41E0-8D28-9176CF27BDF8}" dt="2024-09-11T00:09:37.832" v="21615" actId="1076"/>
          <ac:picMkLst>
            <pc:docMk/>
            <pc:sldMk cId="2885245709" sldId="976"/>
            <ac:picMk id="25" creationId="{6A7B3E46-4380-6178-070E-3AC258E57862}"/>
          </ac:picMkLst>
        </pc:picChg>
        <pc:picChg chg="add mod ord">
          <ac:chgData name="Chang,Spencer Jordan" userId="47bc148a-f66a-4a29-97b6-6d9f682b338e" providerId="ADAL" clId="{DFAB4FE0-7F34-41E0-8D28-9176CF27BDF8}" dt="2024-09-11T00:10:45.875" v="21630" actId="1076"/>
          <ac:picMkLst>
            <pc:docMk/>
            <pc:sldMk cId="2885245709" sldId="976"/>
            <ac:picMk id="27" creationId="{4827DC66-672E-29F1-E7F7-8429D226D4D0}"/>
          </ac:picMkLst>
        </pc:picChg>
        <pc:picChg chg="add mod ord">
          <ac:chgData name="Chang,Spencer Jordan" userId="47bc148a-f66a-4a29-97b6-6d9f682b338e" providerId="ADAL" clId="{DFAB4FE0-7F34-41E0-8D28-9176CF27BDF8}" dt="2024-09-11T00:16:03.189" v="21704" actId="1076"/>
          <ac:picMkLst>
            <pc:docMk/>
            <pc:sldMk cId="2885245709" sldId="976"/>
            <ac:picMk id="29" creationId="{42CF9473-01DF-8208-1E2B-161CDCD7CFEE}"/>
          </ac:picMkLst>
        </pc:picChg>
        <pc:picChg chg="add mod">
          <ac:chgData name="Chang,Spencer Jordan" userId="47bc148a-f66a-4a29-97b6-6d9f682b338e" providerId="ADAL" clId="{DFAB4FE0-7F34-41E0-8D28-9176CF27BDF8}" dt="2024-09-11T00:16:26.631" v="21714" actId="1076"/>
          <ac:picMkLst>
            <pc:docMk/>
            <pc:sldMk cId="2885245709" sldId="976"/>
            <ac:picMk id="31" creationId="{1FBF1318-3333-63B8-26A6-C18B0B337937}"/>
          </ac:picMkLst>
        </pc:picChg>
        <pc:picChg chg="del mod">
          <ac:chgData name="Chang,Spencer Jordan" userId="47bc148a-f66a-4a29-97b6-6d9f682b338e" providerId="ADAL" clId="{DFAB4FE0-7F34-41E0-8D28-9176CF27BDF8}" dt="2024-09-11T00:08:12.974" v="21594" actId="478"/>
          <ac:picMkLst>
            <pc:docMk/>
            <pc:sldMk cId="2885245709" sldId="976"/>
            <ac:picMk id="60" creationId="{92D19F44-7A74-B003-1A48-495110B74E39}"/>
          </ac:picMkLst>
        </pc:picChg>
        <pc:cxnChg chg="add mod">
          <ac:chgData name="Chang,Spencer Jordan" userId="47bc148a-f66a-4a29-97b6-6d9f682b338e" providerId="ADAL" clId="{DFAB4FE0-7F34-41E0-8D28-9176CF27BDF8}" dt="2024-09-10T18:36:47.110" v="21062"/>
          <ac:cxnSpMkLst>
            <pc:docMk/>
            <pc:sldMk cId="2885245709" sldId="976"/>
            <ac:cxnSpMk id="4" creationId="{51CECA32-2D29-AB14-5F90-C2058D44DAB4}"/>
          </ac:cxnSpMkLst>
        </pc:cxnChg>
        <pc:cxnChg chg="add mod">
          <ac:chgData name="Chang,Spencer Jordan" userId="47bc148a-f66a-4a29-97b6-6d9f682b338e" providerId="ADAL" clId="{DFAB4FE0-7F34-41E0-8D28-9176CF27BDF8}" dt="2024-09-10T18:36:47.110" v="21062"/>
          <ac:cxnSpMkLst>
            <pc:docMk/>
            <pc:sldMk cId="2885245709" sldId="976"/>
            <ac:cxnSpMk id="9" creationId="{521D12BB-0865-A371-B495-4B16C0F48C76}"/>
          </ac:cxnSpMkLst>
        </pc:cxnChg>
        <pc:cxnChg chg="add mod">
          <ac:chgData name="Chang,Spencer Jordan" userId="47bc148a-f66a-4a29-97b6-6d9f682b338e" providerId="ADAL" clId="{DFAB4FE0-7F34-41E0-8D28-9176CF27BDF8}" dt="2024-09-10T18:36:47.110" v="21062"/>
          <ac:cxnSpMkLst>
            <pc:docMk/>
            <pc:sldMk cId="2885245709" sldId="976"/>
            <ac:cxnSpMk id="10" creationId="{6E19C845-2DF9-E596-7E9A-2FE95076EAF9}"/>
          </ac:cxnSpMkLst>
        </pc:cxnChg>
        <pc:cxnChg chg="add mod">
          <ac:chgData name="Chang,Spencer Jordan" userId="47bc148a-f66a-4a29-97b6-6d9f682b338e" providerId="ADAL" clId="{DFAB4FE0-7F34-41E0-8D28-9176CF27BDF8}" dt="2024-09-10T18:36:47.110" v="21062"/>
          <ac:cxnSpMkLst>
            <pc:docMk/>
            <pc:sldMk cId="2885245709" sldId="976"/>
            <ac:cxnSpMk id="11" creationId="{DD0BFC97-E48D-AF9F-B1CC-84868AAC53D1}"/>
          </ac:cxnSpMkLst>
        </pc:cxnChg>
        <pc:cxnChg chg="add mod">
          <ac:chgData name="Chang,Spencer Jordan" userId="47bc148a-f66a-4a29-97b6-6d9f682b338e" providerId="ADAL" clId="{DFAB4FE0-7F34-41E0-8D28-9176CF27BDF8}" dt="2024-09-10T18:36:47.110" v="21062"/>
          <ac:cxnSpMkLst>
            <pc:docMk/>
            <pc:sldMk cId="2885245709" sldId="976"/>
            <ac:cxnSpMk id="12" creationId="{BCC64F11-ACBE-DC00-DFEC-FD9287432C1D}"/>
          </ac:cxnSpMkLst>
        </pc:cxnChg>
        <pc:cxnChg chg="add mod">
          <ac:chgData name="Chang,Spencer Jordan" userId="47bc148a-f66a-4a29-97b6-6d9f682b338e" providerId="ADAL" clId="{DFAB4FE0-7F34-41E0-8D28-9176CF27BDF8}" dt="2024-09-10T18:36:47.110" v="21062"/>
          <ac:cxnSpMkLst>
            <pc:docMk/>
            <pc:sldMk cId="2885245709" sldId="976"/>
            <ac:cxnSpMk id="13" creationId="{DFFD07FF-C59F-B4A6-4B20-FF01FE8332C1}"/>
          </ac:cxnSpMkLst>
        </pc:cxnChg>
        <pc:cxnChg chg="del">
          <ac:chgData name="Chang,Spencer Jordan" userId="47bc148a-f66a-4a29-97b6-6d9f682b338e" providerId="ADAL" clId="{DFAB4FE0-7F34-41E0-8D28-9176CF27BDF8}" dt="2024-09-10T18:36:46.817" v="21061" actId="478"/>
          <ac:cxnSpMkLst>
            <pc:docMk/>
            <pc:sldMk cId="2885245709" sldId="976"/>
            <ac:cxnSpMk id="21" creationId="{AFCA2B70-0E26-F748-72C2-8B7A712F8934}"/>
          </ac:cxnSpMkLst>
        </pc:cxnChg>
        <pc:cxnChg chg="del">
          <ac:chgData name="Chang,Spencer Jordan" userId="47bc148a-f66a-4a29-97b6-6d9f682b338e" providerId="ADAL" clId="{DFAB4FE0-7F34-41E0-8D28-9176CF27BDF8}" dt="2024-09-10T18:36:46.817" v="21061" actId="478"/>
          <ac:cxnSpMkLst>
            <pc:docMk/>
            <pc:sldMk cId="2885245709" sldId="976"/>
            <ac:cxnSpMk id="24" creationId="{F7B96B60-85D7-B17C-1FBA-14C091A47A00}"/>
          </ac:cxnSpMkLst>
        </pc:cxnChg>
        <pc:cxnChg chg="del">
          <ac:chgData name="Chang,Spencer Jordan" userId="47bc148a-f66a-4a29-97b6-6d9f682b338e" providerId="ADAL" clId="{DFAB4FE0-7F34-41E0-8D28-9176CF27BDF8}" dt="2024-09-10T18:36:46.817" v="21061" actId="478"/>
          <ac:cxnSpMkLst>
            <pc:docMk/>
            <pc:sldMk cId="2885245709" sldId="976"/>
            <ac:cxnSpMk id="25" creationId="{24B672BE-2EB0-F322-68B8-D9116A64E44D}"/>
          </ac:cxnSpMkLst>
        </pc:cxnChg>
        <pc:cxnChg chg="del">
          <ac:chgData name="Chang,Spencer Jordan" userId="47bc148a-f66a-4a29-97b6-6d9f682b338e" providerId="ADAL" clId="{DFAB4FE0-7F34-41E0-8D28-9176CF27BDF8}" dt="2024-09-10T18:36:46.817" v="21061" actId="478"/>
          <ac:cxnSpMkLst>
            <pc:docMk/>
            <pc:sldMk cId="2885245709" sldId="976"/>
            <ac:cxnSpMk id="26" creationId="{8E4962AE-9D23-AC93-9371-116D082A1D63}"/>
          </ac:cxnSpMkLst>
        </pc:cxnChg>
        <pc:cxnChg chg="del">
          <ac:chgData name="Chang,Spencer Jordan" userId="47bc148a-f66a-4a29-97b6-6d9f682b338e" providerId="ADAL" clId="{DFAB4FE0-7F34-41E0-8D28-9176CF27BDF8}" dt="2024-09-10T18:36:46.817" v="21061" actId="478"/>
          <ac:cxnSpMkLst>
            <pc:docMk/>
            <pc:sldMk cId="2885245709" sldId="976"/>
            <ac:cxnSpMk id="27" creationId="{40A82EB3-6BE8-E3D0-7549-5AEA1B347575}"/>
          </ac:cxnSpMkLst>
        </pc:cxnChg>
        <pc:cxnChg chg="del">
          <ac:chgData name="Chang,Spencer Jordan" userId="47bc148a-f66a-4a29-97b6-6d9f682b338e" providerId="ADAL" clId="{DFAB4FE0-7F34-41E0-8D28-9176CF27BDF8}" dt="2024-09-10T18:36:46.817" v="21061" actId="478"/>
          <ac:cxnSpMkLst>
            <pc:docMk/>
            <pc:sldMk cId="2885245709" sldId="976"/>
            <ac:cxnSpMk id="28" creationId="{AD3D9871-5E6D-8789-9E5F-ED813AEF5CDD}"/>
          </ac:cxnSpMkLst>
        </pc:cxnChg>
        <pc:cxnChg chg="del">
          <ac:chgData name="Chang,Spencer Jordan" userId="47bc148a-f66a-4a29-97b6-6d9f682b338e" providerId="ADAL" clId="{DFAB4FE0-7F34-41E0-8D28-9176CF27BDF8}" dt="2024-09-10T18:36:46.817" v="21061" actId="478"/>
          <ac:cxnSpMkLst>
            <pc:docMk/>
            <pc:sldMk cId="2885245709" sldId="976"/>
            <ac:cxnSpMk id="29" creationId="{72AE03A6-8F67-1E71-623D-1FAE1E0CD356}"/>
          </ac:cxnSpMkLst>
        </pc:cxnChg>
        <pc:cxnChg chg="add mod">
          <ac:chgData name="Chang,Spencer Jordan" userId="47bc148a-f66a-4a29-97b6-6d9f682b338e" providerId="ADAL" clId="{DFAB4FE0-7F34-41E0-8D28-9176CF27BDF8}" dt="2024-09-11T00:16:14.132" v="21709" actId="164"/>
          <ac:cxnSpMkLst>
            <pc:docMk/>
            <pc:sldMk cId="2885245709" sldId="976"/>
            <ac:cxnSpMk id="34" creationId="{4CF416F4-B46D-9DC7-A506-E74A15E452E2}"/>
          </ac:cxnSpMkLst>
        </pc:cxnChg>
      </pc:sldChg>
      <pc:sldChg chg="add del mod ord modShow">
        <pc:chgData name="Chang,Spencer Jordan" userId="47bc148a-f66a-4a29-97b6-6d9f682b338e" providerId="ADAL" clId="{DFAB4FE0-7F34-41E0-8D28-9176CF27BDF8}" dt="2024-09-14T17:02:42.205" v="34604" actId="2696"/>
        <pc:sldMkLst>
          <pc:docMk/>
          <pc:sldMk cId="3966494996" sldId="976"/>
        </pc:sldMkLst>
      </pc:sldChg>
      <pc:sldChg chg="addSp delSp modSp add del mod">
        <pc:chgData name="Chang,Spencer Jordan" userId="47bc148a-f66a-4a29-97b6-6d9f682b338e" providerId="ADAL" clId="{DFAB4FE0-7F34-41E0-8D28-9176CF27BDF8}" dt="2024-09-13T18:37:15.240" v="34569" actId="2696"/>
        <pc:sldMkLst>
          <pc:docMk/>
          <pc:sldMk cId="2714218692" sldId="977"/>
        </pc:sldMkLst>
        <pc:spChg chg="add mod">
          <ac:chgData name="Chang,Spencer Jordan" userId="47bc148a-f66a-4a29-97b6-6d9f682b338e" providerId="ADAL" clId="{DFAB4FE0-7F34-41E0-8D28-9176CF27BDF8}" dt="2024-09-12T12:29:19.884" v="22805" actId="1076"/>
          <ac:spMkLst>
            <pc:docMk/>
            <pc:sldMk cId="2714218692" sldId="977"/>
            <ac:spMk id="3" creationId="{EDB2E8D4-E043-BD1F-5642-6606A8D146E9}"/>
          </ac:spMkLst>
        </pc:spChg>
        <pc:spChg chg="add del mod">
          <ac:chgData name="Chang,Spencer Jordan" userId="47bc148a-f66a-4a29-97b6-6d9f682b338e" providerId="ADAL" clId="{DFAB4FE0-7F34-41E0-8D28-9176CF27BDF8}" dt="2024-09-13T12:23:18.274" v="32600" actId="478"/>
          <ac:spMkLst>
            <pc:docMk/>
            <pc:sldMk cId="2714218692" sldId="977"/>
            <ac:spMk id="4" creationId="{1B38AD7F-C453-FE29-79EE-56DAF022E017}"/>
          </ac:spMkLst>
        </pc:spChg>
        <pc:spChg chg="add mod">
          <ac:chgData name="Chang,Spencer Jordan" userId="47bc148a-f66a-4a29-97b6-6d9f682b338e" providerId="ADAL" clId="{DFAB4FE0-7F34-41E0-8D28-9176CF27BDF8}" dt="2024-09-12T12:29:19.884" v="22805" actId="1076"/>
          <ac:spMkLst>
            <pc:docMk/>
            <pc:sldMk cId="2714218692" sldId="977"/>
            <ac:spMk id="7" creationId="{C9788D59-E19E-9F1C-6ACD-B98179EDE524}"/>
          </ac:spMkLst>
        </pc:spChg>
        <pc:spChg chg="add mod">
          <ac:chgData name="Chang,Spencer Jordan" userId="47bc148a-f66a-4a29-97b6-6d9f682b338e" providerId="ADAL" clId="{DFAB4FE0-7F34-41E0-8D28-9176CF27BDF8}" dt="2024-09-12T12:29:19.884" v="22805" actId="1076"/>
          <ac:spMkLst>
            <pc:docMk/>
            <pc:sldMk cId="2714218692" sldId="977"/>
            <ac:spMk id="8" creationId="{AEFE9126-C4BC-A499-26F8-40295260EE7F}"/>
          </ac:spMkLst>
        </pc:spChg>
        <pc:spChg chg="add mod">
          <ac:chgData name="Chang,Spencer Jordan" userId="47bc148a-f66a-4a29-97b6-6d9f682b338e" providerId="ADAL" clId="{DFAB4FE0-7F34-41E0-8D28-9176CF27BDF8}" dt="2024-09-12T12:29:41.213" v="22810" actId="1076"/>
          <ac:spMkLst>
            <pc:docMk/>
            <pc:sldMk cId="2714218692" sldId="977"/>
            <ac:spMk id="9" creationId="{7368DFB6-F11A-831F-4F02-E9C8D9C420EB}"/>
          </ac:spMkLst>
        </pc:spChg>
        <pc:spChg chg="mod">
          <ac:chgData name="Chang,Spencer Jordan" userId="47bc148a-f66a-4a29-97b6-6d9f682b338e" providerId="ADAL" clId="{DFAB4FE0-7F34-41E0-8D28-9176CF27BDF8}" dt="2024-09-10T18:36:19.862" v="21048" actId="1076"/>
          <ac:spMkLst>
            <pc:docMk/>
            <pc:sldMk cId="2714218692" sldId="977"/>
            <ac:spMk id="13" creationId="{3DC05039-8C02-E7CE-2B7B-9A3CE3E70019}"/>
          </ac:spMkLst>
        </pc:spChg>
        <pc:spChg chg="mod">
          <ac:chgData name="Chang,Spencer Jordan" userId="47bc148a-f66a-4a29-97b6-6d9f682b338e" providerId="ADAL" clId="{DFAB4FE0-7F34-41E0-8D28-9176CF27BDF8}" dt="2024-09-10T18:36:19.862" v="21048" actId="1076"/>
          <ac:spMkLst>
            <pc:docMk/>
            <pc:sldMk cId="2714218692" sldId="977"/>
            <ac:spMk id="14" creationId="{069A21D6-6956-1C05-9E5A-7AA0EA8BFA94}"/>
          </ac:spMkLst>
        </pc:spChg>
        <pc:spChg chg="mod">
          <ac:chgData name="Chang,Spencer Jordan" userId="47bc148a-f66a-4a29-97b6-6d9f682b338e" providerId="ADAL" clId="{DFAB4FE0-7F34-41E0-8D28-9176CF27BDF8}" dt="2024-09-10T18:36:19.862" v="21048" actId="1076"/>
          <ac:spMkLst>
            <pc:docMk/>
            <pc:sldMk cId="2714218692" sldId="977"/>
            <ac:spMk id="20" creationId="{A73A65AC-BFA2-5699-D1DF-498FFB7B5A9B}"/>
          </ac:spMkLst>
        </pc:spChg>
        <pc:spChg chg="add del mod">
          <ac:chgData name="Chang,Spencer Jordan" userId="47bc148a-f66a-4a29-97b6-6d9f682b338e" providerId="ADAL" clId="{DFAB4FE0-7F34-41E0-8D28-9176CF27BDF8}" dt="2024-09-12T14:07:38.040" v="24655" actId="20577"/>
          <ac:spMkLst>
            <pc:docMk/>
            <pc:sldMk cId="2714218692" sldId="977"/>
            <ac:spMk id="58" creationId="{087F29B9-A4EA-8651-17B1-3F2C836EFC15}"/>
          </ac:spMkLst>
        </pc:spChg>
        <pc:graphicFrameChg chg="add del mod modGraphic">
          <ac:chgData name="Chang,Spencer Jordan" userId="47bc148a-f66a-4a29-97b6-6d9f682b338e" providerId="ADAL" clId="{DFAB4FE0-7F34-41E0-8D28-9176CF27BDF8}" dt="2024-09-12T14:07:42.410" v="24657" actId="478"/>
          <ac:graphicFrameMkLst>
            <pc:docMk/>
            <pc:sldMk cId="2714218692" sldId="977"/>
            <ac:graphicFrameMk id="10" creationId="{087E84D7-05D0-5F32-B89E-A2F934AD5C6A}"/>
          </ac:graphicFrameMkLst>
        </pc:graphicFrameChg>
        <pc:graphicFrameChg chg="add mod">
          <ac:chgData name="Chang,Spencer Jordan" userId="47bc148a-f66a-4a29-97b6-6d9f682b338e" providerId="ADAL" clId="{DFAB4FE0-7F34-41E0-8D28-9176CF27BDF8}" dt="2024-09-12T14:06:04.342" v="24617"/>
          <ac:graphicFrameMkLst>
            <pc:docMk/>
            <pc:sldMk cId="2714218692" sldId="977"/>
            <ac:graphicFrameMk id="26" creationId="{D26B59ED-A203-DB90-104A-6BF33FFC0EAB}"/>
          </ac:graphicFrameMkLst>
        </pc:graphicFrameChg>
        <pc:picChg chg="add del mod">
          <ac:chgData name="Chang,Spencer Jordan" userId="47bc148a-f66a-4a29-97b6-6d9f682b338e" providerId="ADAL" clId="{DFAB4FE0-7F34-41E0-8D28-9176CF27BDF8}" dt="2024-09-11T13:38:27.475" v="21931" actId="21"/>
          <ac:picMkLst>
            <pc:docMk/>
            <pc:sldMk cId="2714218692" sldId="977"/>
            <ac:picMk id="3" creationId="{286CC03C-2DDD-671A-30B9-6941B58ECA5D}"/>
          </ac:picMkLst>
        </pc:picChg>
        <pc:picChg chg="mod">
          <ac:chgData name="Chang,Spencer Jordan" userId="47bc148a-f66a-4a29-97b6-6d9f682b338e" providerId="ADAL" clId="{DFAB4FE0-7F34-41E0-8D28-9176CF27BDF8}" dt="2024-09-10T18:36:19.862" v="21048" actId="1076"/>
          <ac:picMkLst>
            <pc:docMk/>
            <pc:sldMk cId="2714218692" sldId="977"/>
            <ac:picMk id="11" creationId="{D5C34120-FA51-6C46-1FEE-DD109987E289}"/>
          </ac:picMkLst>
        </pc:picChg>
        <pc:picChg chg="add del mod">
          <ac:chgData name="Chang,Spencer Jordan" userId="47bc148a-f66a-4a29-97b6-6d9f682b338e" providerId="ADAL" clId="{DFAB4FE0-7F34-41E0-8D28-9176CF27BDF8}" dt="2024-09-10T18:36:41.579" v="21060" actId="21"/>
          <ac:picMkLst>
            <pc:docMk/>
            <pc:sldMk cId="2714218692" sldId="977"/>
            <ac:picMk id="25" creationId="{9127F0F1-3E76-9A9A-DBDD-9E2DEFCD04D0}"/>
          </ac:picMkLst>
        </pc:picChg>
        <pc:picChg chg="mod">
          <ac:chgData name="Chang,Spencer Jordan" userId="47bc148a-f66a-4a29-97b6-6d9f682b338e" providerId="ADAL" clId="{DFAB4FE0-7F34-41E0-8D28-9176CF27BDF8}" dt="2024-09-10T18:36:19.862" v="21048" actId="1076"/>
          <ac:picMkLst>
            <pc:docMk/>
            <pc:sldMk cId="2714218692" sldId="977"/>
            <ac:picMk id="36" creationId="{57596D03-0A5F-E52E-97FF-510DCFD60715}"/>
          </ac:picMkLst>
        </pc:picChg>
        <pc:picChg chg="mod">
          <ac:chgData name="Chang,Spencer Jordan" userId="47bc148a-f66a-4a29-97b6-6d9f682b338e" providerId="ADAL" clId="{DFAB4FE0-7F34-41E0-8D28-9176CF27BDF8}" dt="2024-09-10T18:36:28.689" v="21054" actId="1076"/>
          <ac:picMkLst>
            <pc:docMk/>
            <pc:sldMk cId="2714218692" sldId="977"/>
            <ac:picMk id="44" creationId="{8D2EEEF8-C7B7-74C0-A012-CD99B6D8A496}"/>
          </ac:picMkLst>
        </pc:picChg>
        <pc:picChg chg="mod">
          <ac:chgData name="Chang,Spencer Jordan" userId="47bc148a-f66a-4a29-97b6-6d9f682b338e" providerId="ADAL" clId="{DFAB4FE0-7F34-41E0-8D28-9176CF27BDF8}" dt="2024-09-10T18:36:19.862" v="21048" actId="1076"/>
          <ac:picMkLst>
            <pc:docMk/>
            <pc:sldMk cId="2714218692" sldId="977"/>
            <ac:picMk id="47" creationId="{1593BABB-BC25-0434-4E88-E3611AA14B85}"/>
          </ac:picMkLst>
        </pc:picChg>
        <pc:picChg chg="mod">
          <ac:chgData name="Chang,Spencer Jordan" userId="47bc148a-f66a-4a29-97b6-6d9f682b338e" providerId="ADAL" clId="{DFAB4FE0-7F34-41E0-8D28-9176CF27BDF8}" dt="2024-09-10T18:36:19.862" v="21048" actId="1076"/>
          <ac:picMkLst>
            <pc:docMk/>
            <pc:sldMk cId="2714218692" sldId="977"/>
            <ac:picMk id="52" creationId="{DF7244F5-E216-EA88-A346-CE93AEF7C87F}"/>
          </ac:picMkLst>
        </pc:picChg>
        <pc:picChg chg="mod">
          <ac:chgData name="Chang,Spencer Jordan" userId="47bc148a-f66a-4a29-97b6-6d9f682b338e" providerId="ADAL" clId="{DFAB4FE0-7F34-41E0-8D28-9176CF27BDF8}" dt="2024-09-10T18:36:19.862" v="21048" actId="1076"/>
          <ac:picMkLst>
            <pc:docMk/>
            <pc:sldMk cId="2714218692" sldId="977"/>
            <ac:picMk id="54" creationId="{5D81A581-D79C-6899-C483-0271D577FD0C}"/>
          </ac:picMkLst>
        </pc:picChg>
        <pc:picChg chg="mod">
          <ac:chgData name="Chang,Spencer Jordan" userId="47bc148a-f66a-4a29-97b6-6d9f682b338e" providerId="ADAL" clId="{DFAB4FE0-7F34-41E0-8D28-9176CF27BDF8}" dt="2024-09-10T18:36:19.862" v="21048" actId="1076"/>
          <ac:picMkLst>
            <pc:docMk/>
            <pc:sldMk cId="2714218692" sldId="977"/>
            <ac:picMk id="57" creationId="{B3478183-4CEB-9AF3-4BB4-073B1307299E}"/>
          </ac:picMkLst>
        </pc:picChg>
        <pc:cxnChg chg="mod">
          <ac:chgData name="Chang,Spencer Jordan" userId="47bc148a-f66a-4a29-97b6-6d9f682b338e" providerId="ADAL" clId="{DFAB4FE0-7F34-41E0-8D28-9176CF27BDF8}" dt="2024-09-10T18:36:19.862" v="21048" actId="1076"/>
          <ac:cxnSpMkLst>
            <pc:docMk/>
            <pc:sldMk cId="2714218692" sldId="977"/>
            <ac:cxnSpMk id="12" creationId="{04BF7D39-CCB5-5825-AD49-32EAABAC898D}"/>
          </ac:cxnSpMkLst>
        </pc:cxnChg>
        <pc:cxnChg chg="mod">
          <ac:chgData name="Chang,Spencer Jordan" userId="47bc148a-f66a-4a29-97b6-6d9f682b338e" providerId="ADAL" clId="{DFAB4FE0-7F34-41E0-8D28-9176CF27BDF8}" dt="2024-09-10T18:36:19.862" v="21048" actId="1076"/>
          <ac:cxnSpMkLst>
            <pc:docMk/>
            <pc:sldMk cId="2714218692" sldId="977"/>
            <ac:cxnSpMk id="15" creationId="{058C121E-3C8C-8F34-E41C-3A9923E7CB4C}"/>
          </ac:cxnSpMkLst>
        </pc:cxnChg>
        <pc:cxnChg chg="mod">
          <ac:chgData name="Chang,Spencer Jordan" userId="47bc148a-f66a-4a29-97b6-6d9f682b338e" providerId="ADAL" clId="{DFAB4FE0-7F34-41E0-8D28-9176CF27BDF8}" dt="2024-09-10T18:36:19.862" v="21048" actId="1076"/>
          <ac:cxnSpMkLst>
            <pc:docMk/>
            <pc:sldMk cId="2714218692" sldId="977"/>
            <ac:cxnSpMk id="16" creationId="{7777A444-32DB-21E4-D916-4C5E16794191}"/>
          </ac:cxnSpMkLst>
        </pc:cxnChg>
        <pc:cxnChg chg="mod">
          <ac:chgData name="Chang,Spencer Jordan" userId="47bc148a-f66a-4a29-97b6-6d9f682b338e" providerId="ADAL" clId="{DFAB4FE0-7F34-41E0-8D28-9176CF27BDF8}" dt="2024-09-10T18:36:19.862" v="21048" actId="1076"/>
          <ac:cxnSpMkLst>
            <pc:docMk/>
            <pc:sldMk cId="2714218692" sldId="977"/>
            <ac:cxnSpMk id="17" creationId="{753E98F2-E1A3-40A9-9400-5641E3BC1945}"/>
          </ac:cxnSpMkLst>
        </pc:cxnChg>
        <pc:cxnChg chg="mod">
          <ac:chgData name="Chang,Spencer Jordan" userId="47bc148a-f66a-4a29-97b6-6d9f682b338e" providerId="ADAL" clId="{DFAB4FE0-7F34-41E0-8D28-9176CF27BDF8}" dt="2024-09-10T18:36:19.862" v="21048" actId="1076"/>
          <ac:cxnSpMkLst>
            <pc:docMk/>
            <pc:sldMk cId="2714218692" sldId="977"/>
            <ac:cxnSpMk id="21" creationId="{CD3C3368-4DF5-828D-38FB-4514F9226F44}"/>
          </ac:cxnSpMkLst>
        </pc:cxnChg>
        <pc:cxnChg chg="mod">
          <ac:chgData name="Chang,Spencer Jordan" userId="47bc148a-f66a-4a29-97b6-6d9f682b338e" providerId="ADAL" clId="{DFAB4FE0-7F34-41E0-8D28-9176CF27BDF8}" dt="2024-09-10T18:36:19.862" v="21048" actId="1076"/>
          <ac:cxnSpMkLst>
            <pc:docMk/>
            <pc:sldMk cId="2714218692" sldId="977"/>
            <ac:cxnSpMk id="24" creationId="{CF1C984C-692C-C281-40F9-D85FE4D29BEE}"/>
          </ac:cxnSpMkLst>
        </pc:cxnChg>
        <pc:cxnChg chg="add del">
          <ac:chgData name="Chang,Spencer Jordan" userId="47bc148a-f66a-4a29-97b6-6d9f682b338e" providerId="ADAL" clId="{DFAB4FE0-7F34-41E0-8D28-9176CF27BDF8}" dt="2024-09-10T18:36:07.679" v="21044" actId="478"/>
          <ac:cxnSpMkLst>
            <pc:docMk/>
            <pc:sldMk cId="2714218692" sldId="977"/>
            <ac:cxnSpMk id="62" creationId="{F8668704-8257-68CB-76FF-45CDEF6E4CBE}"/>
          </ac:cxnSpMkLst>
        </pc:cxnChg>
      </pc:sldChg>
      <pc:sldChg chg="add modTransition">
        <pc:chgData name="Chang,Spencer Jordan" userId="47bc148a-f66a-4a29-97b6-6d9f682b338e" providerId="ADAL" clId="{DFAB4FE0-7F34-41E0-8D28-9176CF27BDF8}" dt="2024-09-16T01:04:47.900" v="40245"/>
        <pc:sldMkLst>
          <pc:docMk/>
          <pc:sldMk cId="3635822532" sldId="977"/>
        </pc:sldMkLst>
      </pc:sldChg>
      <pc:sldChg chg="add del">
        <pc:chgData name="Chang,Spencer Jordan" userId="47bc148a-f66a-4a29-97b6-6d9f682b338e" providerId="ADAL" clId="{DFAB4FE0-7F34-41E0-8D28-9176CF27BDF8}" dt="2024-09-14T17:02:42.205" v="34604" actId="2696"/>
        <pc:sldMkLst>
          <pc:docMk/>
          <pc:sldMk cId="4150413358" sldId="977"/>
        </pc:sldMkLst>
      </pc:sldChg>
      <pc:sldChg chg="add modTransition">
        <pc:chgData name="Chang,Spencer Jordan" userId="47bc148a-f66a-4a29-97b6-6d9f682b338e" providerId="ADAL" clId="{DFAB4FE0-7F34-41E0-8D28-9176CF27BDF8}" dt="2024-09-16T01:04:47.900" v="40245"/>
        <pc:sldMkLst>
          <pc:docMk/>
          <pc:sldMk cId="1516842963" sldId="978"/>
        </pc:sldMkLst>
      </pc:sldChg>
      <pc:sldChg chg="add del">
        <pc:chgData name="Chang,Spencer Jordan" userId="47bc148a-f66a-4a29-97b6-6d9f682b338e" providerId="ADAL" clId="{DFAB4FE0-7F34-41E0-8D28-9176CF27BDF8}" dt="2024-09-10T17:47:59.216" v="20937" actId="47"/>
        <pc:sldMkLst>
          <pc:docMk/>
          <pc:sldMk cId="2333132327" sldId="978"/>
        </pc:sldMkLst>
      </pc:sldChg>
      <pc:sldChg chg="add del">
        <pc:chgData name="Chang,Spencer Jordan" userId="47bc148a-f66a-4a29-97b6-6d9f682b338e" providerId="ADAL" clId="{DFAB4FE0-7F34-41E0-8D28-9176CF27BDF8}" dt="2024-09-14T17:02:42.205" v="34604" actId="2696"/>
        <pc:sldMkLst>
          <pc:docMk/>
          <pc:sldMk cId="2441496713" sldId="978"/>
        </pc:sldMkLst>
      </pc:sldChg>
      <pc:sldChg chg="addSp delSp modSp add del mod modNotesTx">
        <pc:chgData name="Chang,Spencer Jordan" userId="47bc148a-f66a-4a29-97b6-6d9f682b338e" providerId="ADAL" clId="{DFAB4FE0-7F34-41E0-8D28-9176CF27BDF8}" dt="2024-09-13T18:37:15.240" v="34569" actId="2696"/>
        <pc:sldMkLst>
          <pc:docMk/>
          <pc:sldMk cId="3895543444" sldId="978"/>
        </pc:sldMkLst>
        <pc:spChg chg="mod">
          <ac:chgData name="Chang,Spencer Jordan" userId="47bc148a-f66a-4a29-97b6-6d9f682b338e" providerId="ADAL" clId="{DFAB4FE0-7F34-41E0-8D28-9176CF27BDF8}" dt="2024-09-12T12:30:19.160" v="22814" actId="1076"/>
          <ac:spMkLst>
            <pc:docMk/>
            <pc:sldMk cId="3895543444" sldId="978"/>
            <ac:spMk id="7" creationId="{52142028-7174-1A08-3225-43E13CA17542}"/>
          </ac:spMkLst>
        </pc:spChg>
        <pc:spChg chg="mod">
          <ac:chgData name="Chang,Spencer Jordan" userId="47bc148a-f66a-4a29-97b6-6d9f682b338e" providerId="ADAL" clId="{DFAB4FE0-7F34-41E0-8D28-9176CF27BDF8}" dt="2024-09-12T12:30:19.160" v="22814" actId="1076"/>
          <ac:spMkLst>
            <pc:docMk/>
            <pc:sldMk cId="3895543444" sldId="978"/>
            <ac:spMk id="8" creationId="{55919BA7-549B-3CCF-F128-6B432DC6403C}"/>
          </ac:spMkLst>
        </pc:spChg>
        <pc:spChg chg="add mod">
          <ac:chgData name="Chang,Spencer Jordan" userId="47bc148a-f66a-4a29-97b6-6d9f682b338e" providerId="ADAL" clId="{DFAB4FE0-7F34-41E0-8D28-9176CF27BDF8}" dt="2024-09-12T12:26:22.982" v="22760"/>
          <ac:spMkLst>
            <pc:docMk/>
            <pc:sldMk cId="3895543444" sldId="978"/>
            <ac:spMk id="14" creationId="{7D12DAA0-E794-E43B-64F6-441F59CDEA03}"/>
          </ac:spMkLst>
        </pc:spChg>
        <pc:spChg chg="mod ord">
          <ac:chgData name="Chang,Spencer Jordan" userId="47bc148a-f66a-4a29-97b6-6d9f682b338e" providerId="ADAL" clId="{DFAB4FE0-7F34-41E0-8D28-9176CF27BDF8}" dt="2024-09-12T14:08:59.712" v="24726" actId="167"/>
          <ac:spMkLst>
            <pc:docMk/>
            <pc:sldMk cId="3895543444" sldId="978"/>
            <ac:spMk id="15" creationId="{C8D29D9D-5400-1941-03DF-47551AB31A7D}"/>
          </ac:spMkLst>
        </pc:spChg>
        <pc:spChg chg="add mod">
          <ac:chgData name="Chang,Spencer Jordan" userId="47bc148a-f66a-4a29-97b6-6d9f682b338e" providerId="ADAL" clId="{DFAB4FE0-7F34-41E0-8D28-9176CF27BDF8}" dt="2024-09-12T12:26:22.982" v="22760"/>
          <ac:spMkLst>
            <pc:docMk/>
            <pc:sldMk cId="3895543444" sldId="978"/>
            <ac:spMk id="16" creationId="{7F8DB80F-5033-7173-D966-3A3E1029B7C5}"/>
          </ac:spMkLst>
        </pc:spChg>
        <pc:spChg chg="add mod">
          <ac:chgData name="Chang,Spencer Jordan" userId="47bc148a-f66a-4a29-97b6-6d9f682b338e" providerId="ADAL" clId="{DFAB4FE0-7F34-41E0-8D28-9176CF27BDF8}" dt="2024-09-12T12:30:19.160" v="22814" actId="1076"/>
          <ac:spMkLst>
            <pc:docMk/>
            <pc:sldMk cId="3895543444" sldId="978"/>
            <ac:spMk id="17" creationId="{69F865D9-A4EA-E13D-1EFC-957341DAF477}"/>
          </ac:spMkLst>
        </pc:spChg>
        <pc:spChg chg="add mod">
          <ac:chgData name="Chang,Spencer Jordan" userId="47bc148a-f66a-4a29-97b6-6d9f682b338e" providerId="ADAL" clId="{DFAB4FE0-7F34-41E0-8D28-9176CF27BDF8}" dt="2024-09-12T12:30:19.160" v="22814" actId="1076"/>
          <ac:spMkLst>
            <pc:docMk/>
            <pc:sldMk cId="3895543444" sldId="978"/>
            <ac:spMk id="18" creationId="{E1A35D79-DFCE-5D8C-242F-18BDF675C11A}"/>
          </ac:spMkLst>
        </pc:spChg>
        <pc:spChg chg="add mod">
          <ac:chgData name="Chang,Spencer Jordan" userId="47bc148a-f66a-4a29-97b6-6d9f682b338e" providerId="ADAL" clId="{DFAB4FE0-7F34-41E0-8D28-9176CF27BDF8}" dt="2024-09-12T12:30:19.160" v="22814" actId="1076"/>
          <ac:spMkLst>
            <pc:docMk/>
            <pc:sldMk cId="3895543444" sldId="978"/>
            <ac:spMk id="20" creationId="{486B2F27-10F0-E463-18F8-F0D86AD6D021}"/>
          </ac:spMkLst>
        </pc:spChg>
        <pc:spChg chg="add mod">
          <ac:chgData name="Chang,Spencer Jordan" userId="47bc148a-f66a-4a29-97b6-6d9f682b338e" providerId="ADAL" clId="{DFAB4FE0-7F34-41E0-8D28-9176CF27BDF8}" dt="2024-09-12T12:30:19.160" v="22814" actId="1076"/>
          <ac:spMkLst>
            <pc:docMk/>
            <pc:sldMk cId="3895543444" sldId="978"/>
            <ac:spMk id="21" creationId="{D01BAA84-4158-EDF5-E008-FA595D806D00}"/>
          </ac:spMkLst>
        </pc:spChg>
        <pc:spChg chg="add del mod">
          <ac:chgData name="Chang,Spencer Jordan" userId="47bc148a-f66a-4a29-97b6-6d9f682b338e" providerId="ADAL" clId="{DFAB4FE0-7F34-41E0-8D28-9176CF27BDF8}" dt="2024-09-12T14:09:03.114" v="24728" actId="478"/>
          <ac:spMkLst>
            <pc:docMk/>
            <pc:sldMk cId="3895543444" sldId="978"/>
            <ac:spMk id="23" creationId="{AECF6734-47DE-9029-19B9-A6649EBEC5EA}"/>
          </ac:spMkLst>
        </pc:spChg>
        <pc:spChg chg="del">
          <ac:chgData name="Chang,Spencer Jordan" userId="47bc148a-f66a-4a29-97b6-6d9f682b338e" providerId="ADAL" clId="{DFAB4FE0-7F34-41E0-8D28-9176CF27BDF8}" dt="2024-09-11T13:38:34.833" v="21936" actId="478"/>
          <ac:spMkLst>
            <pc:docMk/>
            <pc:sldMk cId="3895543444" sldId="978"/>
            <ac:spMk id="37" creationId="{38179852-E5E3-6F05-E8D3-3EBDA6697843}"/>
          </ac:spMkLst>
        </pc:spChg>
        <pc:grpChg chg="del">
          <ac:chgData name="Chang,Spencer Jordan" userId="47bc148a-f66a-4a29-97b6-6d9f682b338e" providerId="ADAL" clId="{DFAB4FE0-7F34-41E0-8D28-9176CF27BDF8}" dt="2024-09-11T12:50:06.798" v="21902" actId="478"/>
          <ac:grpSpMkLst>
            <pc:docMk/>
            <pc:sldMk cId="3895543444" sldId="978"/>
            <ac:grpSpMk id="40" creationId="{933632CD-106E-C542-EE3B-AA65E7A88060}"/>
          </ac:grpSpMkLst>
        </pc:grpChg>
        <pc:graphicFrameChg chg="add del mod modGraphic">
          <ac:chgData name="Chang,Spencer Jordan" userId="47bc148a-f66a-4a29-97b6-6d9f682b338e" providerId="ADAL" clId="{DFAB4FE0-7F34-41E0-8D28-9176CF27BDF8}" dt="2024-09-12T14:08:13.093" v="24689" actId="478"/>
          <ac:graphicFrameMkLst>
            <pc:docMk/>
            <pc:sldMk cId="3895543444" sldId="978"/>
            <ac:graphicFrameMk id="22" creationId="{FEB4FE17-8655-E500-A0D0-B00D8D8034FC}"/>
          </ac:graphicFrameMkLst>
        </pc:graphicFrameChg>
        <pc:picChg chg="mod">
          <ac:chgData name="Chang,Spencer Jordan" userId="47bc148a-f66a-4a29-97b6-6d9f682b338e" providerId="ADAL" clId="{DFAB4FE0-7F34-41E0-8D28-9176CF27BDF8}" dt="2024-09-12T12:30:19.160" v="22814" actId="1076"/>
          <ac:picMkLst>
            <pc:docMk/>
            <pc:sldMk cId="3895543444" sldId="978"/>
            <ac:picMk id="3" creationId="{2EC44BE1-F193-FE90-DFFC-A662B185F506}"/>
          </ac:picMkLst>
        </pc:picChg>
        <pc:picChg chg="add del mod">
          <ac:chgData name="Chang,Spencer Jordan" userId="47bc148a-f66a-4a29-97b6-6d9f682b338e" providerId="ADAL" clId="{DFAB4FE0-7F34-41E0-8D28-9176CF27BDF8}" dt="2024-09-11T13:38:22.182" v="21927" actId="21"/>
          <ac:picMkLst>
            <pc:docMk/>
            <pc:sldMk cId="3895543444" sldId="978"/>
            <ac:picMk id="16" creationId="{286CC03C-2DDD-671A-30B9-6941B58ECA5D}"/>
          </ac:picMkLst>
        </pc:picChg>
        <pc:picChg chg="add del mod ord">
          <ac:chgData name="Chang,Spencer Jordan" userId="47bc148a-f66a-4a29-97b6-6d9f682b338e" providerId="ADAL" clId="{DFAB4FE0-7F34-41E0-8D28-9176CF27BDF8}" dt="2024-09-11T13:43:42.315" v="21952" actId="478"/>
          <ac:picMkLst>
            <pc:docMk/>
            <pc:sldMk cId="3895543444" sldId="978"/>
            <ac:picMk id="17" creationId="{286CC03C-2DDD-671A-30B9-6941B58ECA5D}"/>
          </ac:picMkLst>
        </pc:picChg>
        <pc:picChg chg="del">
          <ac:chgData name="Chang,Spencer Jordan" userId="47bc148a-f66a-4a29-97b6-6d9f682b338e" providerId="ADAL" clId="{DFAB4FE0-7F34-41E0-8D28-9176CF27BDF8}" dt="2024-09-11T12:50:03.807" v="21901" actId="478"/>
          <ac:picMkLst>
            <pc:docMk/>
            <pc:sldMk cId="3895543444" sldId="978"/>
            <ac:picMk id="18" creationId="{79065C37-7A2D-50C4-B399-1CB644818EDD}"/>
          </ac:picMkLst>
        </pc:picChg>
        <pc:picChg chg="add del mod ord">
          <ac:chgData name="Chang,Spencer Jordan" userId="47bc148a-f66a-4a29-97b6-6d9f682b338e" providerId="ADAL" clId="{DFAB4FE0-7F34-41E0-8D28-9176CF27BDF8}" dt="2024-09-11T13:46:11.709" v="21962" actId="478"/>
          <ac:picMkLst>
            <pc:docMk/>
            <pc:sldMk cId="3895543444" sldId="978"/>
            <ac:picMk id="20" creationId="{8500269E-548E-BBE9-299B-FF5EEE6E39AF}"/>
          </ac:picMkLst>
        </pc:picChg>
        <pc:picChg chg="del">
          <ac:chgData name="Chang,Spencer Jordan" userId="47bc148a-f66a-4a29-97b6-6d9f682b338e" providerId="ADAL" clId="{DFAB4FE0-7F34-41E0-8D28-9176CF27BDF8}" dt="2024-09-11T12:50:03.807" v="21901" actId="478"/>
          <ac:picMkLst>
            <pc:docMk/>
            <pc:sldMk cId="3895543444" sldId="978"/>
            <ac:picMk id="21" creationId="{498A49B4-6A95-E631-9B21-668298E54A0E}"/>
          </ac:picMkLst>
        </pc:picChg>
        <pc:picChg chg="add del mod ord">
          <ac:chgData name="Chang,Spencer Jordan" userId="47bc148a-f66a-4a29-97b6-6d9f682b338e" providerId="ADAL" clId="{DFAB4FE0-7F34-41E0-8D28-9176CF27BDF8}" dt="2024-09-11T13:52:02.209" v="22016" actId="478"/>
          <ac:picMkLst>
            <pc:docMk/>
            <pc:sldMk cId="3895543444" sldId="978"/>
            <ac:picMk id="22" creationId="{E0AD8080-DC7E-9E9D-8B3A-81C318E7676A}"/>
          </ac:picMkLst>
        </pc:picChg>
        <pc:picChg chg="del">
          <ac:chgData name="Chang,Spencer Jordan" userId="47bc148a-f66a-4a29-97b6-6d9f682b338e" providerId="ADAL" clId="{DFAB4FE0-7F34-41E0-8D28-9176CF27BDF8}" dt="2024-09-11T12:50:03.807" v="21901" actId="478"/>
          <ac:picMkLst>
            <pc:docMk/>
            <pc:sldMk cId="3895543444" sldId="978"/>
            <ac:picMk id="23" creationId="{3B29BBF4-FC74-18BB-14E9-3BED0284F262}"/>
          </ac:picMkLst>
        </pc:picChg>
        <pc:picChg chg="add del mod ord">
          <ac:chgData name="Chang,Spencer Jordan" userId="47bc148a-f66a-4a29-97b6-6d9f682b338e" providerId="ADAL" clId="{DFAB4FE0-7F34-41E0-8D28-9176CF27BDF8}" dt="2024-09-11T13:51:20.556" v="22010" actId="478"/>
          <ac:picMkLst>
            <pc:docMk/>
            <pc:sldMk cId="3895543444" sldId="978"/>
            <ac:picMk id="24" creationId="{9B186F7E-42FF-CE0F-1C3F-8BA13711BFDE}"/>
          </ac:picMkLst>
        </pc:picChg>
        <pc:picChg chg="del">
          <ac:chgData name="Chang,Spencer Jordan" userId="47bc148a-f66a-4a29-97b6-6d9f682b338e" providerId="ADAL" clId="{DFAB4FE0-7F34-41E0-8D28-9176CF27BDF8}" dt="2024-09-11T12:50:03.807" v="21901" actId="478"/>
          <ac:picMkLst>
            <pc:docMk/>
            <pc:sldMk cId="3895543444" sldId="978"/>
            <ac:picMk id="25" creationId="{6A7B3E46-4380-6178-070E-3AC258E57862}"/>
          </ac:picMkLst>
        </pc:picChg>
        <pc:picChg chg="add mod ord">
          <ac:chgData name="Chang,Spencer Jordan" userId="47bc148a-f66a-4a29-97b6-6d9f682b338e" providerId="ADAL" clId="{DFAB4FE0-7F34-41E0-8D28-9176CF27BDF8}" dt="2024-09-12T12:30:19.160" v="22814" actId="1076"/>
          <ac:picMkLst>
            <pc:docMk/>
            <pc:sldMk cId="3895543444" sldId="978"/>
            <ac:picMk id="26" creationId="{04D410AF-7E78-3BDA-3B5F-8C9C6112A64E}"/>
          </ac:picMkLst>
        </pc:picChg>
        <pc:picChg chg="del">
          <ac:chgData name="Chang,Spencer Jordan" userId="47bc148a-f66a-4a29-97b6-6d9f682b338e" providerId="ADAL" clId="{DFAB4FE0-7F34-41E0-8D28-9176CF27BDF8}" dt="2024-09-11T12:50:03.807" v="21901" actId="478"/>
          <ac:picMkLst>
            <pc:docMk/>
            <pc:sldMk cId="3895543444" sldId="978"/>
            <ac:picMk id="27" creationId="{4827DC66-672E-29F1-E7F7-8429D226D4D0}"/>
          </ac:picMkLst>
        </pc:picChg>
        <pc:picChg chg="add mod ord">
          <ac:chgData name="Chang,Spencer Jordan" userId="47bc148a-f66a-4a29-97b6-6d9f682b338e" providerId="ADAL" clId="{DFAB4FE0-7F34-41E0-8D28-9176CF27BDF8}" dt="2024-09-12T12:30:19.160" v="22814" actId="1076"/>
          <ac:picMkLst>
            <pc:docMk/>
            <pc:sldMk cId="3895543444" sldId="978"/>
            <ac:picMk id="28" creationId="{B5F9D65D-38AC-6350-A232-4FDF89313CDA}"/>
          </ac:picMkLst>
        </pc:picChg>
        <pc:picChg chg="del">
          <ac:chgData name="Chang,Spencer Jordan" userId="47bc148a-f66a-4a29-97b6-6d9f682b338e" providerId="ADAL" clId="{DFAB4FE0-7F34-41E0-8D28-9176CF27BDF8}" dt="2024-09-11T12:50:03.807" v="21901" actId="478"/>
          <ac:picMkLst>
            <pc:docMk/>
            <pc:sldMk cId="3895543444" sldId="978"/>
            <ac:picMk id="29" creationId="{42CF9473-01DF-8208-1E2B-161CDCD7CFEE}"/>
          </ac:picMkLst>
        </pc:picChg>
        <pc:picChg chg="add mod ord">
          <ac:chgData name="Chang,Spencer Jordan" userId="47bc148a-f66a-4a29-97b6-6d9f682b338e" providerId="ADAL" clId="{DFAB4FE0-7F34-41E0-8D28-9176CF27BDF8}" dt="2024-09-12T12:30:19.160" v="22814" actId="1076"/>
          <ac:picMkLst>
            <pc:docMk/>
            <pc:sldMk cId="3895543444" sldId="978"/>
            <ac:picMk id="30" creationId="{A8A48143-3004-58EF-D66C-3D2C23DF4FDC}"/>
          </ac:picMkLst>
        </pc:picChg>
        <pc:picChg chg="del">
          <ac:chgData name="Chang,Spencer Jordan" userId="47bc148a-f66a-4a29-97b6-6d9f682b338e" providerId="ADAL" clId="{DFAB4FE0-7F34-41E0-8D28-9176CF27BDF8}" dt="2024-09-11T12:50:03.807" v="21901" actId="478"/>
          <ac:picMkLst>
            <pc:docMk/>
            <pc:sldMk cId="3895543444" sldId="978"/>
            <ac:picMk id="31" creationId="{1FBF1318-3333-63B8-26A6-C18B0B337937}"/>
          </ac:picMkLst>
        </pc:picChg>
        <pc:picChg chg="add mod ord">
          <ac:chgData name="Chang,Spencer Jordan" userId="47bc148a-f66a-4a29-97b6-6d9f682b338e" providerId="ADAL" clId="{DFAB4FE0-7F34-41E0-8D28-9176CF27BDF8}" dt="2024-09-12T12:30:19.160" v="22814" actId="1076"/>
          <ac:picMkLst>
            <pc:docMk/>
            <pc:sldMk cId="3895543444" sldId="978"/>
            <ac:picMk id="32" creationId="{68B1B2D7-012C-8495-8D82-C6AA86CD5DEC}"/>
          </ac:picMkLst>
        </pc:picChg>
        <pc:picChg chg="add mod ord">
          <ac:chgData name="Chang,Spencer Jordan" userId="47bc148a-f66a-4a29-97b6-6d9f682b338e" providerId="ADAL" clId="{DFAB4FE0-7F34-41E0-8D28-9176CF27BDF8}" dt="2024-09-12T12:30:19.160" v="22814" actId="1076"/>
          <ac:picMkLst>
            <pc:docMk/>
            <pc:sldMk cId="3895543444" sldId="978"/>
            <ac:picMk id="34" creationId="{EB8606A0-0758-8FB5-D996-20CAC9C763C3}"/>
          </ac:picMkLst>
        </pc:picChg>
        <pc:picChg chg="add mod ord">
          <ac:chgData name="Chang,Spencer Jordan" userId="47bc148a-f66a-4a29-97b6-6d9f682b338e" providerId="ADAL" clId="{DFAB4FE0-7F34-41E0-8D28-9176CF27BDF8}" dt="2024-09-12T12:30:19.160" v="22814" actId="1076"/>
          <ac:picMkLst>
            <pc:docMk/>
            <pc:sldMk cId="3895543444" sldId="978"/>
            <ac:picMk id="36" creationId="{64719170-BE98-83D3-D89C-06D06E238AE7}"/>
          </ac:picMkLst>
        </pc:picChg>
        <pc:picChg chg="add del mod">
          <ac:chgData name="Chang,Spencer Jordan" userId="47bc148a-f66a-4a29-97b6-6d9f682b338e" providerId="ADAL" clId="{DFAB4FE0-7F34-41E0-8D28-9176CF27BDF8}" dt="2024-09-11T14:24:01.536" v="22230" actId="21"/>
          <ac:picMkLst>
            <pc:docMk/>
            <pc:sldMk cId="3895543444" sldId="978"/>
            <ac:picMk id="39" creationId="{A7ABECCA-484E-A1DC-67C3-A5E34F650960}"/>
          </ac:picMkLst>
        </pc:picChg>
        <pc:cxnChg chg="mod">
          <ac:chgData name="Chang,Spencer Jordan" userId="47bc148a-f66a-4a29-97b6-6d9f682b338e" providerId="ADAL" clId="{DFAB4FE0-7F34-41E0-8D28-9176CF27BDF8}" dt="2024-09-12T12:30:19.160" v="22814" actId="1076"/>
          <ac:cxnSpMkLst>
            <pc:docMk/>
            <pc:sldMk cId="3895543444" sldId="978"/>
            <ac:cxnSpMk id="4" creationId="{51CECA32-2D29-AB14-5F90-C2058D44DAB4}"/>
          </ac:cxnSpMkLst>
        </pc:cxnChg>
        <pc:cxnChg chg="mod">
          <ac:chgData name="Chang,Spencer Jordan" userId="47bc148a-f66a-4a29-97b6-6d9f682b338e" providerId="ADAL" clId="{DFAB4FE0-7F34-41E0-8D28-9176CF27BDF8}" dt="2024-09-12T12:30:19.160" v="22814" actId="1076"/>
          <ac:cxnSpMkLst>
            <pc:docMk/>
            <pc:sldMk cId="3895543444" sldId="978"/>
            <ac:cxnSpMk id="9" creationId="{521D12BB-0865-A371-B495-4B16C0F48C76}"/>
          </ac:cxnSpMkLst>
        </pc:cxnChg>
        <pc:cxnChg chg="mod">
          <ac:chgData name="Chang,Spencer Jordan" userId="47bc148a-f66a-4a29-97b6-6d9f682b338e" providerId="ADAL" clId="{DFAB4FE0-7F34-41E0-8D28-9176CF27BDF8}" dt="2024-09-12T12:30:19.160" v="22814" actId="1076"/>
          <ac:cxnSpMkLst>
            <pc:docMk/>
            <pc:sldMk cId="3895543444" sldId="978"/>
            <ac:cxnSpMk id="10" creationId="{6E19C845-2DF9-E596-7E9A-2FE95076EAF9}"/>
          </ac:cxnSpMkLst>
        </pc:cxnChg>
        <pc:cxnChg chg="mod">
          <ac:chgData name="Chang,Spencer Jordan" userId="47bc148a-f66a-4a29-97b6-6d9f682b338e" providerId="ADAL" clId="{DFAB4FE0-7F34-41E0-8D28-9176CF27BDF8}" dt="2024-09-12T12:30:19.160" v="22814" actId="1076"/>
          <ac:cxnSpMkLst>
            <pc:docMk/>
            <pc:sldMk cId="3895543444" sldId="978"/>
            <ac:cxnSpMk id="11" creationId="{DD0BFC97-E48D-AF9F-B1CC-84868AAC53D1}"/>
          </ac:cxnSpMkLst>
        </pc:cxnChg>
        <pc:cxnChg chg="mod">
          <ac:chgData name="Chang,Spencer Jordan" userId="47bc148a-f66a-4a29-97b6-6d9f682b338e" providerId="ADAL" clId="{DFAB4FE0-7F34-41E0-8D28-9176CF27BDF8}" dt="2024-09-12T12:30:19.160" v="22814" actId="1076"/>
          <ac:cxnSpMkLst>
            <pc:docMk/>
            <pc:sldMk cId="3895543444" sldId="978"/>
            <ac:cxnSpMk id="12" creationId="{BCC64F11-ACBE-DC00-DFEC-FD9287432C1D}"/>
          </ac:cxnSpMkLst>
        </pc:cxnChg>
        <pc:cxnChg chg="mod">
          <ac:chgData name="Chang,Spencer Jordan" userId="47bc148a-f66a-4a29-97b6-6d9f682b338e" providerId="ADAL" clId="{DFAB4FE0-7F34-41E0-8D28-9176CF27BDF8}" dt="2024-09-12T12:30:19.160" v="22814" actId="1076"/>
          <ac:cxnSpMkLst>
            <pc:docMk/>
            <pc:sldMk cId="3895543444" sldId="978"/>
            <ac:cxnSpMk id="13" creationId="{DFFD07FF-C59F-B4A6-4B20-FF01FE8332C1}"/>
          </ac:cxnSpMkLst>
        </pc:cxnChg>
        <pc:cxnChg chg="mod">
          <ac:chgData name="Chang,Spencer Jordan" userId="47bc148a-f66a-4a29-97b6-6d9f682b338e" providerId="ADAL" clId="{DFAB4FE0-7F34-41E0-8D28-9176CF27BDF8}" dt="2024-09-11T12:50:06.798" v="21902" actId="478"/>
          <ac:cxnSpMkLst>
            <pc:docMk/>
            <pc:sldMk cId="3895543444" sldId="978"/>
            <ac:cxnSpMk id="34" creationId="{4CF416F4-B46D-9DC7-A506-E74A15E452E2}"/>
          </ac:cxnSpMkLst>
        </pc:cxnChg>
      </pc:sldChg>
      <pc:sldChg chg="add del">
        <pc:chgData name="Chang,Spencer Jordan" userId="47bc148a-f66a-4a29-97b6-6d9f682b338e" providerId="ADAL" clId="{DFAB4FE0-7F34-41E0-8D28-9176CF27BDF8}" dt="2024-09-14T17:02:42.205" v="34604" actId="2696"/>
        <pc:sldMkLst>
          <pc:docMk/>
          <pc:sldMk cId="1671716442" sldId="979"/>
        </pc:sldMkLst>
      </pc:sldChg>
      <pc:sldChg chg="add modTransition">
        <pc:chgData name="Chang,Spencer Jordan" userId="47bc148a-f66a-4a29-97b6-6d9f682b338e" providerId="ADAL" clId="{DFAB4FE0-7F34-41E0-8D28-9176CF27BDF8}" dt="2024-09-16T01:04:47.900" v="40245"/>
        <pc:sldMkLst>
          <pc:docMk/>
          <pc:sldMk cId="2572243612" sldId="979"/>
        </pc:sldMkLst>
      </pc:sldChg>
      <pc:sldChg chg="addSp delSp modSp add del mod">
        <pc:chgData name="Chang,Spencer Jordan" userId="47bc148a-f66a-4a29-97b6-6d9f682b338e" providerId="ADAL" clId="{DFAB4FE0-7F34-41E0-8D28-9176CF27BDF8}" dt="2024-09-14T17:02:30.363" v="34602" actId="2696"/>
        <pc:sldMkLst>
          <pc:docMk/>
          <pc:sldMk cId="2712764702" sldId="979"/>
        </pc:sldMkLst>
        <pc:spChg chg="mod">
          <ac:chgData name="Chang,Spencer Jordan" userId="47bc148a-f66a-4a29-97b6-6d9f682b338e" providerId="ADAL" clId="{DFAB4FE0-7F34-41E0-8D28-9176CF27BDF8}" dt="2024-09-12T12:52:54.912" v="24439" actId="20577"/>
          <ac:spMkLst>
            <pc:docMk/>
            <pc:sldMk cId="2712764702" sldId="979"/>
            <ac:spMk id="2" creationId="{8334A02F-A604-B47A-580B-1CB424681225}"/>
          </ac:spMkLst>
        </pc:spChg>
        <pc:spChg chg="mod">
          <ac:chgData name="Chang,Spencer Jordan" userId="47bc148a-f66a-4a29-97b6-6d9f682b338e" providerId="ADAL" clId="{DFAB4FE0-7F34-41E0-8D28-9176CF27BDF8}" dt="2024-09-12T17:23:00.618" v="25547" actId="1076"/>
          <ac:spMkLst>
            <pc:docMk/>
            <pc:sldMk cId="2712764702" sldId="979"/>
            <ac:spMk id="7" creationId="{915C93DE-4EF4-B009-612C-3100E0D5295E}"/>
          </ac:spMkLst>
        </pc:spChg>
        <pc:spChg chg="mod">
          <ac:chgData name="Chang,Spencer Jordan" userId="47bc148a-f66a-4a29-97b6-6d9f682b338e" providerId="ADAL" clId="{DFAB4FE0-7F34-41E0-8D28-9176CF27BDF8}" dt="2024-09-12T17:23:00.618" v="25547" actId="1076"/>
          <ac:spMkLst>
            <pc:docMk/>
            <pc:sldMk cId="2712764702" sldId="979"/>
            <ac:spMk id="8" creationId="{25214DFB-0B86-C1FF-7295-DBA2454B4068}"/>
          </ac:spMkLst>
        </pc:spChg>
        <pc:spChg chg="add mod">
          <ac:chgData name="Chang,Spencer Jordan" userId="47bc148a-f66a-4a29-97b6-6d9f682b338e" providerId="ADAL" clId="{DFAB4FE0-7F34-41E0-8D28-9176CF27BDF8}" dt="2024-09-12T17:23:39.048" v="25551" actId="1076"/>
          <ac:spMkLst>
            <pc:docMk/>
            <pc:sldMk cId="2712764702" sldId="979"/>
            <ac:spMk id="9" creationId="{E4167665-6BDB-C014-EB93-EFDB1D005AEF}"/>
          </ac:spMkLst>
        </pc:spChg>
        <pc:spChg chg="add mod">
          <ac:chgData name="Chang,Spencer Jordan" userId="47bc148a-f66a-4a29-97b6-6d9f682b338e" providerId="ADAL" clId="{DFAB4FE0-7F34-41E0-8D28-9176CF27BDF8}" dt="2024-09-12T17:23:40.905" v="25552" actId="1076"/>
          <ac:spMkLst>
            <pc:docMk/>
            <pc:sldMk cId="2712764702" sldId="979"/>
            <ac:spMk id="14" creationId="{5600AA7D-3E03-4193-5BA0-AF7C3191B6C5}"/>
          </ac:spMkLst>
        </pc:spChg>
        <pc:spChg chg="add mod">
          <ac:chgData name="Chang,Spencer Jordan" userId="47bc148a-f66a-4a29-97b6-6d9f682b338e" providerId="ADAL" clId="{DFAB4FE0-7F34-41E0-8D28-9176CF27BDF8}" dt="2024-09-12T17:23:42.389" v="25553" actId="1076"/>
          <ac:spMkLst>
            <pc:docMk/>
            <pc:sldMk cId="2712764702" sldId="979"/>
            <ac:spMk id="15" creationId="{9CC4AE30-3531-B32D-9A0E-DE233D1594FF}"/>
          </ac:spMkLst>
        </pc:spChg>
        <pc:spChg chg="del">
          <ac:chgData name="Chang,Spencer Jordan" userId="47bc148a-f66a-4a29-97b6-6d9f682b338e" providerId="ADAL" clId="{DFAB4FE0-7F34-41E0-8D28-9176CF27BDF8}" dt="2024-09-12T17:23:04.088" v="25548" actId="478"/>
          <ac:spMkLst>
            <pc:docMk/>
            <pc:sldMk cId="2712764702" sldId="979"/>
            <ac:spMk id="25" creationId="{2DBC7259-BDB9-C35B-CA92-5FABD2476DE3}"/>
          </ac:spMkLst>
        </pc:spChg>
        <pc:spChg chg="add mod">
          <ac:chgData name="Chang,Spencer Jordan" userId="47bc148a-f66a-4a29-97b6-6d9f682b338e" providerId="ADAL" clId="{DFAB4FE0-7F34-41E0-8D28-9176CF27BDF8}" dt="2024-09-11T18:02:22.944" v="22570" actId="164"/>
          <ac:spMkLst>
            <pc:docMk/>
            <pc:sldMk cId="2712764702" sldId="979"/>
            <ac:spMk id="34" creationId="{9E5B291E-A9A4-5330-B51E-4A58251BD8B7}"/>
          </ac:spMkLst>
        </pc:spChg>
        <pc:grpChg chg="add mod">
          <ac:chgData name="Chang,Spencer Jordan" userId="47bc148a-f66a-4a29-97b6-6d9f682b338e" providerId="ADAL" clId="{DFAB4FE0-7F34-41E0-8D28-9176CF27BDF8}" dt="2024-09-12T17:23:00.618" v="25547" actId="1076"/>
          <ac:grpSpMkLst>
            <pc:docMk/>
            <pc:sldMk cId="2712764702" sldId="979"/>
            <ac:grpSpMk id="38" creationId="{728AD83E-5ECA-D7A4-D787-8A8449854EA1}"/>
          </ac:grpSpMkLst>
        </pc:grpChg>
        <pc:picChg chg="mod">
          <ac:chgData name="Chang,Spencer Jordan" userId="47bc148a-f66a-4a29-97b6-6d9f682b338e" providerId="ADAL" clId="{DFAB4FE0-7F34-41E0-8D28-9176CF27BDF8}" dt="2024-09-12T17:23:00.618" v="25547" actId="1076"/>
          <ac:picMkLst>
            <pc:docMk/>
            <pc:sldMk cId="2712764702" sldId="979"/>
            <ac:picMk id="3" creationId="{554E3CA7-5DBD-457A-71E7-F40367295E54}"/>
          </ac:picMkLst>
        </pc:picChg>
        <pc:picChg chg="del">
          <ac:chgData name="Chang,Spencer Jordan" userId="47bc148a-f66a-4a29-97b6-6d9f682b338e" providerId="ADAL" clId="{DFAB4FE0-7F34-41E0-8D28-9176CF27BDF8}" dt="2024-09-11T17:59:56.961" v="22525" actId="478"/>
          <ac:picMkLst>
            <pc:docMk/>
            <pc:sldMk cId="2712764702" sldId="979"/>
            <ac:picMk id="15" creationId="{C28965EC-C86A-0CE5-8EC2-69A3BE7F8F42}"/>
          </ac:picMkLst>
        </pc:picChg>
        <pc:picChg chg="mod">
          <ac:chgData name="Chang,Spencer Jordan" userId="47bc148a-f66a-4a29-97b6-6d9f682b338e" providerId="ADAL" clId="{DFAB4FE0-7F34-41E0-8D28-9176CF27BDF8}" dt="2024-09-12T17:23:00.618" v="25547" actId="1076"/>
          <ac:picMkLst>
            <pc:docMk/>
            <pc:sldMk cId="2712764702" sldId="979"/>
            <ac:picMk id="17" creationId="{BE51847D-8688-FBED-8CF9-FFA75007DB27}"/>
          </ac:picMkLst>
        </pc:picChg>
        <pc:picChg chg="mod modCrop">
          <ac:chgData name="Chang,Spencer Jordan" userId="47bc148a-f66a-4a29-97b6-6d9f682b338e" providerId="ADAL" clId="{DFAB4FE0-7F34-41E0-8D28-9176CF27BDF8}" dt="2024-09-13T14:24:59.262" v="33409" actId="1076"/>
          <ac:picMkLst>
            <pc:docMk/>
            <pc:sldMk cId="2712764702" sldId="979"/>
            <ac:picMk id="18" creationId="{60E5DFF3-C7B4-DE01-6C99-542A558B4E7D}"/>
          </ac:picMkLst>
        </pc:picChg>
        <pc:picChg chg="add mod ord modCrop">
          <ac:chgData name="Chang,Spencer Jordan" userId="47bc148a-f66a-4a29-97b6-6d9f682b338e" providerId="ADAL" clId="{DFAB4FE0-7F34-41E0-8D28-9176CF27BDF8}" dt="2024-09-12T17:23:00.618" v="25547" actId="1076"/>
          <ac:picMkLst>
            <pc:docMk/>
            <pc:sldMk cId="2712764702" sldId="979"/>
            <ac:picMk id="19" creationId="{BBEB209C-A8D3-A2B8-CE37-C9FB56950AEB}"/>
          </ac:picMkLst>
        </pc:picChg>
        <pc:picChg chg="mod modCrop">
          <ac:chgData name="Chang,Spencer Jordan" userId="47bc148a-f66a-4a29-97b6-6d9f682b338e" providerId="ADAL" clId="{DFAB4FE0-7F34-41E0-8D28-9176CF27BDF8}" dt="2024-09-12T17:23:00.618" v="25547" actId="1076"/>
          <ac:picMkLst>
            <pc:docMk/>
            <pc:sldMk cId="2712764702" sldId="979"/>
            <ac:picMk id="20" creationId="{CD2B7485-8846-7504-FCCE-9738CCA518C6}"/>
          </ac:picMkLst>
        </pc:picChg>
        <pc:picChg chg="add mod ord modCrop">
          <ac:chgData name="Chang,Spencer Jordan" userId="47bc148a-f66a-4a29-97b6-6d9f682b338e" providerId="ADAL" clId="{DFAB4FE0-7F34-41E0-8D28-9176CF27BDF8}" dt="2024-09-12T17:23:00.618" v="25547" actId="1076"/>
          <ac:picMkLst>
            <pc:docMk/>
            <pc:sldMk cId="2712764702" sldId="979"/>
            <ac:picMk id="22" creationId="{24BF11C9-4AF7-0E2A-76B0-6AE0D5CDE8E1}"/>
          </ac:picMkLst>
        </pc:picChg>
        <pc:picChg chg="add mod ord modCrop">
          <ac:chgData name="Chang,Spencer Jordan" userId="47bc148a-f66a-4a29-97b6-6d9f682b338e" providerId="ADAL" clId="{DFAB4FE0-7F34-41E0-8D28-9176CF27BDF8}" dt="2024-09-12T17:23:00.618" v="25547" actId="1076"/>
          <ac:picMkLst>
            <pc:docMk/>
            <pc:sldMk cId="2712764702" sldId="979"/>
            <ac:picMk id="44" creationId="{2286CDB3-BE77-7332-396D-CAC6CC85909C}"/>
          </ac:picMkLst>
        </pc:picChg>
        <pc:cxnChg chg="mod">
          <ac:chgData name="Chang,Spencer Jordan" userId="47bc148a-f66a-4a29-97b6-6d9f682b338e" providerId="ADAL" clId="{DFAB4FE0-7F34-41E0-8D28-9176CF27BDF8}" dt="2024-09-12T17:23:00.618" v="25547" actId="1076"/>
          <ac:cxnSpMkLst>
            <pc:docMk/>
            <pc:sldMk cId="2712764702" sldId="979"/>
            <ac:cxnSpMk id="4" creationId="{7585CD41-2A19-2184-5829-6D09F2906921}"/>
          </ac:cxnSpMkLst>
        </pc:cxnChg>
        <pc:cxnChg chg="del mod">
          <ac:chgData name="Chang,Spencer Jordan" userId="47bc148a-f66a-4a29-97b6-6d9f682b338e" providerId="ADAL" clId="{DFAB4FE0-7F34-41E0-8D28-9176CF27BDF8}" dt="2024-09-11T18:01:05.534" v="22543" actId="478"/>
          <ac:cxnSpMkLst>
            <pc:docMk/>
            <pc:sldMk cId="2712764702" sldId="979"/>
            <ac:cxnSpMk id="9" creationId="{2394C05B-9CC2-9A13-9F53-3BE80A037E6C}"/>
          </ac:cxnSpMkLst>
        </pc:cxnChg>
        <pc:cxnChg chg="mod">
          <ac:chgData name="Chang,Spencer Jordan" userId="47bc148a-f66a-4a29-97b6-6d9f682b338e" providerId="ADAL" clId="{DFAB4FE0-7F34-41E0-8D28-9176CF27BDF8}" dt="2024-09-12T17:23:00.618" v="25547" actId="1076"/>
          <ac:cxnSpMkLst>
            <pc:docMk/>
            <pc:sldMk cId="2712764702" sldId="979"/>
            <ac:cxnSpMk id="10" creationId="{F4662A8F-F99D-7AC1-C716-EA34A02DDD84}"/>
          </ac:cxnSpMkLst>
        </pc:cxnChg>
        <pc:cxnChg chg="mod">
          <ac:chgData name="Chang,Spencer Jordan" userId="47bc148a-f66a-4a29-97b6-6d9f682b338e" providerId="ADAL" clId="{DFAB4FE0-7F34-41E0-8D28-9176CF27BDF8}" dt="2024-09-12T17:23:00.618" v="25547" actId="1076"/>
          <ac:cxnSpMkLst>
            <pc:docMk/>
            <pc:sldMk cId="2712764702" sldId="979"/>
            <ac:cxnSpMk id="11" creationId="{7F639F6C-5CAC-D013-128A-25685EA0CF2A}"/>
          </ac:cxnSpMkLst>
        </pc:cxnChg>
        <pc:cxnChg chg="mod">
          <ac:chgData name="Chang,Spencer Jordan" userId="47bc148a-f66a-4a29-97b6-6d9f682b338e" providerId="ADAL" clId="{DFAB4FE0-7F34-41E0-8D28-9176CF27BDF8}" dt="2024-09-12T17:23:00.618" v="25547" actId="1076"/>
          <ac:cxnSpMkLst>
            <pc:docMk/>
            <pc:sldMk cId="2712764702" sldId="979"/>
            <ac:cxnSpMk id="12" creationId="{1199DF29-B3E9-71CA-9B3C-E47EA2330167}"/>
          </ac:cxnSpMkLst>
        </pc:cxnChg>
        <pc:cxnChg chg="mod">
          <ac:chgData name="Chang,Spencer Jordan" userId="47bc148a-f66a-4a29-97b6-6d9f682b338e" providerId="ADAL" clId="{DFAB4FE0-7F34-41E0-8D28-9176CF27BDF8}" dt="2024-09-12T17:23:00.618" v="25547" actId="1076"/>
          <ac:cxnSpMkLst>
            <pc:docMk/>
            <pc:sldMk cId="2712764702" sldId="979"/>
            <ac:cxnSpMk id="13" creationId="{937F97EE-6AF5-AC14-EFDE-3BED93D59BCD}"/>
          </ac:cxnSpMkLst>
        </pc:cxnChg>
        <pc:cxnChg chg="add mod">
          <ac:chgData name="Chang,Spencer Jordan" userId="47bc148a-f66a-4a29-97b6-6d9f682b338e" providerId="ADAL" clId="{DFAB4FE0-7F34-41E0-8D28-9176CF27BDF8}" dt="2024-09-12T17:23:00.618" v="25547" actId="1076"/>
          <ac:cxnSpMkLst>
            <pc:docMk/>
            <pc:sldMk cId="2712764702" sldId="979"/>
            <ac:cxnSpMk id="23" creationId="{02906C51-6DD5-AFBE-3817-29CDFFA51E49}"/>
          </ac:cxnSpMkLst>
        </pc:cxnChg>
        <pc:cxnChg chg="add mod">
          <ac:chgData name="Chang,Spencer Jordan" userId="47bc148a-f66a-4a29-97b6-6d9f682b338e" providerId="ADAL" clId="{DFAB4FE0-7F34-41E0-8D28-9176CF27BDF8}" dt="2024-09-12T17:23:00.618" v="25547" actId="1076"/>
          <ac:cxnSpMkLst>
            <pc:docMk/>
            <pc:sldMk cId="2712764702" sldId="979"/>
            <ac:cxnSpMk id="27" creationId="{C1C9E482-8956-C825-615D-BDE6B673A7AA}"/>
          </ac:cxnSpMkLst>
        </pc:cxnChg>
        <pc:cxnChg chg="add mod">
          <ac:chgData name="Chang,Spencer Jordan" userId="47bc148a-f66a-4a29-97b6-6d9f682b338e" providerId="ADAL" clId="{DFAB4FE0-7F34-41E0-8D28-9176CF27BDF8}" dt="2024-09-12T17:23:00.618" v="25547" actId="1076"/>
          <ac:cxnSpMkLst>
            <pc:docMk/>
            <pc:sldMk cId="2712764702" sldId="979"/>
            <ac:cxnSpMk id="30" creationId="{72C6D9C2-23AB-A01C-220D-392035A56AAF}"/>
          </ac:cxnSpMkLst>
        </pc:cxnChg>
        <pc:cxnChg chg="add mod">
          <ac:chgData name="Chang,Spencer Jordan" userId="47bc148a-f66a-4a29-97b6-6d9f682b338e" providerId="ADAL" clId="{DFAB4FE0-7F34-41E0-8D28-9176CF27BDF8}" dt="2024-09-11T18:02:22.944" v="22570" actId="164"/>
          <ac:cxnSpMkLst>
            <pc:docMk/>
            <pc:sldMk cId="2712764702" sldId="979"/>
            <ac:cxnSpMk id="36" creationId="{C0251939-14EC-E037-A831-C61B591468E3}"/>
          </ac:cxnSpMkLst>
        </pc:cxnChg>
      </pc:sldChg>
      <pc:sldChg chg="addSp delSp modSp add del mod modTransition modNotesTx">
        <pc:chgData name="Chang,Spencer Jordan" userId="47bc148a-f66a-4a29-97b6-6d9f682b338e" providerId="ADAL" clId="{DFAB4FE0-7F34-41E0-8D28-9176CF27BDF8}" dt="2024-09-23T14:59:33.971" v="53202" actId="47"/>
        <pc:sldMkLst>
          <pc:docMk/>
          <pc:sldMk cId="3213888885" sldId="980"/>
        </pc:sldMkLst>
        <pc:spChg chg="mod">
          <ac:chgData name="Chang,Spencer Jordan" userId="47bc148a-f66a-4a29-97b6-6d9f682b338e" providerId="ADAL" clId="{DFAB4FE0-7F34-41E0-8D28-9176CF27BDF8}" dt="2024-09-12T12:31:47.598" v="22887" actId="20577"/>
          <ac:spMkLst>
            <pc:docMk/>
            <pc:sldMk cId="3213888885" sldId="980"/>
            <ac:spMk id="2" creationId="{2CC42FB2-6766-ED89-7B44-F196268B7B3F}"/>
          </ac:spMkLst>
        </pc:spChg>
        <pc:spChg chg="add del mod">
          <ac:chgData name="Chang,Spencer Jordan" userId="47bc148a-f66a-4a29-97b6-6d9f682b338e" providerId="ADAL" clId="{DFAB4FE0-7F34-41E0-8D28-9176CF27BDF8}" dt="2024-09-19T12:00:40.170" v="48679" actId="478"/>
          <ac:spMkLst>
            <pc:docMk/>
            <pc:sldMk cId="3213888885" sldId="980"/>
            <ac:spMk id="5" creationId="{EAE34D2F-1CD7-FB5C-3816-B5037E66ECA0}"/>
          </ac:spMkLst>
        </pc:spChg>
        <pc:spChg chg="del">
          <ac:chgData name="Chang,Spencer Jordan" userId="47bc148a-f66a-4a29-97b6-6d9f682b338e" providerId="ADAL" clId="{DFAB4FE0-7F34-41E0-8D28-9176CF27BDF8}" dt="2024-09-12T12:35:30.254" v="22958" actId="478"/>
          <ac:spMkLst>
            <pc:docMk/>
            <pc:sldMk cId="3213888885" sldId="980"/>
            <ac:spMk id="6" creationId="{22D6676E-B77F-3B20-4E4E-8EAF9C200F93}"/>
          </ac:spMkLst>
        </pc:spChg>
        <pc:spChg chg="del">
          <ac:chgData name="Chang,Spencer Jordan" userId="47bc148a-f66a-4a29-97b6-6d9f682b338e" providerId="ADAL" clId="{DFAB4FE0-7F34-41E0-8D28-9176CF27BDF8}" dt="2024-09-19T12:00:46.970" v="48684" actId="478"/>
          <ac:spMkLst>
            <pc:docMk/>
            <pc:sldMk cId="3213888885" sldId="980"/>
            <ac:spMk id="7" creationId="{CEC8A156-0615-5A00-7450-8C9133CDBB36}"/>
          </ac:spMkLst>
        </pc:spChg>
        <pc:graphicFrameChg chg="mod modGraphic">
          <ac:chgData name="Chang,Spencer Jordan" userId="47bc148a-f66a-4a29-97b6-6d9f682b338e" providerId="ADAL" clId="{DFAB4FE0-7F34-41E0-8D28-9176CF27BDF8}" dt="2024-09-23T14:57:11.490" v="53159" actId="20577"/>
          <ac:graphicFrameMkLst>
            <pc:docMk/>
            <pc:sldMk cId="3213888885" sldId="980"/>
            <ac:graphicFrameMk id="15" creationId="{0F189E23-8F30-8775-392E-2DE91E35616B}"/>
          </ac:graphicFrameMkLst>
        </pc:graphicFrameChg>
      </pc:sldChg>
      <pc:sldChg chg="modSp new del mod ord">
        <pc:chgData name="Chang,Spencer Jordan" userId="47bc148a-f66a-4a29-97b6-6d9f682b338e" providerId="ADAL" clId="{DFAB4FE0-7F34-41E0-8D28-9176CF27BDF8}" dt="2024-09-14T17:02:42.205" v="34604" actId="2696"/>
        <pc:sldMkLst>
          <pc:docMk/>
          <pc:sldMk cId="3514327237" sldId="981"/>
        </pc:sldMkLst>
        <pc:spChg chg="mod">
          <ac:chgData name="Chang,Spencer Jordan" userId="47bc148a-f66a-4a29-97b6-6d9f682b338e" providerId="ADAL" clId="{DFAB4FE0-7F34-41E0-8D28-9176CF27BDF8}" dt="2024-09-12T12:55:19.773" v="24494" actId="20577"/>
          <ac:spMkLst>
            <pc:docMk/>
            <pc:sldMk cId="3514327237" sldId="981"/>
            <ac:spMk id="2" creationId="{D6141793-3E0A-BB38-EC38-DE128C7CF90C}"/>
          </ac:spMkLst>
        </pc:spChg>
      </pc:sldChg>
      <pc:sldChg chg="add del">
        <pc:chgData name="Chang,Spencer Jordan" userId="47bc148a-f66a-4a29-97b6-6d9f682b338e" providerId="ADAL" clId="{DFAB4FE0-7F34-41E0-8D28-9176CF27BDF8}" dt="2024-09-14T17:02:50.540" v="34606" actId="47"/>
        <pc:sldMkLst>
          <pc:docMk/>
          <pc:sldMk cId="3940193062" sldId="981"/>
        </pc:sldMkLst>
      </pc:sldChg>
      <pc:sldChg chg="addSp delSp modSp new del mod modShow">
        <pc:chgData name="Chang,Spencer Jordan" userId="47bc148a-f66a-4a29-97b6-6d9f682b338e" providerId="ADAL" clId="{DFAB4FE0-7F34-41E0-8D28-9176CF27BDF8}" dt="2024-09-12T17:20:39.434" v="25534" actId="2696"/>
        <pc:sldMkLst>
          <pc:docMk/>
          <pc:sldMk cId="2961684469" sldId="982"/>
        </pc:sldMkLst>
        <pc:spChg chg="mod">
          <ac:chgData name="Chang,Spencer Jordan" userId="47bc148a-f66a-4a29-97b6-6d9f682b338e" providerId="ADAL" clId="{DFAB4FE0-7F34-41E0-8D28-9176CF27BDF8}" dt="2024-09-12T16:41:26.112" v="25235" actId="20577"/>
          <ac:spMkLst>
            <pc:docMk/>
            <pc:sldMk cId="2961684469" sldId="982"/>
            <ac:spMk id="2" creationId="{1F6EAFA6-4900-738F-B5CD-9AC2C318E49A}"/>
          </ac:spMkLst>
        </pc:spChg>
        <pc:spChg chg="mod">
          <ac:chgData name="Chang,Spencer Jordan" userId="47bc148a-f66a-4a29-97b6-6d9f682b338e" providerId="ADAL" clId="{DFAB4FE0-7F34-41E0-8D28-9176CF27BDF8}" dt="2024-09-12T16:40:06.660" v="25169" actId="1037"/>
          <ac:spMkLst>
            <pc:docMk/>
            <pc:sldMk cId="2961684469" sldId="982"/>
            <ac:spMk id="3" creationId="{5C9E0C28-507B-5A2B-8F15-D37E6C79D493}"/>
          </ac:spMkLst>
        </pc:spChg>
        <pc:spChg chg="mod">
          <ac:chgData name="Chang,Spencer Jordan" userId="47bc148a-f66a-4a29-97b6-6d9f682b338e" providerId="ADAL" clId="{DFAB4FE0-7F34-41E0-8D28-9176CF27BDF8}" dt="2024-09-12T16:30:28.502" v="25054"/>
          <ac:spMkLst>
            <pc:docMk/>
            <pc:sldMk cId="2961684469" sldId="982"/>
            <ac:spMk id="12" creationId="{A740C6B0-0528-9A1B-3439-EF30548730D7}"/>
          </ac:spMkLst>
        </pc:spChg>
        <pc:spChg chg="mod">
          <ac:chgData name="Chang,Spencer Jordan" userId="47bc148a-f66a-4a29-97b6-6d9f682b338e" providerId="ADAL" clId="{DFAB4FE0-7F34-41E0-8D28-9176CF27BDF8}" dt="2024-09-12T16:30:28.502" v="25054"/>
          <ac:spMkLst>
            <pc:docMk/>
            <pc:sldMk cId="2961684469" sldId="982"/>
            <ac:spMk id="13" creationId="{EA29AC68-CAE3-735F-DA55-CD09AE9784C0}"/>
          </ac:spMkLst>
        </pc:spChg>
        <pc:spChg chg="mod">
          <ac:chgData name="Chang,Spencer Jordan" userId="47bc148a-f66a-4a29-97b6-6d9f682b338e" providerId="ADAL" clId="{DFAB4FE0-7F34-41E0-8D28-9176CF27BDF8}" dt="2024-09-12T16:30:28.502" v="25054"/>
          <ac:spMkLst>
            <pc:docMk/>
            <pc:sldMk cId="2961684469" sldId="982"/>
            <ac:spMk id="14" creationId="{CB0AC060-DF5F-A44E-4C72-F741074C4E9A}"/>
          </ac:spMkLst>
        </pc:spChg>
        <pc:spChg chg="mod">
          <ac:chgData name="Chang,Spencer Jordan" userId="47bc148a-f66a-4a29-97b6-6d9f682b338e" providerId="ADAL" clId="{DFAB4FE0-7F34-41E0-8D28-9176CF27BDF8}" dt="2024-09-12T16:30:28.502" v="25054"/>
          <ac:spMkLst>
            <pc:docMk/>
            <pc:sldMk cId="2961684469" sldId="982"/>
            <ac:spMk id="15" creationId="{A4C0A0F5-5432-1F77-ED5F-7B1B064E0707}"/>
          </ac:spMkLst>
        </pc:spChg>
        <pc:spChg chg="mod">
          <ac:chgData name="Chang,Spencer Jordan" userId="47bc148a-f66a-4a29-97b6-6d9f682b338e" providerId="ADAL" clId="{DFAB4FE0-7F34-41E0-8D28-9176CF27BDF8}" dt="2024-09-12T16:30:28.502" v="25054"/>
          <ac:spMkLst>
            <pc:docMk/>
            <pc:sldMk cId="2961684469" sldId="982"/>
            <ac:spMk id="16" creationId="{BD085AF2-A6A8-476B-E38C-01CDAF2EB5ED}"/>
          </ac:spMkLst>
        </pc:spChg>
        <pc:spChg chg="mod">
          <ac:chgData name="Chang,Spencer Jordan" userId="47bc148a-f66a-4a29-97b6-6d9f682b338e" providerId="ADAL" clId="{DFAB4FE0-7F34-41E0-8D28-9176CF27BDF8}" dt="2024-09-12T16:30:28.502" v="25054"/>
          <ac:spMkLst>
            <pc:docMk/>
            <pc:sldMk cId="2961684469" sldId="982"/>
            <ac:spMk id="17" creationId="{50DE0B62-288C-BF4B-EEFA-268A3F896B28}"/>
          </ac:spMkLst>
        </pc:spChg>
        <pc:spChg chg="mod">
          <ac:chgData name="Chang,Spencer Jordan" userId="47bc148a-f66a-4a29-97b6-6d9f682b338e" providerId="ADAL" clId="{DFAB4FE0-7F34-41E0-8D28-9176CF27BDF8}" dt="2024-09-12T16:30:28.502" v="25054"/>
          <ac:spMkLst>
            <pc:docMk/>
            <pc:sldMk cId="2961684469" sldId="982"/>
            <ac:spMk id="18" creationId="{80EDF79B-0403-20CF-6788-87C367BF37B3}"/>
          </ac:spMkLst>
        </pc:spChg>
        <pc:spChg chg="mod">
          <ac:chgData name="Chang,Spencer Jordan" userId="47bc148a-f66a-4a29-97b6-6d9f682b338e" providerId="ADAL" clId="{DFAB4FE0-7F34-41E0-8D28-9176CF27BDF8}" dt="2024-09-12T16:30:28.502" v="25054"/>
          <ac:spMkLst>
            <pc:docMk/>
            <pc:sldMk cId="2961684469" sldId="982"/>
            <ac:spMk id="19" creationId="{4292B086-B6E3-5E88-4A76-6C01497A5900}"/>
          </ac:spMkLst>
        </pc:spChg>
        <pc:spChg chg="mod">
          <ac:chgData name="Chang,Spencer Jordan" userId="47bc148a-f66a-4a29-97b6-6d9f682b338e" providerId="ADAL" clId="{DFAB4FE0-7F34-41E0-8D28-9176CF27BDF8}" dt="2024-09-12T16:30:28.502" v="25054"/>
          <ac:spMkLst>
            <pc:docMk/>
            <pc:sldMk cId="2961684469" sldId="982"/>
            <ac:spMk id="20" creationId="{40A7DADF-B62A-6B5F-A374-71BDF4338543}"/>
          </ac:spMkLst>
        </pc:spChg>
        <pc:spChg chg="mod">
          <ac:chgData name="Chang,Spencer Jordan" userId="47bc148a-f66a-4a29-97b6-6d9f682b338e" providerId="ADAL" clId="{DFAB4FE0-7F34-41E0-8D28-9176CF27BDF8}" dt="2024-09-12T16:30:28.502" v="25054"/>
          <ac:spMkLst>
            <pc:docMk/>
            <pc:sldMk cId="2961684469" sldId="982"/>
            <ac:spMk id="21" creationId="{57F60A4D-BC15-05F0-87EA-98B87CF398B2}"/>
          </ac:spMkLst>
        </pc:spChg>
        <pc:spChg chg="mod">
          <ac:chgData name="Chang,Spencer Jordan" userId="47bc148a-f66a-4a29-97b6-6d9f682b338e" providerId="ADAL" clId="{DFAB4FE0-7F34-41E0-8D28-9176CF27BDF8}" dt="2024-09-12T16:30:28.502" v="25054"/>
          <ac:spMkLst>
            <pc:docMk/>
            <pc:sldMk cId="2961684469" sldId="982"/>
            <ac:spMk id="22" creationId="{D47ACE95-7A87-A8E7-133C-0B4EFF082F81}"/>
          </ac:spMkLst>
        </pc:spChg>
        <pc:spChg chg="mod">
          <ac:chgData name="Chang,Spencer Jordan" userId="47bc148a-f66a-4a29-97b6-6d9f682b338e" providerId="ADAL" clId="{DFAB4FE0-7F34-41E0-8D28-9176CF27BDF8}" dt="2024-09-12T16:30:28.502" v="25054"/>
          <ac:spMkLst>
            <pc:docMk/>
            <pc:sldMk cId="2961684469" sldId="982"/>
            <ac:spMk id="23" creationId="{1A944E6D-BE00-4BE2-C699-ADB55DC6A53E}"/>
          </ac:spMkLst>
        </pc:spChg>
        <pc:spChg chg="mod">
          <ac:chgData name="Chang,Spencer Jordan" userId="47bc148a-f66a-4a29-97b6-6d9f682b338e" providerId="ADAL" clId="{DFAB4FE0-7F34-41E0-8D28-9176CF27BDF8}" dt="2024-09-12T16:30:28.502" v="25054"/>
          <ac:spMkLst>
            <pc:docMk/>
            <pc:sldMk cId="2961684469" sldId="982"/>
            <ac:spMk id="24" creationId="{D637AAB8-C905-B935-F229-FE51F43F58C6}"/>
          </ac:spMkLst>
        </pc:spChg>
        <pc:spChg chg="mod topLvl">
          <ac:chgData name="Chang,Spencer Jordan" userId="47bc148a-f66a-4a29-97b6-6d9f682b338e" providerId="ADAL" clId="{DFAB4FE0-7F34-41E0-8D28-9176CF27BDF8}" dt="2024-09-12T16:44:41.590" v="25270" actId="165"/>
          <ac:spMkLst>
            <pc:docMk/>
            <pc:sldMk cId="2961684469" sldId="982"/>
            <ac:spMk id="32" creationId="{DD9F2E03-BA94-A9EA-CE40-1E005349DA99}"/>
          </ac:spMkLst>
        </pc:spChg>
        <pc:spChg chg="mod topLvl">
          <ac:chgData name="Chang,Spencer Jordan" userId="47bc148a-f66a-4a29-97b6-6d9f682b338e" providerId="ADAL" clId="{DFAB4FE0-7F34-41E0-8D28-9176CF27BDF8}" dt="2024-09-12T16:44:41.590" v="25270" actId="165"/>
          <ac:spMkLst>
            <pc:docMk/>
            <pc:sldMk cId="2961684469" sldId="982"/>
            <ac:spMk id="33" creationId="{C7477809-3190-12EC-1D94-A998C9F33DD9}"/>
          </ac:spMkLst>
        </pc:spChg>
        <pc:spChg chg="mod topLvl">
          <ac:chgData name="Chang,Spencer Jordan" userId="47bc148a-f66a-4a29-97b6-6d9f682b338e" providerId="ADAL" clId="{DFAB4FE0-7F34-41E0-8D28-9176CF27BDF8}" dt="2024-09-12T16:44:41.590" v="25270" actId="165"/>
          <ac:spMkLst>
            <pc:docMk/>
            <pc:sldMk cId="2961684469" sldId="982"/>
            <ac:spMk id="34" creationId="{95CDDC67-79BD-CB08-0C3A-6C05C8C36E04}"/>
          </ac:spMkLst>
        </pc:spChg>
        <pc:spChg chg="mod topLvl">
          <ac:chgData name="Chang,Spencer Jordan" userId="47bc148a-f66a-4a29-97b6-6d9f682b338e" providerId="ADAL" clId="{DFAB4FE0-7F34-41E0-8D28-9176CF27BDF8}" dt="2024-09-12T16:44:41.590" v="25270" actId="165"/>
          <ac:spMkLst>
            <pc:docMk/>
            <pc:sldMk cId="2961684469" sldId="982"/>
            <ac:spMk id="35" creationId="{49FB42CE-31E5-EFE3-224D-67B88854758C}"/>
          </ac:spMkLst>
        </pc:spChg>
        <pc:spChg chg="mod topLvl">
          <ac:chgData name="Chang,Spencer Jordan" userId="47bc148a-f66a-4a29-97b6-6d9f682b338e" providerId="ADAL" clId="{DFAB4FE0-7F34-41E0-8D28-9176CF27BDF8}" dt="2024-09-12T16:44:41.590" v="25270" actId="165"/>
          <ac:spMkLst>
            <pc:docMk/>
            <pc:sldMk cId="2961684469" sldId="982"/>
            <ac:spMk id="36" creationId="{4572836E-793C-B526-E37F-1FA20DF53078}"/>
          </ac:spMkLst>
        </pc:spChg>
        <pc:spChg chg="mod topLvl">
          <ac:chgData name="Chang,Spencer Jordan" userId="47bc148a-f66a-4a29-97b6-6d9f682b338e" providerId="ADAL" clId="{DFAB4FE0-7F34-41E0-8D28-9176CF27BDF8}" dt="2024-09-12T16:44:41.590" v="25270" actId="165"/>
          <ac:spMkLst>
            <pc:docMk/>
            <pc:sldMk cId="2961684469" sldId="982"/>
            <ac:spMk id="37" creationId="{CE812E2E-4EC1-C65B-26E4-B654C35D4561}"/>
          </ac:spMkLst>
        </pc:spChg>
        <pc:spChg chg="mod topLvl">
          <ac:chgData name="Chang,Spencer Jordan" userId="47bc148a-f66a-4a29-97b6-6d9f682b338e" providerId="ADAL" clId="{DFAB4FE0-7F34-41E0-8D28-9176CF27BDF8}" dt="2024-09-12T16:44:41.590" v="25270" actId="165"/>
          <ac:spMkLst>
            <pc:docMk/>
            <pc:sldMk cId="2961684469" sldId="982"/>
            <ac:spMk id="38" creationId="{F458A33C-A499-14CD-C5D2-157A593288B9}"/>
          </ac:spMkLst>
        </pc:spChg>
        <pc:spChg chg="mod topLvl">
          <ac:chgData name="Chang,Spencer Jordan" userId="47bc148a-f66a-4a29-97b6-6d9f682b338e" providerId="ADAL" clId="{DFAB4FE0-7F34-41E0-8D28-9176CF27BDF8}" dt="2024-09-12T16:44:41.590" v="25270" actId="165"/>
          <ac:spMkLst>
            <pc:docMk/>
            <pc:sldMk cId="2961684469" sldId="982"/>
            <ac:spMk id="39" creationId="{7E05C52E-CE48-CB8D-DA86-36C1A64F87B0}"/>
          </ac:spMkLst>
        </pc:spChg>
        <pc:spChg chg="mod topLvl">
          <ac:chgData name="Chang,Spencer Jordan" userId="47bc148a-f66a-4a29-97b6-6d9f682b338e" providerId="ADAL" clId="{DFAB4FE0-7F34-41E0-8D28-9176CF27BDF8}" dt="2024-09-12T16:44:41.590" v="25270" actId="165"/>
          <ac:spMkLst>
            <pc:docMk/>
            <pc:sldMk cId="2961684469" sldId="982"/>
            <ac:spMk id="40" creationId="{7333EBDB-F1E9-9EEE-168E-E48AF5DA1557}"/>
          </ac:spMkLst>
        </pc:spChg>
        <pc:spChg chg="mod topLvl">
          <ac:chgData name="Chang,Spencer Jordan" userId="47bc148a-f66a-4a29-97b6-6d9f682b338e" providerId="ADAL" clId="{DFAB4FE0-7F34-41E0-8D28-9176CF27BDF8}" dt="2024-09-12T16:44:41.590" v="25270" actId="165"/>
          <ac:spMkLst>
            <pc:docMk/>
            <pc:sldMk cId="2961684469" sldId="982"/>
            <ac:spMk id="41" creationId="{6E373336-E5F1-C2F7-E539-A993CF984DA8}"/>
          </ac:spMkLst>
        </pc:spChg>
        <pc:spChg chg="mod topLvl">
          <ac:chgData name="Chang,Spencer Jordan" userId="47bc148a-f66a-4a29-97b6-6d9f682b338e" providerId="ADAL" clId="{DFAB4FE0-7F34-41E0-8D28-9176CF27BDF8}" dt="2024-09-12T16:44:41.590" v="25270" actId="165"/>
          <ac:spMkLst>
            <pc:docMk/>
            <pc:sldMk cId="2961684469" sldId="982"/>
            <ac:spMk id="42" creationId="{2A671869-C780-0C87-3B49-063C1D211596}"/>
          </ac:spMkLst>
        </pc:spChg>
        <pc:spChg chg="mod topLvl">
          <ac:chgData name="Chang,Spencer Jordan" userId="47bc148a-f66a-4a29-97b6-6d9f682b338e" providerId="ADAL" clId="{DFAB4FE0-7F34-41E0-8D28-9176CF27BDF8}" dt="2024-09-12T16:44:41.590" v="25270" actId="165"/>
          <ac:spMkLst>
            <pc:docMk/>
            <pc:sldMk cId="2961684469" sldId="982"/>
            <ac:spMk id="43" creationId="{4D74B1C7-297D-0E39-8C22-7657FCBC99C2}"/>
          </ac:spMkLst>
        </pc:spChg>
        <pc:spChg chg="mod topLvl">
          <ac:chgData name="Chang,Spencer Jordan" userId="47bc148a-f66a-4a29-97b6-6d9f682b338e" providerId="ADAL" clId="{DFAB4FE0-7F34-41E0-8D28-9176CF27BDF8}" dt="2024-09-12T16:44:41.590" v="25270" actId="165"/>
          <ac:spMkLst>
            <pc:docMk/>
            <pc:sldMk cId="2961684469" sldId="982"/>
            <ac:spMk id="44" creationId="{9C19C52E-59BD-643F-8964-FA85A6751C18}"/>
          </ac:spMkLst>
        </pc:spChg>
        <pc:spChg chg="mod topLvl">
          <ac:chgData name="Chang,Spencer Jordan" userId="47bc148a-f66a-4a29-97b6-6d9f682b338e" providerId="ADAL" clId="{DFAB4FE0-7F34-41E0-8D28-9176CF27BDF8}" dt="2024-09-12T16:44:41.590" v="25270" actId="165"/>
          <ac:spMkLst>
            <pc:docMk/>
            <pc:sldMk cId="2961684469" sldId="982"/>
            <ac:spMk id="45" creationId="{F6F97A99-0190-697E-5A34-0C5859F5888A}"/>
          </ac:spMkLst>
        </pc:spChg>
        <pc:spChg chg="add mod topLvl">
          <ac:chgData name="Chang,Spencer Jordan" userId="47bc148a-f66a-4a29-97b6-6d9f682b338e" providerId="ADAL" clId="{DFAB4FE0-7F34-41E0-8D28-9176CF27BDF8}" dt="2024-09-12T16:44:52.644" v="25273" actId="164"/>
          <ac:spMkLst>
            <pc:docMk/>
            <pc:sldMk cId="2961684469" sldId="982"/>
            <ac:spMk id="46" creationId="{9A0052C9-149B-F2D5-EB10-B68A6CB8B3DA}"/>
          </ac:spMkLst>
        </pc:spChg>
        <pc:spChg chg="add mod topLvl">
          <ac:chgData name="Chang,Spencer Jordan" userId="47bc148a-f66a-4a29-97b6-6d9f682b338e" providerId="ADAL" clId="{DFAB4FE0-7F34-41E0-8D28-9176CF27BDF8}" dt="2024-09-12T16:44:52.644" v="25273" actId="164"/>
          <ac:spMkLst>
            <pc:docMk/>
            <pc:sldMk cId="2961684469" sldId="982"/>
            <ac:spMk id="47" creationId="{FAD3F852-70E7-2667-2B8F-EC6FF7AD74BC}"/>
          </ac:spMkLst>
        </pc:spChg>
        <pc:spChg chg="add mod topLvl">
          <ac:chgData name="Chang,Spencer Jordan" userId="47bc148a-f66a-4a29-97b6-6d9f682b338e" providerId="ADAL" clId="{DFAB4FE0-7F34-41E0-8D28-9176CF27BDF8}" dt="2024-09-12T16:44:52.644" v="25273" actId="164"/>
          <ac:spMkLst>
            <pc:docMk/>
            <pc:sldMk cId="2961684469" sldId="982"/>
            <ac:spMk id="48" creationId="{6464A1FE-85FD-FBDE-5EDD-4B82EFDAE914}"/>
          </ac:spMkLst>
        </pc:spChg>
        <pc:grpChg chg="add del mod">
          <ac:chgData name="Chang,Spencer Jordan" userId="47bc148a-f66a-4a29-97b6-6d9f682b338e" providerId="ADAL" clId="{DFAB4FE0-7F34-41E0-8D28-9176CF27BDF8}" dt="2024-09-12T16:34:20.736" v="25071" actId="478"/>
          <ac:grpSpMkLst>
            <pc:docMk/>
            <pc:sldMk cId="2961684469" sldId="982"/>
            <ac:grpSpMk id="10" creationId="{79FE992A-E1C7-7114-D08B-9099D8165C1D}"/>
          </ac:grpSpMkLst>
        </pc:grpChg>
        <pc:grpChg chg="add del mod">
          <ac:chgData name="Chang,Spencer Jordan" userId="47bc148a-f66a-4a29-97b6-6d9f682b338e" providerId="ADAL" clId="{DFAB4FE0-7F34-41E0-8D28-9176CF27BDF8}" dt="2024-09-12T16:34:10.555" v="25067" actId="165"/>
          <ac:grpSpMkLst>
            <pc:docMk/>
            <pc:sldMk cId="2961684469" sldId="982"/>
            <ac:grpSpMk id="27" creationId="{3007FA47-4F5B-7F5E-0263-E7D8A6EBC85C}"/>
          </ac:grpSpMkLst>
        </pc:grpChg>
        <pc:grpChg chg="add del mod">
          <ac:chgData name="Chang,Spencer Jordan" userId="47bc148a-f66a-4a29-97b6-6d9f682b338e" providerId="ADAL" clId="{DFAB4FE0-7F34-41E0-8D28-9176CF27BDF8}" dt="2024-09-12T16:41:44.588" v="25236" actId="165"/>
          <ac:grpSpMkLst>
            <pc:docMk/>
            <pc:sldMk cId="2961684469" sldId="982"/>
            <ac:grpSpMk id="28" creationId="{9F544AC7-F288-948A-D7C4-1BA6EC13D617}"/>
          </ac:grpSpMkLst>
        </pc:grpChg>
        <pc:grpChg chg="add del mod">
          <ac:chgData name="Chang,Spencer Jordan" userId="47bc148a-f66a-4a29-97b6-6d9f682b338e" providerId="ADAL" clId="{DFAB4FE0-7F34-41E0-8D28-9176CF27BDF8}" dt="2024-09-12T16:35:13.456" v="25077" actId="165"/>
          <ac:grpSpMkLst>
            <pc:docMk/>
            <pc:sldMk cId="2961684469" sldId="982"/>
            <ac:grpSpMk id="30" creationId="{9C713E1C-BC43-4B8B-AE30-6FB0CED53976}"/>
          </ac:grpSpMkLst>
        </pc:grpChg>
        <pc:grpChg chg="add del mod">
          <ac:chgData name="Chang,Spencer Jordan" userId="47bc148a-f66a-4a29-97b6-6d9f682b338e" providerId="ADAL" clId="{DFAB4FE0-7F34-41E0-8D28-9176CF27BDF8}" dt="2024-09-12T16:42:52.993" v="25254" actId="165"/>
          <ac:grpSpMkLst>
            <pc:docMk/>
            <pc:sldMk cId="2961684469" sldId="982"/>
            <ac:grpSpMk id="49" creationId="{9C741D37-2E9E-D9A6-9E6C-4F4158165B8C}"/>
          </ac:grpSpMkLst>
        </pc:grpChg>
        <pc:grpChg chg="add mod topLvl">
          <ac:chgData name="Chang,Spencer Jordan" userId="47bc148a-f66a-4a29-97b6-6d9f682b338e" providerId="ADAL" clId="{DFAB4FE0-7F34-41E0-8D28-9176CF27BDF8}" dt="2024-09-12T16:44:54.302" v="25274" actId="164"/>
          <ac:grpSpMkLst>
            <pc:docMk/>
            <pc:sldMk cId="2961684469" sldId="982"/>
            <ac:grpSpMk id="55" creationId="{CE73CDE7-C427-42FF-E08F-CDA0A1257A9C}"/>
          </ac:grpSpMkLst>
        </pc:grpChg>
        <pc:grpChg chg="add del mod topLvl">
          <ac:chgData name="Chang,Spencer Jordan" userId="47bc148a-f66a-4a29-97b6-6d9f682b338e" providerId="ADAL" clId="{DFAB4FE0-7F34-41E0-8D28-9176CF27BDF8}" dt="2024-09-12T16:44:43.994" v="25271" actId="165"/>
          <ac:grpSpMkLst>
            <pc:docMk/>
            <pc:sldMk cId="2961684469" sldId="982"/>
            <ac:grpSpMk id="56" creationId="{40BB6FE2-59AF-E7EB-22F7-560136C732A0}"/>
          </ac:grpSpMkLst>
        </pc:grpChg>
        <pc:grpChg chg="add del mod">
          <ac:chgData name="Chang,Spencer Jordan" userId="47bc148a-f66a-4a29-97b6-6d9f682b338e" providerId="ADAL" clId="{DFAB4FE0-7F34-41E0-8D28-9176CF27BDF8}" dt="2024-09-12T16:44:41.590" v="25270" actId="165"/>
          <ac:grpSpMkLst>
            <pc:docMk/>
            <pc:sldMk cId="2961684469" sldId="982"/>
            <ac:grpSpMk id="57" creationId="{2B9794E8-612E-F971-3600-C992A0B9510E}"/>
          </ac:grpSpMkLst>
        </pc:grpChg>
        <pc:grpChg chg="add mod">
          <ac:chgData name="Chang,Spencer Jordan" userId="47bc148a-f66a-4a29-97b6-6d9f682b338e" providerId="ADAL" clId="{DFAB4FE0-7F34-41E0-8D28-9176CF27BDF8}" dt="2024-09-12T16:44:54.302" v="25274" actId="164"/>
          <ac:grpSpMkLst>
            <pc:docMk/>
            <pc:sldMk cId="2961684469" sldId="982"/>
            <ac:grpSpMk id="58" creationId="{A61632AE-B4B8-B734-1883-B29B222434BF}"/>
          </ac:grpSpMkLst>
        </pc:grpChg>
        <pc:grpChg chg="add mod">
          <ac:chgData name="Chang,Spencer Jordan" userId="47bc148a-f66a-4a29-97b6-6d9f682b338e" providerId="ADAL" clId="{DFAB4FE0-7F34-41E0-8D28-9176CF27BDF8}" dt="2024-09-12T16:44:54.302" v="25274" actId="164"/>
          <ac:grpSpMkLst>
            <pc:docMk/>
            <pc:sldMk cId="2961684469" sldId="982"/>
            <ac:grpSpMk id="59" creationId="{D209F225-A5EC-3E0B-8744-B224D6C5A8B0}"/>
          </ac:grpSpMkLst>
        </pc:grpChg>
        <pc:picChg chg="add mod topLvl modCrop">
          <ac:chgData name="Chang,Spencer Jordan" userId="47bc148a-f66a-4a29-97b6-6d9f682b338e" providerId="ADAL" clId="{DFAB4FE0-7F34-41E0-8D28-9176CF27BDF8}" dt="2024-09-12T16:44:52.644" v="25273" actId="164"/>
          <ac:picMkLst>
            <pc:docMk/>
            <pc:sldMk cId="2961684469" sldId="982"/>
            <ac:picMk id="5" creationId="{99055B32-DAAD-3F01-29D0-070096C1E538}"/>
          </ac:picMkLst>
        </pc:picChg>
        <pc:picChg chg="add mod topLvl">
          <ac:chgData name="Chang,Spencer Jordan" userId="47bc148a-f66a-4a29-97b6-6d9f682b338e" providerId="ADAL" clId="{DFAB4FE0-7F34-41E0-8D28-9176CF27BDF8}" dt="2024-09-12T16:44:52.644" v="25273" actId="164"/>
          <ac:picMkLst>
            <pc:docMk/>
            <pc:sldMk cId="2961684469" sldId="982"/>
            <ac:picMk id="7" creationId="{419C07F7-D20F-1FE3-501E-9831F806A8BA}"/>
          </ac:picMkLst>
        </pc:picChg>
        <pc:picChg chg="add mod topLvl">
          <ac:chgData name="Chang,Spencer Jordan" userId="47bc148a-f66a-4a29-97b6-6d9f682b338e" providerId="ADAL" clId="{DFAB4FE0-7F34-41E0-8D28-9176CF27BDF8}" dt="2024-09-12T16:44:52.644" v="25273" actId="164"/>
          <ac:picMkLst>
            <pc:docMk/>
            <pc:sldMk cId="2961684469" sldId="982"/>
            <ac:picMk id="9" creationId="{0C6B2741-9976-94C2-1103-AD0A8E5EEC25}"/>
          </ac:picMkLst>
        </pc:picChg>
        <pc:picChg chg="mod">
          <ac:chgData name="Chang,Spencer Jordan" userId="47bc148a-f66a-4a29-97b6-6d9f682b338e" providerId="ADAL" clId="{DFAB4FE0-7F34-41E0-8D28-9176CF27BDF8}" dt="2024-09-12T16:30:28.502" v="25054"/>
          <ac:picMkLst>
            <pc:docMk/>
            <pc:sldMk cId="2961684469" sldId="982"/>
            <ac:picMk id="11" creationId="{59E097C5-2475-1C45-9976-E30C01242F63}"/>
          </ac:picMkLst>
        </pc:picChg>
        <pc:picChg chg="add mod topLvl">
          <ac:chgData name="Chang,Spencer Jordan" userId="47bc148a-f66a-4a29-97b6-6d9f682b338e" providerId="ADAL" clId="{DFAB4FE0-7F34-41E0-8D28-9176CF27BDF8}" dt="2024-09-12T16:44:52.644" v="25273" actId="164"/>
          <ac:picMkLst>
            <pc:docMk/>
            <pc:sldMk cId="2961684469" sldId="982"/>
            <ac:picMk id="26" creationId="{5C97EC6F-362D-EAD4-3109-3F49869AE19C}"/>
          </ac:picMkLst>
        </pc:picChg>
        <pc:picChg chg="add mod">
          <ac:chgData name="Chang,Spencer Jordan" userId="47bc148a-f66a-4a29-97b6-6d9f682b338e" providerId="ADAL" clId="{DFAB4FE0-7F34-41E0-8D28-9176CF27BDF8}" dt="2024-09-12T16:34:51.135" v="25074"/>
          <ac:picMkLst>
            <pc:docMk/>
            <pc:sldMk cId="2961684469" sldId="982"/>
            <ac:picMk id="29" creationId="{37F4D05E-EF50-4F8F-A5C0-FF32838F994E}"/>
          </ac:picMkLst>
        </pc:picChg>
        <pc:picChg chg="mod topLvl">
          <ac:chgData name="Chang,Spencer Jordan" userId="47bc148a-f66a-4a29-97b6-6d9f682b338e" providerId="ADAL" clId="{DFAB4FE0-7F34-41E0-8D28-9176CF27BDF8}" dt="2024-09-12T16:44:41.590" v="25270" actId="165"/>
          <ac:picMkLst>
            <pc:docMk/>
            <pc:sldMk cId="2961684469" sldId="982"/>
            <ac:picMk id="31" creationId="{CD74D03A-9E67-8245-86E0-A318025E307C}"/>
          </ac:picMkLst>
        </pc:picChg>
        <pc:picChg chg="add del mod">
          <ac:chgData name="Chang,Spencer Jordan" userId="47bc148a-f66a-4a29-97b6-6d9f682b338e" providerId="ADAL" clId="{DFAB4FE0-7F34-41E0-8D28-9176CF27BDF8}" dt="2024-09-12T16:42:13.818" v="25243" actId="478"/>
          <ac:picMkLst>
            <pc:docMk/>
            <pc:sldMk cId="2961684469" sldId="982"/>
            <ac:picMk id="50" creationId="{E16AC234-FAC6-02D1-5CCB-D780669DE5A0}"/>
          </ac:picMkLst>
        </pc:picChg>
        <pc:picChg chg="add mod topLvl modCrop">
          <ac:chgData name="Chang,Spencer Jordan" userId="47bc148a-f66a-4a29-97b6-6d9f682b338e" providerId="ADAL" clId="{DFAB4FE0-7F34-41E0-8D28-9176CF27BDF8}" dt="2024-09-12T16:44:52.644" v="25273" actId="164"/>
          <ac:picMkLst>
            <pc:docMk/>
            <pc:sldMk cId="2961684469" sldId="982"/>
            <ac:picMk id="51" creationId="{CDC22A80-C6DA-B03D-04BA-DE4295E522F9}"/>
          </ac:picMkLst>
        </pc:picChg>
        <pc:picChg chg="add mod topLvl modCrop">
          <ac:chgData name="Chang,Spencer Jordan" userId="47bc148a-f66a-4a29-97b6-6d9f682b338e" providerId="ADAL" clId="{DFAB4FE0-7F34-41E0-8D28-9176CF27BDF8}" dt="2024-09-12T16:44:52.644" v="25273" actId="164"/>
          <ac:picMkLst>
            <pc:docMk/>
            <pc:sldMk cId="2961684469" sldId="982"/>
            <ac:picMk id="52" creationId="{59C8BE73-6C2C-B708-DE96-3A876E7325EF}"/>
          </ac:picMkLst>
        </pc:picChg>
        <pc:picChg chg="add mod topLvl modCrop">
          <ac:chgData name="Chang,Spencer Jordan" userId="47bc148a-f66a-4a29-97b6-6d9f682b338e" providerId="ADAL" clId="{DFAB4FE0-7F34-41E0-8D28-9176CF27BDF8}" dt="2024-09-12T16:44:52.644" v="25273" actId="164"/>
          <ac:picMkLst>
            <pc:docMk/>
            <pc:sldMk cId="2961684469" sldId="982"/>
            <ac:picMk id="53" creationId="{F81B089A-17F5-AB14-FADF-E504D0B47363}"/>
          </ac:picMkLst>
        </pc:picChg>
        <pc:picChg chg="add mod topLvl modCrop">
          <ac:chgData name="Chang,Spencer Jordan" userId="47bc148a-f66a-4a29-97b6-6d9f682b338e" providerId="ADAL" clId="{DFAB4FE0-7F34-41E0-8D28-9176CF27BDF8}" dt="2024-09-12T16:44:52.644" v="25273" actId="164"/>
          <ac:picMkLst>
            <pc:docMk/>
            <pc:sldMk cId="2961684469" sldId="982"/>
            <ac:picMk id="54" creationId="{30BB8B69-4105-0FFB-A08C-CEB659EE7F2B}"/>
          </ac:picMkLst>
        </pc:picChg>
      </pc:sldChg>
      <pc:sldChg chg="addSp modSp add modTransition">
        <pc:chgData name="Chang,Spencer Jordan" userId="47bc148a-f66a-4a29-97b6-6d9f682b338e" providerId="ADAL" clId="{DFAB4FE0-7F34-41E0-8D28-9176CF27BDF8}" dt="2024-09-19T12:53:48.151" v="49336"/>
        <pc:sldMkLst>
          <pc:docMk/>
          <pc:sldMk cId="3549556532" sldId="982"/>
        </pc:sldMkLst>
        <pc:graphicFrameChg chg="add mod">
          <ac:chgData name="Chang,Spencer Jordan" userId="47bc148a-f66a-4a29-97b6-6d9f682b338e" providerId="ADAL" clId="{DFAB4FE0-7F34-41E0-8D28-9176CF27BDF8}" dt="2024-09-19T12:53:48.151" v="49336"/>
          <ac:graphicFrameMkLst>
            <pc:docMk/>
            <pc:sldMk cId="3549556532" sldId="982"/>
            <ac:graphicFrameMk id="8" creationId="{87A0B21C-37A9-022B-7B4F-C5E6020D9B25}"/>
          </ac:graphicFrameMkLst>
        </pc:graphicFrameChg>
      </pc:sldChg>
      <pc:sldChg chg="add del modNotesTx">
        <pc:chgData name="Chang,Spencer Jordan" userId="47bc148a-f66a-4a29-97b6-6d9f682b338e" providerId="ADAL" clId="{DFAB4FE0-7F34-41E0-8D28-9176CF27BDF8}" dt="2024-09-14T17:02:42.205" v="34604" actId="2696"/>
        <pc:sldMkLst>
          <pc:docMk/>
          <pc:sldMk cId="3783089667" sldId="982"/>
        </pc:sldMkLst>
      </pc:sldChg>
      <pc:sldChg chg="modSp new del mod">
        <pc:chgData name="Chang,Spencer Jordan" userId="47bc148a-f66a-4a29-97b6-6d9f682b338e" providerId="ADAL" clId="{DFAB4FE0-7F34-41E0-8D28-9176CF27BDF8}" dt="2024-09-12T16:23:56.434" v="25036" actId="47"/>
        <pc:sldMkLst>
          <pc:docMk/>
          <pc:sldMk cId="333846799" sldId="983"/>
        </pc:sldMkLst>
        <pc:spChg chg="mod">
          <ac:chgData name="Chang,Spencer Jordan" userId="47bc148a-f66a-4a29-97b6-6d9f682b338e" providerId="ADAL" clId="{DFAB4FE0-7F34-41E0-8D28-9176CF27BDF8}" dt="2024-09-12T16:23:35.579" v="25035" actId="20577"/>
          <ac:spMkLst>
            <pc:docMk/>
            <pc:sldMk cId="333846799" sldId="983"/>
            <ac:spMk id="2" creationId="{15FF1273-775C-F502-8B8C-6BC00C7C134C}"/>
          </ac:spMkLst>
        </pc:spChg>
      </pc:sldChg>
      <pc:sldChg chg="delSp add mod modShow">
        <pc:chgData name="Chang,Spencer Jordan" userId="47bc148a-f66a-4a29-97b6-6d9f682b338e" providerId="ADAL" clId="{DFAB4FE0-7F34-41E0-8D28-9176CF27BDF8}" dt="2024-09-26T17:56:54.818" v="55472" actId="478"/>
        <pc:sldMkLst>
          <pc:docMk/>
          <pc:sldMk cId="3763232730" sldId="983"/>
        </pc:sldMkLst>
        <pc:spChg chg="del">
          <ac:chgData name="Chang,Spencer Jordan" userId="47bc148a-f66a-4a29-97b6-6d9f682b338e" providerId="ADAL" clId="{DFAB4FE0-7F34-41E0-8D28-9176CF27BDF8}" dt="2024-09-26T17:56:54.818" v="55472" actId="478"/>
          <ac:spMkLst>
            <pc:docMk/>
            <pc:sldMk cId="3763232730" sldId="983"/>
            <ac:spMk id="2" creationId="{2D6E1FBA-F69C-BA53-A712-E2D78835A58A}"/>
          </ac:spMkLst>
        </pc:spChg>
      </pc:sldChg>
      <pc:sldChg chg="addSp delSp modSp add del mod modTransition modAnim modShow modNotesTx">
        <pc:chgData name="Chang,Spencer Jordan" userId="47bc148a-f66a-4a29-97b6-6d9f682b338e" providerId="ADAL" clId="{DFAB4FE0-7F34-41E0-8D28-9176CF27BDF8}" dt="2024-09-17T14:38:44.193" v="47493" actId="2696"/>
        <pc:sldMkLst>
          <pc:docMk/>
          <pc:sldMk cId="3789153618" sldId="983"/>
        </pc:sldMkLst>
        <pc:spChg chg="add mod">
          <ac:chgData name="Chang,Spencer Jordan" userId="47bc148a-f66a-4a29-97b6-6d9f682b338e" providerId="ADAL" clId="{DFAB4FE0-7F34-41E0-8D28-9176CF27BDF8}" dt="2024-09-16T17:05:54.889" v="46660"/>
          <ac:spMkLst>
            <pc:docMk/>
            <pc:sldMk cId="3789153618" sldId="983"/>
            <ac:spMk id="2" creationId="{2D6E1FBA-F69C-BA53-A712-E2D78835A58A}"/>
          </ac:spMkLst>
        </pc:spChg>
        <pc:spChg chg="del">
          <ac:chgData name="Chang,Spencer Jordan" userId="47bc148a-f66a-4a29-97b6-6d9f682b338e" providerId="ADAL" clId="{DFAB4FE0-7F34-41E0-8D28-9176CF27BDF8}" dt="2024-09-12T18:00:21.872" v="25717" actId="478"/>
          <ac:spMkLst>
            <pc:docMk/>
            <pc:sldMk cId="3789153618" sldId="983"/>
            <ac:spMk id="4" creationId="{24BE30E9-CD5A-E9CA-DD89-C89150D84159}"/>
          </ac:spMkLst>
        </pc:spChg>
        <pc:spChg chg="del">
          <ac:chgData name="Chang,Spencer Jordan" userId="47bc148a-f66a-4a29-97b6-6d9f682b338e" providerId="ADAL" clId="{DFAB4FE0-7F34-41E0-8D28-9176CF27BDF8}" dt="2024-09-12T18:00:22.358" v="25718" actId="478"/>
          <ac:spMkLst>
            <pc:docMk/>
            <pc:sldMk cId="3789153618" sldId="983"/>
            <ac:spMk id="6" creationId="{949B06A9-D137-312E-1088-7434DDD8BE96}"/>
          </ac:spMkLst>
        </pc:spChg>
        <pc:spChg chg="del">
          <ac:chgData name="Chang,Spencer Jordan" userId="47bc148a-f66a-4a29-97b6-6d9f682b338e" providerId="ADAL" clId="{DFAB4FE0-7F34-41E0-8D28-9176CF27BDF8}" dt="2024-09-12T18:01:01.072" v="25728" actId="478"/>
          <ac:spMkLst>
            <pc:docMk/>
            <pc:sldMk cId="3789153618" sldId="983"/>
            <ac:spMk id="9" creationId="{22BD3F49-1E54-EB4E-4785-49330952C436}"/>
          </ac:spMkLst>
        </pc:spChg>
        <pc:spChg chg="add mod">
          <ac:chgData name="Chang,Spencer Jordan" userId="47bc148a-f66a-4a29-97b6-6d9f682b338e" providerId="ADAL" clId="{DFAB4FE0-7F34-41E0-8D28-9176CF27BDF8}" dt="2024-09-12T23:08:13.636" v="26764" actId="1076"/>
          <ac:spMkLst>
            <pc:docMk/>
            <pc:sldMk cId="3789153618" sldId="983"/>
            <ac:spMk id="12" creationId="{99AA90E7-29C7-6DB2-0CA9-80FD1EA5EDF2}"/>
          </ac:spMkLst>
        </pc:spChg>
        <pc:graphicFrameChg chg="del mod">
          <ac:chgData name="Chang,Spencer Jordan" userId="47bc148a-f66a-4a29-97b6-6d9f682b338e" providerId="ADAL" clId="{DFAB4FE0-7F34-41E0-8D28-9176CF27BDF8}" dt="2024-09-12T18:00:20.250" v="25716" actId="478"/>
          <ac:graphicFrameMkLst>
            <pc:docMk/>
            <pc:sldMk cId="3789153618" sldId="983"/>
            <ac:graphicFrameMk id="2" creationId="{EB572A71-9DD6-868B-3769-92CC306CBAAA}"/>
          </ac:graphicFrameMkLst>
        </pc:graphicFrameChg>
        <pc:graphicFrameChg chg="add mod">
          <ac:chgData name="Chang,Spencer Jordan" userId="47bc148a-f66a-4a29-97b6-6d9f682b338e" providerId="ADAL" clId="{DFAB4FE0-7F34-41E0-8D28-9176CF27BDF8}" dt="2024-09-12T17:58:42.123" v="25706"/>
          <ac:graphicFrameMkLst>
            <pc:docMk/>
            <pc:sldMk cId="3789153618" sldId="983"/>
            <ac:graphicFrameMk id="8" creationId="{26F2885F-120B-7F7F-ACAC-B1FF80F79703}"/>
          </ac:graphicFrameMkLst>
        </pc:graphicFrameChg>
        <pc:graphicFrameChg chg="add mod">
          <ac:chgData name="Chang,Spencer Jordan" userId="47bc148a-f66a-4a29-97b6-6d9f682b338e" providerId="ADAL" clId="{DFAB4FE0-7F34-41E0-8D28-9176CF27BDF8}" dt="2024-09-12T17:59:59.379" v="25713"/>
          <ac:graphicFrameMkLst>
            <pc:docMk/>
            <pc:sldMk cId="3789153618" sldId="983"/>
            <ac:graphicFrameMk id="10" creationId="{3F524428-6C15-1DF4-9161-149A700D1C18}"/>
          </ac:graphicFrameMkLst>
        </pc:graphicFrameChg>
        <pc:graphicFrameChg chg="add del mod modGraphic">
          <ac:chgData name="Chang,Spencer Jordan" userId="47bc148a-f66a-4a29-97b6-6d9f682b338e" providerId="ADAL" clId="{DFAB4FE0-7F34-41E0-8D28-9176CF27BDF8}" dt="2024-09-12T18:12:36.711" v="25889" actId="478"/>
          <ac:graphicFrameMkLst>
            <pc:docMk/>
            <pc:sldMk cId="3789153618" sldId="983"/>
            <ac:graphicFrameMk id="11" creationId="{73813910-A865-8BE5-065C-C0FBE5670BAB}"/>
          </ac:graphicFrameMkLst>
        </pc:graphicFrameChg>
        <pc:graphicFrameChg chg="add mod">
          <ac:chgData name="Chang,Spencer Jordan" userId="47bc148a-f66a-4a29-97b6-6d9f682b338e" providerId="ADAL" clId="{DFAB4FE0-7F34-41E0-8D28-9176CF27BDF8}" dt="2024-09-12T18:13:02.552" v="25897"/>
          <ac:graphicFrameMkLst>
            <pc:docMk/>
            <pc:sldMk cId="3789153618" sldId="983"/>
            <ac:graphicFrameMk id="13" creationId="{D3B81788-D23F-B8BC-1EA4-0C439CA37550}"/>
          </ac:graphicFrameMkLst>
        </pc:graphicFrameChg>
        <pc:graphicFrameChg chg="add mod modGraphic">
          <ac:chgData name="Chang,Spencer Jordan" userId="47bc148a-f66a-4a29-97b6-6d9f682b338e" providerId="ADAL" clId="{DFAB4FE0-7F34-41E0-8D28-9176CF27BDF8}" dt="2024-09-16T11:28:18.186" v="41425"/>
          <ac:graphicFrameMkLst>
            <pc:docMk/>
            <pc:sldMk cId="3789153618" sldId="983"/>
            <ac:graphicFrameMk id="14" creationId="{1C24A4B1-D61A-4569-C0E5-65080E2492C9}"/>
          </ac:graphicFrameMkLst>
        </pc:graphicFrameChg>
      </pc:sldChg>
      <pc:sldChg chg="add del">
        <pc:chgData name="Chang,Spencer Jordan" userId="47bc148a-f66a-4a29-97b6-6d9f682b338e" providerId="ADAL" clId="{DFAB4FE0-7F34-41E0-8D28-9176CF27BDF8}" dt="2024-09-13T13:43:20.705" v="33085" actId="47"/>
        <pc:sldMkLst>
          <pc:docMk/>
          <pc:sldMk cId="2064472971" sldId="984"/>
        </pc:sldMkLst>
      </pc:sldChg>
      <pc:sldChg chg="delSp add del mod">
        <pc:chgData name="Chang,Spencer Jordan" userId="47bc148a-f66a-4a29-97b6-6d9f682b338e" providerId="ADAL" clId="{DFAB4FE0-7F34-41E0-8D28-9176CF27BDF8}" dt="2024-09-12T21:35:17.261" v="26138" actId="2696"/>
        <pc:sldMkLst>
          <pc:docMk/>
          <pc:sldMk cId="2392029590" sldId="984"/>
        </pc:sldMkLst>
        <pc:spChg chg="del">
          <ac:chgData name="Chang,Spencer Jordan" userId="47bc148a-f66a-4a29-97b6-6d9f682b338e" providerId="ADAL" clId="{DFAB4FE0-7F34-41E0-8D28-9176CF27BDF8}" dt="2024-09-12T21:35:15.831" v="26137" actId="478"/>
          <ac:spMkLst>
            <pc:docMk/>
            <pc:sldMk cId="2392029590" sldId="984"/>
            <ac:spMk id="5" creationId="{E24B78A7-D0E6-9A79-4F86-3200A357CD58}"/>
          </ac:spMkLst>
        </pc:spChg>
      </pc:sldChg>
      <pc:sldChg chg="addSp delSp modSp add mod modTransition modAnim modShow modNotesTx">
        <pc:chgData name="Chang,Spencer Jordan" userId="47bc148a-f66a-4a29-97b6-6d9f682b338e" providerId="ADAL" clId="{DFAB4FE0-7F34-41E0-8D28-9176CF27BDF8}" dt="2024-09-26T18:57:54.566" v="55567"/>
        <pc:sldMkLst>
          <pc:docMk/>
          <pc:sldMk cId="1867211354" sldId="985"/>
        </pc:sldMkLst>
        <pc:spChg chg="add del">
          <ac:chgData name="Chang,Spencer Jordan" userId="47bc148a-f66a-4a29-97b6-6d9f682b338e" providerId="ADAL" clId="{DFAB4FE0-7F34-41E0-8D28-9176CF27BDF8}" dt="2024-09-25T11:26:50.084" v="53819" actId="11529"/>
          <ac:spMkLst>
            <pc:docMk/>
            <pc:sldMk cId="1867211354" sldId="985"/>
            <ac:spMk id="3" creationId="{17FAB31B-5FFA-8B0E-C998-650E9779DEEC}"/>
          </ac:spMkLst>
        </pc:spChg>
        <pc:spChg chg="add mod">
          <ac:chgData name="Chang,Spencer Jordan" userId="47bc148a-f66a-4a29-97b6-6d9f682b338e" providerId="ADAL" clId="{DFAB4FE0-7F34-41E0-8D28-9176CF27BDF8}" dt="2024-09-26T18:57:11.334" v="55558" actId="14100"/>
          <ac:spMkLst>
            <pc:docMk/>
            <pc:sldMk cId="1867211354" sldId="985"/>
            <ac:spMk id="3" creationId="{E720BBD8-4C74-B845-04CE-01FF5B8314B8}"/>
          </ac:spMkLst>
        </pc:spChg>
        <pc:spChg chg="add mod">
          <ac:chgData name="Chang,Spencer Jordan" userId="47bc148a-f66a-4a29-97b6-6d9f682b338e" providerId="ADAL" clId="{DFAB4FE0-7F34-41E0-8D28-9176CF27BDF8}" dt="2024-09-26T18:57:17.552" v="55561" actId="1076"/>
          <ac:spMkLst>
            <pc:docMk/>
            <pc:sldMk cId="1867211354" sldId="985"/>
            <ac:spMk id="5" creationId="{7AE9C6D8-6D79-715E-DF9D-5334BC625300}"/>
          </ac:spMkLst>
        </pc:spChg>
        <pc:spChg chg="add mod">
          <ac:chgData name="Chang,Spencer Jordan" userId="47bc148a-f66a-4a29-97b6-6d9f682b338e" providerId="ADAL" clId="{DFAB4FE0-7F34-41E0-8D28-9176CF27BDF8}" dt="2024-09-26T18:57:21.304" v="55563" actId="1076"/>
          <ac:spMkLst>
            <pc:docMk/>
            <pc:sldMk cId="1867211354" sldId="985"/>
            <ac:spMk id="6" creationId="{3320324A-3BB0-B165-2078-352B32D98B45}"/>
          </ac:spMkLst>
        </pc:spChg>
        <pc:spChg chg="add del mod">
          <ac:chgData name="Chang,Spencer Jordan" userId="47bc148a-f66a-4a29-97b6-6d9f682b338e" providerId="ADAL" clId="{DFAB4FE0-7F34-41E0-8D28-9176CF27BDF8}" dt="2024-09-24T12:52:00.698" v="53599" actId="478"/>
          <ac:spMkLst>
            <pc:docMk/>
            <pc:sldMk cId="1867211354" sldId="985"/>
            <ac:spMk id="8" creationId="{39EAA049-C61E-8DE3-509F-63CB03EF4CCA}"/>
          </ac:spMkLst>
        </pc:spChg>
        <pc:spChg chg="add mod">
          <ac:chgData name="Chang,Spencer Jordan" userId="47bc148a-f66a-4a29-97b6-6d9f682b338e" providerId="ADAL" clId="{DFAB4FE0-7F34-41E0-8D28-9176CF27BDF8}" dt="2024-09-26T18:57:29.788" v="55565" actId="1076"/>
          <ac:spMkLst>
            <pc:docMk/>
            <pc:sldMk cId="1867211354" sldId="985"/>
            <ac:spMk id="8" creationId="{9D47182A-1143-0A24-BD23-62F51AFA1F2D}"/>
          </ac:spMkLst>
        </pc:spChg>
        <pc:spChg chg="add del mod">
          <ac:chgData name="Chang,Spencer Jordan" userId="47bc148a-f66a-4a29-97b6-6d9f682b338e" providerId="ADAL" clId="{DFAB4FE0-7F34-41E0-8D28-9176CF27BDF8}" dt="2024-09-16T01:47:02.576" v="41261" actId="478"/>
          <ac:spMkLst>
            <pc:docMk/>
            <pc:sldMk cId="1867211354" sldId="985"/>
            <ac:spMk id="8" creationId="{C5813FF0-CA7B-F682-A502-8752C71A55B5}"/>
          </ac:spMkLst>
        </pc:spChg>
        <pc:spChg chg="add del mod">
          <ac:chgData name="Chang,Spencer Jordan" userId="47bc148a-f66a-4a29-97b6-6d9f682b338e" providerId="ADAL" clId="{DFAB4FE0-7F34-41E0-8D28-9176CF27BDF8}" dt="2024-09-26T15:23:09.440" v="54447" actId="478"/>
          <ac:spMkLst>
            <pc:docMk/>
            <pc:sldMk cId="1867211354" sldId="985"/>
            <ac:spMk id="9" creationId="{213BD8E2-A83E-9CC0-18D7-CF7F6BAA4BDD}"/>
          </ac:spMkLst>
        </pc:spChg>
        <pc:spChg chg="del">
          <ac:chgData name="Chang,Spencer Jordan" userId="47bc148a-f66a-4a29-97b6-6d9f682b338e" providerId="ADAL" clId="{DFAB4FE0-7F34-41E0-8D28-9176CF27BDF8}" dt="2024-09-14T17:06:23.697" v="34632" actId="478"/>
          <ac:spMkLst>
            <pc:docMk/>
            <pc:sldMk cId="1867211354" sldId="985"/>
            <ac:spMk id="9" creationId="{2603711A-9C09-51A5-40BE-E43D302E1A75}"/>
          </ac:spMkLst>
        </pc:spChg>
        <pc:spChg chg="mod">
          <ac:chgData name="Chang,Spencer Jordan" userId="47bc148a-f66a-4a29-97b6-6d9f682b338e" providerId="ADAL" clId="{DFAB4FE0-7F34-41E0-8D28-9176CF27BDF8}" dt="2024-09-24T12:52:49.044" v="53618" actId="1076"/>
          <ac:spMkLst>
            <pc:docMk/>
            <pc:sldMk cId="1867211354" sldId="985"/>
            <ac:spMk id="10" creationId="{6C5BCB08-FA91-BFD6-5BAB-8248F89B9611}"/>
          </ac:spMkLst>
        </pc:spChg>
        <pc:graphicFrameChg chg="add del mod modGraphic">
          <ac:chgData name="Chang,Spencer Jordan" userId="47bc148a-f66a-4a29-97b6-6d9f682b338e" providerId="ADAL" clId="{DFAB4FE0-7F34-41E0-8D28-9176CF27BDF8}" dt="2024-09-25T11:31:09.021" v="53861" actId="113"/>
          <ac:graphicFrameMkLst>
            <pc:docMk/>
            <pc:sldMk cId="1867211354" sldId="985"/>
            <ac:graphicFrameMk id="4" creationId="{7DC301C4-8B8D-1138-F309-98F29B92FB62}"/>
          </ac:graphicFrameMkLst>
        </pc:graphicFrameChg>
        <pc:graphicFrameChg chg="del mod modGraphic">
          <ac:chgData name="Chang,Spencer Jordan" userId="47bc148a-f66a-4a29-97b6-6d9f682b338e" providerId="ADAL" clId="{DFAB4FE0-7F34-41E0-8D28-9176CF27BDF8}" dt="2024-09-24T12:52:10.537" v="53603" actId="478"/>
          <ac:graphicFrameMkLst>
            <pc:docMk/>
            <pc:sldMk cId="1867211354" sldId="985"/>
            <ac:graphicFrameMk id="5" creationId="{1F196BFE-FDE7-570B-BFEF-2307EFEC97D8}"/>
          </ac:graphicFrameMkLst>
        </pc:graphicFrameChg>
        <pc:cxnChg chg="add del mod">
          <ac:chgData name="Chang,Spencer Jordan" userId="47bc148a-f66a-4a29-97b6-6d9f682b338e" providerId="ADAL" clId="{DFAB4FE0-7F34-41E0-8D28-9176CF27BDF8}" dt="2024-09-24T12:52:09.095" v="53602" actId="478"/>
          <ac:cxnSpMkLst>
            <pc:docMk/>
            <pc:sldMk cId="1867211354" sldId="985"/>
            <ac:cxnSpMk id="6" creationId="{56BEAABD-07A5-4DB5-1066-37B01C4D70B9}"/>
          </ac:cxnSpMkLst>
        </pc:cxnChg>
      </pc:sldChg>
      <pc:sldChg chg="addSp delSp modSp new mod modTransition modClrScheme modAnim chgLayout modNotesTx">
        <pc:chgData name="Chang,Spencer Jordan" userId="47bc148a-f66a-4a29-97b6-6d9f682b338e" providerId="ADAL" clId="{DFAB4FE0-7F34-41E0-8D28-9176CF27BDF8}" dt="2024-09-26T17:50:11.809" v="55430" actId="14100"/>
        <pc:sldMkLst>
          <pc:docMk/>
          <pc:sldMk cId="3677928080" sldId="986"/>
        </pc:sldMkLst>
        <pc:spChg chg="del mod ord">
          <ac:chgData name="Chang,Spencer Jordan" userId="47bc148a-f66a-4a29-97b6-6d9f682b338e" providerId="ADAL" clId="{DFAB4FE0-7F34-41E0-8D28-9176CF27BDF8}" dt="2024-09-13T12:39:05.382" v="32669" actId="700"/>
          <ac:spMkLst>
            <pc:docMk/>
            <pc:sldMk cId="3677928080" sldId="986"/>
            <ac:spMk id="2" creationId="{46FDCAF3-2B22-A3D5-A15C-5705947EBCDA}"/>
          </ac:spMkLst>
        </pc:spChg>
        <pc:spChg chg="add del mod">
          <ac:chgData name="Chang,Spencer Jordan" userId="47bc148a-f66a-4a29-97b6-6d9f682b338e" providerId="ADAL" clId="{DFAB4FE0-7F34-41E0-8D28-9176CF27BDF8}" dt="2024-09-16T17:06:04.114" v="46663" actId="478"/>
          <ac:spMkLst>
            <pc:docMk/>
            <pc:sldMk cId="3677928080" sldId="986"/>
            <ac:spMk id="2" creationId="{CC3B045C-C838-555D-8085-ACC490DE481A}"/>
          </ac:spMkLst>
        </pc:spChg>
        <pc:spChg chg="del mod ord">
          <ac:chgData name="Chang,Spencer Jordan" userId="47bc148a-f66a-4a29-97b6-6d9f682b338e" providerId="ADAL" clId="{DFAB4FE0-7F34-41E0-8D28-9176CF27BDF8}" dt="2024-09-13T12:39:05.382" v="32669" actId="700"/>
          <ac:spMkLst>
            <pc:docMk/>
            <pc:sldMk cId="3677928080" sldId="986"/>
            <ac:spMk id="3" creationId="{C35AAB04-7663-1F75-39B8-6F9012345E36}"/>
          </ac:spMkLst>
        </pc:spChg>
        <pc:spChg chg="mod ord">
          <ac:chgData name="Chang,Spencer Jordan" userId="47bc148a-f66a-4a29-97b6-6d9f682b338e" providerId="ADAL" clId="{DFAB4FE0-7F34-41E0-8D28-9176CF27BDF8}" dt="2024-09-13T12:39:05.382" v="32669" actId="700"/>
          <ac:spMkLst>
            <pc:docMk/>
            <pc:sldMk cId="3677928080" sldId="986"/>
            <ac:spMk id="4" creationId="{E2E0675E-3861-419E-29B7-D5E437558C84}"/>
          </ac:spMkLst>
        </pc:spChg>
        <pc:spChg chg="add mod ord">
          <ac:chgData name="Chang,Spencer Jordan" userId="47bc148a-f66a-4a29-97b6-6d9f682b338e" providerId="ADAL" clId="{DFAB4FE0-7F34-41E0-8D28-9176CF27BDF8}" dt="2024-09-13T14:29:04.386" v="33424" actId="20577"/>
          <ac:spMkLst>
            <pc:docMk/>
            <pc:sldMk cId="3677928080" sldId="986"/>
            <ac:spMk id="5" creationId="{6E0351F9-CA4F-275F-BCE3-281ED6D697B3}"/>
          </ac:spMkLst>
        </pc:spChg>
        <pc:spChg chg="add mod">
          <ac:chgData name="Chang,Spencer Jordan" userId="47bc148a-f66a-4a29-97b6-6d9f682b338e" providerId="ADAL" clId="{DFAB4FE0-7F34-41E0-8D28-9176CF27BDF8}" dt="2024-09-26T17:41:43.101" v="55411" actId="20577"/>
          <ac:spMkLst>
            <pc:docMk/>
            <pc:sldMk cId="3677928080" sldId="986"/>
            <ac:spMk id="6" creationId="{181C3810-8D47-7B95-3405-172A579A5F14}"/>
          </ac:spMkLst>
        </pc:spChg>
        <pc:spChg chg="add del mod ord">
          <ac:chgData name="Chang,Spencer Jordan" userId="47bc148a-f66a-4a29-97b6-6d9f682b338e" providerId="ADAL" clId="{DFAB4FE0-7F34-41E0-8D28-9176CF27BDF8}" dt="2024-09-13T14:54:41.372" v="33456"/>
          <ac:spMkLst>
            <pc:docMk/>
            <pc:sldMk cId="3677928080" sldId="986"/>
            <ac:spMk id="6" creationId="{42CEBFDD-B5A1-3C3C-3863-A74FC2961FD2}"/>
          </ac:spMkLst>
        </pc:spChg>
        <pc:spChg chg="add del mod">
          <ac:chgData name="Chang,Spencer Jordan" userId="47bc148a-f66a-4a29-97b6-6d9f682b338e" providerId="ADAL" clId="{DFAB4FE0-7F34-41E0-8D28-9176CF27BDF8}" dt="2024-09-13T15:04:17.986" v="33459"/>
          <ac:spMkLst>
            <pc:docMk/>
            <pc:sldMk cId="3677928080" sldId="986"/>
            <ac:spMk id="7" creationId="{B0A69F0A-5D0B-E857-B58E-B57086BB6938}"/>
          </ac:spMkLst>
        </pc:spChg>
        <pc:spChg chg="add del mod">
          <ac:chgData name="Chang,Spencer Jordan" userId="47bc148a-f66a-4a29-97b6-6d9f682b338e" providerId="ADAL" clId="{DFAB4FE0-7F34-41E0-8D28-9176CF27BDF8}" dt="2024-09-13T15:04:28.724" v="33461"/>
          <ac:spMkLst>
            <pc:docMk/>
            <pc:sldMk cId="3677928080" sldId="986"/>
            <ac:spMk id="8" creationId="{AFA251C2-D685-29EF-1C0B-C4C95378CBEE}"/>
          </ac:spMkLst>
        </pc:spChg>
        <pc:spChg chg="add del mod">
          <ac:chgData name="Chang,Spencer Jordan" userId="47bc148a-f66a-4a29-97b6-6d9f682b338e" providerId="ADAL" clId="{DFAB4FE0-7F34-41E0-8D28-9176CF27BDF8}" dt="2024-09-13T15:05:41.930" v="33463"/>
          <ac:spMkLst>
            <pc:docMk/>
            <pc:sldMk cId="3677928080" sldId="986"/>
            <ac:spMk id="9" creationId="{8DF2E6A1-F2C9-5DD4-AC60-6BF770466CF8}"/>
          </ac:spMkLst>
        </pc:spChg>
        <pc:spChg chg="add mod">
          <ac:chgData name="Chang,Spencer Jordan" userId="47bc148a-f66a-4a29-97b6-6d9f682b338e" providerId="ADAL" clId="{DFAB4FE0-7F34-41E0-8D28-9176CF27BDF8}" dt="2024-09-26T17:41:41.085" v="55410" actId="20577"/>
          <ac:spMkLst>
            <pc:docMk/>
            <pc:sldMk cId="3677928080" sldId="986"/>
            <ac:spMk id="10" creationId="{7B1641DD-DDF6-B543-2806-12CB17C92ABA}"/>
          </ac:spMkLst>
        </pc:spChg>
        <pc:spChg chg="add mod">
          <ac:chgData name="Chang,Spencer Jordan" userId="47bc148a-f66a-4a29-97b6-6d9f682b338e" providerId="ADAL" clId="{DFAB4FE0-7F34-41E0-8D28-9176CF27BDF8}" dt="2024-09-15T23:51:10.110" v="39297" actId="1076"/>
          <ac:spMkLst>
            <pc:docMk/>
            <pc:sldMk cId="3677928080" sldId="986"/>
            <ac:spMk id="11" creationId="{AF8977F0-6F79-49B9-1AD9-ABCE9A36DC6E}"/>
          </ac:spMkLst>
        </pc:spChg>
        <pc:spChg chg="add mod">
          <ac:chgData name="Chang,Spencer Jordan" userId="47bc148a-f66a-4a29-97b6-6d9f682b338e" providerId="ADAL" clId="{DFAB4FE0-7F34-41E0-8D28-9176CF27BDF8}" dt="2024-09-13T15:23:19.312" v="33590" actId="1076"/>
          <ac:spMkLst>
            <pc:docMk/>
            <pc:sldMk cId="3677928080" sldId="986"/>
            <ac:spMk id="12" creationId="{17D21168-585E-A0DF-5CF8-25A77A00C0A8}"/>
          </ac:spMkLst>
        </pc:spChg>
        <pc:spChg chg="add mod">
          <ac:chgData name="Chang,Spencer Jordan" userId="47bc148a-f66a-4a29-97b6-6d9f682b338e" providerId="ADAL" clId="{DFAB4FE0-7F34-41E0-8D28-9176CF27BDF8}" dt="2024-09-15T23:51:10.110" v="39297" actId="1076"/>
          <ac:spMkLst>
            <pc:docMk/>
            <pc:sldMk cId="3677928080" sldId="986"/>
            <ac:spMk id="13" creationId="{E2B4D5A9-845E-FF0E-A733-2EE1120DA479}"/>
          </ac:spMkLst>
        </pc:spChg>
        <pc:spChg chg="add mod">
          <ac:chgData name="Chang,Spencer Jordan" userId="47bc148a-f66a-4a29-97b6-6d9f682b338e" providerId="ADAL" clId="{DFAB4FE0-7F34-41E0-8D28-9176CF27BDF8}" dt="2024-09-26T17:41:44.830" v="55412" actId="20577"/>
          <ac:spMkLst>
            <pc:docMk/>
            <pc:sldMk cId="3677928080" sldId="986"/>
            <ac:spMk id="16" creationId="{2BCFAAA4-6DC0-8C87-AC19-2F9877D779B3}"/>
          </ac:spMkLst>
        </pc:spChg>
        <pc:spChg chg="add mod">
          <ac:chgData name="Chang,Spencer Jordan" userId="47bc148a-f66a-4a29-97b6-6d9f682b338e" providerId="ADAL" clId="{DFAB4FE0-7F34-41E0-8D28-9176CF27BDF8}" dt="2024-09-26T17:41:47.754" v="55413" actId="20577"/>
          <ac:spMkLst>
            <pc:docMk/>
            <pc:sldMk cId="3677928080" sldId="986"/>
            <ac:spMk id="30" creationId="{4BBD495F-B6BA-EEDD-2A1A-6948D0FED5B0}"/>
          </ac:spMkLst>
        </pc:spChg>
        <pc:spChg chg="add mod">
          <ac:chgData name="Chang,Spencer Jordan" userId="47bc148a-f66a-4a29-97b6-6d9f682b338e" providerId="ADAL" clId="{DFAB4FE0-7F34-41E0-8D28-9176CF27BDF8}" dt="2024-09-16T00:08:25.341" v="39401" actId="1076"/>
          <ac:spMkLst>
            <pc:docMk/>
            <pc:sldMk cId="3677928080" sldId="986"/>
            <ac:spMk id="35" creationId="{052B21C4-4ECF-502A-3363-D4CD39353EDC}"/>
          </ac:spMkLst>
        </pc:spChg>
        <pc:spChg chg="add mod">
          <ac:chgData name="Chang,Spencer Jordan" userId="47bc148a-f66a-4a29-97b6-6d9f682b338e" providerId="ADAL" clId="{DFAB4FE0-7F34-41E0-8D28-9176CF27BDF8}" dt="2024-09-26T17:41:49.231" v="55414" actId="20577"/>
          <ac:spMkLst>
            <pc:docMk/>
            <pc:sldMk cId="3677928080" sldId="986"/>
            <ac:spMk id="37" creationId="{3DD3CA81-49D2-3EDB-88F3-6B18C238BDC0}"/>
          </ac:spMkLst>
        </pc:spChg>
        <pc:picChg chg="add del mod">
          <ac:chgData name="Chang,Spencer Jordan" userId="47bc148a-f66a-4a29-97b6-6d9f682b338e" providerId="ADAL" clId="{DFAB4FE0-7F34-41E0-8D28-9176CF27BDF8}" dt="2024-09-13T15:00:38.622" v="33458" actId="478"/>
          <ac:picMkLst>
            <pc:docMk/>
            <pc:sldMk cId="3677928080" sldId="986"/>
            <ac:picMk id="2050" creationId="{1A217CE6-E0EA-677F-01C6-9AE8EFC7800A}"/>
          </ac:picMkLst>
        </pc:picChg>
        <pc:picChg chg="add del mod">
          <ac:chgData name="Chang,Spencer Jordan" userId="47bc148a-f66a-4a29-97b6-6d9f682b338e" providerId="ADAL" clId="{DFAB4FE0-7F34-41E0-8D28-9176CF27BDF8}" dt="2024-09-13T15:04:25.132" v="33460" actId="478"/>
          <ac:picMkLst>
            <pc:docMk/>
            <pc:sldMk cId="3677928080" sldId="986"/>
            <ac:picMk id="2052" creationId="{26FB24AD-03D4-EB2E-0ECB-CDD68A9E1753}"/>
          </ac:picMkLst>
        </pc:picChg>
        <pc:picChg chg="add del mod">
          <ac:chgData name="Chang,Spencer Jordan" userId="47bc148a-f66a-4a29-97b6-6d9f682b338e" providerId="ADAL" clId="{DFAB4FE0-7F34-41E0-8D28-9176CF27BDF8}" dt="2024-09-13T15:05:38.112" v="33462" actId="478"/>
          <ac:picMkLst>
            <pc:docMk/>
            <pc:sldMk cId="3677928080" sldId="986"/>
            <ac:picMk id="2054" creationId="{62B9939F-0EA7-D36D-1AA7-6B6EE9F9FDBA}"/>
          </ac:picMkLst>
        </pc:picChg>
        <pc:picChg chg="add mod">
          <ac:chgData name="Chang,Spencer Jordan" userId="47bc148a-f66a-4a29-97b6-6d9f682b338e" providerId="ADAL" clId="{DFAB4FE0-7F34-41E0-8D28-9176CF27BDF8}" dt="2024-09-26T17:50:04.293" v="55428" actId="1076"/>
          <ac:picMkLst>
            <pc:docMk/>
            <pc:sldMk cId="3677928080" sldId="986"/>
            <ac:picMk id="2056" creationId="{733AE38D-326B-65F1-AED2-1EE735615AE0}"/>
          </ac:picMkLst>
        </pc:picChg>
        <pc:cxnChg chg="add mod">
          <ac:chgData name="Chang,Spencer Jordan" userId="47bc148a-f66a-4a29-97b6-6d9f682b338e" providerId="ADAL" clId="{DFAB4FE0-7F34-41E0-8D28-9176CF27BDF8}" dt="2024-09-26T17:50:09.273" v="55429" actId="14100"/>
          <ac:cxnSpMkLst>
            <pc:docMk/>
            <pc:sldMk cId="3677928080" sldId="986"/>
            <ac:cxnSpMk id="8" creationId="{B1F21318-F3C7-CBC7-51A1-EE2BD9D13B8F}"/>
          </ac:cxnSpMkLst>
        </pc:cxnChg>
        <pc:cxnChg chg="add mod">
          <ac:chgData name="Chang,Spencer Jordan" userId="47bc148a-f66a-4a29-97b6-6d9f682b338e" providerId="ADAL" clId="{DFAB4FE0-7F34-41E0-8D28-9176CF27BDF8}" dt="2024-09-16T00:05:12.883" v="39347"/>
          <ac:cxnSpMkLst>
            <pc:docMk/>
            <pc:sldMk cId="3677928080" sldId="986"/>
            <ac:cxnSpMk id="14" creationId="{52C9DF0F-B3B3-1AED-99A6-803A572C8E38}"/>
          </ac:cxnSpMkLst>
        </pc:cxnChg>
        <pc:cxnChg chg="add mod">
          <ac:chgData name="Chang,Spencer Jordan" userId="47bc148a-f66a-4a29-97b6-6d9f682b338e" providerId="ADAL" clId="{DFAB4FE0-7F34-41E0-8D28-9176CF27BDF8}" dt="2024-09-16T00:05:16.209" v="39348"/>
          <ac:cxnSpMkLst>
            <pc:docMk/>
            <pc:sldMk cId="3677928080" sldId="986"/>
            <ac:cxnSpMk id="15" creationId="{C4DE2F6F-5705-B52D-CA7F-A4D88DE1971D}"/>
          </ac:cxnSpMkLst>
        </pc:cxnChg>
        <pc:cxnChg chg="add mod">
          <ac:chgData name="Chang,Spencer Jordan" userId="47bc148a-f66a-4a29-97b6-6d9f682b338e" providerId="ADAL" clId="{DFAB4FE0-7F34-41E0-8D28-9176CF27BDF8}" dt="2024-09-26T17:50:11.809" v="55430" actId="14100"/>
          <ac:cxnSpMkLst>
            <pc:docMk/>
            <pc:sldMk cId="3677928080" sldId="986"/>
            <ac:cxnSpMk id="17" creationId="{98C71F7A-7F63-D7C2-89BD-ED95FC05C667}"/>
          </ac:cxnSpMkLst>
        </pc:cxnChg>
        <pc:cxnChg chg="add mod">
          <ac:chgData name="Chang,Spencer Jordan" userId="47bc148a-f66a-4a29-97b6-6d9f682b338e" providerId="ADAL" clId="{DFAB4FE0-7F34-41E0-8D28-9176CF27BDF8}" dt="2024-09-16T00:08:12.157" v="39394" actId="14100"/>
          <ac:cxnSpMkLst>
            <pc:docMk/>
            <pc:sldMk cId="3677928080" sldId="986"/>
            <ac:cxnSpMk id="31" creationId="{78B5DAD0-1AF2-B409-DE47-A390A8E943E4}"/>
          </ac:cxnSpMkLst>
        </pc:cxnChg>
        <pc:cxnChg chg="add mod">
          <ac:chgData name="Chang,Spencer Jordan" userId="47bc148a-f66a-4a29-97b6-6d9f682b338e" providerId="ADAL" clId="{DFAB4FE0-7F34-41E0-8D28-9176CF27BDF8}" dt="2024-09-16T00:08:25.341" v="39401" actId="1076"/>
          <ac:cxnSpMkLst>
            <pc:docMk/>
            <pc:sldMk cId="3677928080" sldId="986"/>
            <ac:cxnSpMk id="36" creationId="{4EF76B1B-108C-0D01-3664-448A6319962E}"/>
          </ac:cxnSpMkLst>
        </pc:cxnChg>
        <pc:cxnChg chg="add mod">
          <ac:chgData name="Chang,Spencer Jordan" userId="47bc148a-f66a-4a29-97b6-6d9f682b338e" providerId="ADAL" clId="{DFAB4FE0-7F34-41E0-8D28-9176CF27BDF8}" dt="2024-09-17T12:06:43.037" v="46669" actId="20577"/>
          <ac:cxnSpMkLst>
            <pc:docMk/>
            <pc:sldMk cId="3677928080" sldId="986"/>
            <ac:cxnSpMk id="38" creationId="{94B1A864-56D5-3A56-75E9-0D9E57EC64A5}"/>
          </ac:cxnSpMkLst>
        </pc:cxnChg>
      </pc:sldChg>
      <pc:sldChg chg="add modTransition">
        <pc:chgData name="Chang,Spencer Jordan" userId="47bc148a-f66a-4a29-97b6-6d9f682b338e" providerId="ADAL" clId="{DFAB4FE0-7F34-41E0-8D28-9176CF27BDF8}" dt="2024-09-16T01:04:47.900" v="40245"/>
        <pc:sldMkLst>
          <pc:docMk/>
          <pc:sldMk cId="865198574" sldId="987"/>
        </pc:sldMkLst>
      </pc:sldChg>
      <pc:sldChg chg="add del">
        <pc:chgData name="Chang,Spencer Jordan" userId="47bc148a-f66a-4a29-97b6-6d9f682b338e" providerId="ADAL" clId="{DFAB4FE0-7F34-41E0-8D28-9176CF27BDF8}" dt="2024-09-14T17:02:42.205" v="34604" actId="2696"/>
        <pc:sldMkLst>
          <pc:docMk/>
          <pc:sldMk cId="2745817196" sldId="987"/>
        </pc:sldMkLst>
      </pc:sldChg>
      <pc:sldChg chg="addSp modSp add modTransition">
        <pc:chgData name="Chang,Spencer Jordan" userId="47bc148a-f66a-4a29-97b6-6d9f682b338e" providerId="ADAL" clId="{DFAB4FE0-7F34-41E0-8D28-9176CF27BDF8}" dt="2024-09-19T12:53:51.895" v="49337"/>
        <pc:sldMkLst>
          <pc:docMk/>
          <pc:sldMk cId="2965479533" sldId="988"/>
        </pc:sldMkLst>
        <pc:graphicFrameChg chg="add mod">
          <ac:chgData name="Chang,Spencer Jordan" userId="47bc148a-f66a-4a29-97b6-6d9f682b338e" providerId="ADAL" clId="{DFAB4FE0-7F34-41E0-8D28-9176CF27BDF8}" dt="2024-09-19T12:53:51.895" v="49337"/>
          <ac:graphicFrameMkLst>
            <pc:docMk/>
            <pc:sldMk cId="2965479533" sldId="988"/>
            <ac:graphicFrameMk id="7" creationId="{FE570247-1B1B-B34F-9D48-F49C125B2CB6}"/>
          </ac:graphicFrameMkLst>
        </pc:graphicFrameChg>
      </pc:sldChg>
      <pc:sldChg chg="addSp delSp modSp add del mod modNotesTx">
        <pc:chgData name="Chang,Spencer Jordan" userId="47bc148a-f66a-4a29-97b6-6d9f682b338e" providerId="ADAL" clId="{DFAB4FE0-7F34-41E0-8D28-9176CF27BDF8}" dt="2024-09-14T17:02:42.205" v="34604" actId="2696"/>
        <pc:sldMkLst>
          <pc:docMk/>
          <pc:sldMk cId="3979270308" sldId="988"/>
        </pc:sldMkLst>
        <pc:spChg chg="mod">
          <ac:chgData name="Chang,Spencer Jordan" userId="47bc148a-f66a-4a29-97b6-6d9f682b338e" providerId="ADAL" clId="{DFAB4FE0-7F34-41E0-8D28-9176CF27BDF8}" dt="2024-09-13T14:09:06.878" v="33124" actId="165"/>
          <ac:spMkLst>
            <pc:docMk/>
            <pc:sldMk cId="3979270308" sldId="988"/>
            <ac:spMk id="32" creationId="{DD9F2E03-BA94-A9EA-CE40-1E005349DA99}"/>
          </ac:spMkLst>
        </pc:spChg>
        <pc:spChg chg="mod">
          <ac:chgData name="Chang,Spencer Jordan" userId="47bc148a-f66a-4a29-97b6-6d9f682b338e" providerId="ADAL" clId="{DFAB4FE0-7F34-41E0-8D28-9176CF27BDF8}" dt="2024-09-13T14:09:06.878" v="33124" actId="165"/>
          <ac:spMkLst>
            <pc:docMk/>
            <pc:sldMk cId="3979270308" sldId="988"/>
            <ac:spMk id="33" creationId="{C7477809-3190-12EC-1D94-A998C9F33DD9}"/>
          </ac:spMkLst>
        </pc:spChg>
        <pc:spChg chg="mod">
          <ac:chgData name="Chang,Spencer Jordan" userId="47bc148a-f66a-4a29-97b6-6d9f682b338e" providerId="ADAL" clId="{DFAB4FE0-7F34-41E0-8D28-9176CF27BDF8}" dt="2024-09-13T14:09:06.878" v="33124" actId="165"/>
          <ac:spMkLst>
            <pc:docMk/>
            <pc:sldMk cId="3979270308" sldId="988"/>
            <ac:spMk id="34" creationId="{95CDDC67-79BD-CB08-0C3A-6C05C8C36E04}"/>
          </ac:spMkLst>
        </pc:spChg>
        <pc:spChg chg="mod">
          <ac:chgData name="Chang,Spencer Jordan" userId="47bc148a-f66a-4a29-97b6-6d9f682b338e" providerId="ADAL" clId="{DFAB4FE0-7F34-41E0-8D28-9176CF27BDF8}" dt="2024-09-13T14:09:06.878" v="33124" actId="165"/>
          <ac:spMkLst>
            <pc:docMk/>
            <pc:sldMk cId="3979270308" sldId="988"/>
            <ac:spMk id="35" creationId="{49FB42CE-31E5-EFE3-224D-67B88854758C}"/>
          </ac:spMkLst>
        </pc:spChg>
        <pc:spChg chg="mod">
          <ac:chgData name="Chang,Spencer Jordan" userId="47bc148a-f66a-4a29-97b6-6d9f682b338e" providerId="ADAL" clId="{DFAB4FE0-7F34-41E0-8D28-9176CF27BDF8}" dt="2024-09-13T14:09:06.878" v="33124" actId="165"/>
          <ac:spMkLst>
            <pc:docMk/>
            <pc:sldMk cId="3979270308" sldId="988"/>
            <ac:spMk id="36" creationId="{4572836E-793C-B526-E37F-1FA20DF53078}"/>
          </ac:spMkLst>
        </pc:spChg>
        <pc:spChg chg="mod">
          <ac:chgData name="Chang,Spencer Jordan" userId="47bc148a-f66a-4a29-97b6-6d9f682b338e" providerId="ADAL" clId="{DFAB4FE0-7F34-41E0-8D28-9176CF27BDF8}" dt="2024-09-13T14:09:06.878" v="33124" actId="165"/>
          <ac:spMkLst>
            <pc:docMk/>
            <pc:sldMk cId="3979270308" sldId="988"/>
            <ac:spMk id="37" creationId="{CE812E2E-4EC1-C65B-26E4-B654C35D4561}"/>
          </ac:spMkLst>
        </pc:spChg>
        <pc:spChg chg="mod">
          <ac:chgData name="Chang,Spencer Jordan" userId="47bc148a-f66a-4a29-97b6-6d9f682b338e" providerId="ADAL" clId="{DFAB4FE0-7F34-41E0-8D28-9176CF27BDF8}" dt="2024-09-13T14:09:06.878" v="33124" actId="165"/>
          <ac:spMkLst>
            <pc:docMk/>
            <pc:sldMk cId="3979270308" sldId="988"/>
            <ac:spMk id="38" creationId="{F458A33C-A499-14CD-C5D2-157A593288B9}"/>
          </ac:spMkLst>
        </pc:spChg>
        <pc:spChg chg="mod">
          <ac:chgData name="Chang,Spencer Jordan" userId="47bc148a-f66a-4a29-97b6-6d9f682b338e" providerId="ADAL" clId="{DFAB4FE0-7F34-41E0-8D28-9176CF27BDF8}" dt="2024-09-13T14:09:06.878" v="33124" actId="165"/>
          <ac:spMkLst>
            <pc:docMk/>
            <pc:sldMk cId="3979270308" sldId="988"/>
            <ac:spMk id="39" creationId="{7E05C52E-CE48-CB8D-DA86-36C1A64F87B0}"/>
          </ac:spMkLst>
        </pc:spChg>
        <pc:spChg chg="mod">
          <ac:chgData name="Chang,Spencer Jordan" userId="47bc148a-f66a-4a29-97b6-6d9f682b338e" providerId="ADAL" clId="{DFAB4FE0-7F34-41E0-8D28-9176CF27BDF8}" dt="2024-09-13T14:09:06.878" v="33124" actId="165"/>
          <ac:spMkLst>
            <pc:docMk/>
            <pc:sldMk cId="3979270308" sldId="988"/>
            <ac:spMk id="40" creationId="{7333EBDB-F1E9-9EEE-168E-E48AF5DA1557}"/>
          </ac:spMkLst>
        </pc:spChg>
        <pc:spChg chg="mod">
          <ac:chgData name="Chang,Spencer Jordan" userId="47bc148a-f66a-4a29-97b6-6d9f682b338e" providerId="ADAL" clId="{DFAB4FE0-7F34-41E0-8D28-9176CF27BDF8}" dt="2024-09-13T14:09:06.878" v="33124" actId="165"/>
          <ac:spMkLst>
            <pc:docMk/>
            <pc:sldMk cId="3979270308" sldId="988"/>
            <ac:spMk id="41" creationId="{6E373336-E5F1-C2F7-E539-A993CF984DA8}"/>
          </ac:spMkLst>
        </pc:spChg>
        <pc:spChg chg="mod">
          <ac:chgData name="Chang,Spencer Jordan" userId="47bc148a-f66a-4a29-97b6-6d9f682b338e" providerId="ADAL" clId="{DFAB4FE0-7F34-41E0-8D28-9176CF27BDF8}" dt="2024-09-13T14:09:06.878" v="33124" actId="165"/>
          <ac:spMkLst>
            <pc:docMk/>
            <pc:sldMk cId="3979270308" sldId="988"/>
            <ac:spMk id="42" creationId="{2A671869-C780-0C87-3B49-063C1D211596}"/>
          </ac:spMkLst>
        </pc:spChg>
        <pc:spChg chg="mod">
          <ac:chgData name="Chang,Spencer Jordan" userId="47bc148a-f66a-4a29-97b6-6d9f682b338e" providerId="ADAL" clId="{DFAB4FE0-7F34-41E0-8D28-9176CF27BDF8}" dt="2024-09-13T14:09:06.878" v="33124" actId="165"/>
          <ac:spMkLst>
            <pc:docMk/>
            <pc:sldMk cId="3979270308" sldId="988"/>
            <ac:spMk id="43" creationId="{4D74B1C7-297D-0E39-8C22-7657FCBC99C2}"/>
          </ac:spMkLst>
        </pc:spChg>
        <pc:spChg chg="mod">
          <ac:chgData name="Chang,Spencer Jordan" userId="47bc148a-f66a-4a29-97b6-6d9f682b338e" providerId="ADAL" clId="{DFAB4FE0-7F34-41E0-8D28-9176CF27BDF8}" dt="2024-09-13T14:09:06.878" v="33124" actId="165"/>
          <ac:spMkLst>
            <pc:docMk/>
            <pc:sldMk cId="3979270308" sldId="988"/>
            <ac:spMk id="44" creationId="{9C19C52E-59BD-643F-8964-FA85A6751C18}"/>
          </ac:spMkLst>
        </pc:spChg>
        <pc:spChg chg="mod">
          <ac:chgData name="Chang,Spencer Jordan" userId="47bc148a-f66a-4a29-97b6-6d9f682b338e" providerId="ADAL" clId="{DFAB4FE0-7F34-41E0-8D28-9176CF27BDF8}" dt="2024-09-13T14:09:06.878" v="33124" actId="165"/>
          <ac:spMkLst>
            <pc:docMk/>
            <pc:sldMk cId="3979270308" sldId="988"/>
            <ac:spMk id="45" creationId="{F6F97A99-0190-697E-5A34-0C5859F5888A}"/>
          </ac:spMkLst>
        </pc:spChg>
        <pc:spChg chg="mod topLvl">
          <ac:chgData name="Chang,Spencer Jordan" userId="47bc148a-f66a-4a29-97b6-6d9f682b338e" providerId="ADAL" clId="{DFAB4FE0-7F34-41E0-8D28-9176CF27BDF8}" dt="2024-09-13T14:15:18.223" v="33192" actId="164"/>
          <ac:spMkLst>
            <pc:docMk/>
            <pc:sldMk cId="3979270308" sldId="988"/>
            <ac:spMk id="46" creationId="{9A0052C9-149B-F2D5-EB10-B68A6CB8B3DA}"/>
          </ac:spMkLst>
        </pc:spChg>
        <pc:spChg chg="mod topLvl">
          <ac:chgData name="Chang,Spencer Jordan" userId="47bc148a-f66a-4a29-97b6-6d9f682b338e" providerId="ADAL" clId="{DFAB4FE0-7F34-41E0-8D28-9176CF27BDF8}" dt="2024-09-13T14:15:18.223" v="33192" actId="164"/>
          <ac:spMkLst>
            <pc:docMk/>
            <pc:sldMk cId="3979270308" sldId="988"/>
            <ac:spMk id="47" creationId="{FAD3F852-70E7-2667-2B8F-EC6FF7AD74BC}"/>
          </ac:spMkLst>
        </pc:spChg>
        <pc:spChg chg="mod topLvl">
          <ac:chgData name="Chang,Spencer Jordan" userId="47bc148a-f66a-4a29-97b6-6d9f682b338e" providerId="ADAL" clId="{DFAB4FE0-7F34-41E0-8D28-9176CF27BDF8}" dt="2024-09-13T14:15:18.223" v="33192" actId="164"/>
          <ac:spMkLst>
            <pc:docMk/>
            <pc:sldMk cId="3979270308" sldId="988"/>
            <ac:spMk id="48" creationId="{6464A1FE-85FD-FBDE-5EDD-4B82EFDAE914}"/>
          </ac:spMkLst>
        </pc:spChg>
        <pc:grpChg chg="add mod">
          <ac:chgData name="Chang,Spencer Jordan" userId="47bc148a-f66a-4a29-97b6-6d9f682b338e" providerId="ADAL" clId="{DFAB4FE0-7F34-41E0-8D28-9176CF27BDF8}" dt="2024-09-13T14:15:22.853" v="33193" actId="164"/>
          <ac:grpSpMkLst>
            <pc:docMk/>
            <pc:sldMk cId="3979270308" sldId="988"/>
            <ac:grpSpMk id="24" creationId="{7E70B80A-6429-8522-73A3-0F9756F44C6D}"/>
          </ac:grpSpMkLst>
        </pc:grpChg>
        <pc:grpChg chg="add mod">
          <ac:chgData name="Chang,Spencer Jordan" userId="47bc148a-f66a-4a29-97b6-6d9f682b338e" providerId="ADAL" clId="{DFAB4FE0-7F34-41E0-8D28-9176CF27BDF8}" dt="2024-09-13T14:15:22.853" v="33193" actId="164"/>
          <ac:grpSpMkLst>
            <pc:docMk/>
            <pc:sldMk cId="3979270308" sldId="988"/>
            <ac:grpSpMk id="25" creationId="{D43D9894-924C-6132-411D-4620A14084BA}"/>
          </ac:grpSpMkLst>
        </pc:grpChg>
        <pc:grpChg chg="mod topLvl">
          <ac:chgData name="Chang,Spencer Jordan" userId="47bc148a-f66a-4a29-97b6-6d9f682b338e" providerId="ADAL" clId="{DFAB4FE0-7F34-41E0-8D28-9176CF27BDF8}" dt="2024-09-13T14:15:22.853" v="33193" actId="164"/>
          <ac:grpSpMkLst>
            <pc:docMk/>
            <pc:sldMk cId="3979270308" sldId="988"/>
            <ac:grpSpMk id="55" creationId="{CE73CDE7-C427-42FF-E08F-CDA0A1257A9C}"/>
          </ac:grpSpMkLst>
        </pc:grpChg>
        <pc:grpChg chg="del mod topLvl">
          <ac:chgData name="Chang,Spencer Jordan" userId="47bc148a-f66a-4a29-97b6-6d9f682b338e" providerId="ADAL" clId="{DFAB4FE0-7F34-41E0-8D28-9176CF27BDF8}" dt="2024-09-13T14:09:09.284" v="33125" actId="165"/>
          <ac:grpSpMkLst>
            <pc:docMk/>
            <pc:sldMk cId="3979270308" sldId="988"/>
            <ac:grpSpMk id="58" creationId="{A61632AE-B4B8-B734-1883-B29B222434BF}"/>
          </ac:grpSpMkLst>
        </pc:grpChg>
        <pc:grpChg chg="del">
          <ac:chgData name="Chang,Spencer Jordan" userId="47bc148a-f66a-4a29-97b6-6d9f682b338e" providerId="ADAL" clId="{DFAB4FE0-7F34-41E0-8D28-9176CF27BDF8}" dt="2024-09-13T14:09:06.878" v="33124" actId="165"/>
          <ac:grpSpMkLst>
            <pc:docMk/>
            <pc:sldMk cId="3979270308" sldId="988"/>
            <ac:grpSpMk id="59" creationId="{D209F225-A5EC-3E0B-8744-B224D6C5A8B0}"/>
          </ac:grpSpMkLst>
        </pc:grpChg>
        <pc:picChg chg="del mod topLvl">
          <ac:chgData name="Chang,Spencer Jordan" userId="47bc148a-f66a-4a29-97b6-6d9f682b338e" providerId="ADAL" clId="{DFAB4FE0-7F34-41E0-8D28-9176CF27BDF8}" dt="2024-09-13T14:09:14.953" v="33126" actId="478"/>
          <ac:picMkLst>
            <pc:docMk/>
            <pc:sldMk cId="3979270308" sldId="988"/>
            <ac:picMk id="5" creationId="{99055B32-DAAD-3F01-29D0-070096C1E538}"/>
          </ac:picMkLst>
        </pc:picChg>
        <pc:picChg chg="add mod">
          <ac:chgData name="Chang,Spencer Jordan" userId="47bc148a-f66a-4a29-97b6-6d9f682b338e" providerId="ADAL" clId="{DFAB4FE0-7F34-41E0-8D28-9176CF27BDF8}" dt="2024-09-13T14:15:18.223" v="33192" actId="164"/>
          <ac:picMkLst>
            <pc:docMk/>
            <pc:sldMk cId="3979270308" sldId="988"/>
            <ac:picMk id="6" creationId="{B622E5CB-00DD-5F0D-0DF5-E2015E14A9CC}"/>
          </ac:picMkLst>
        </pc:picChg>
        <pc:picChg chg="del mod topLvl">
          <ac:chgData name="Chang,Spencer Jordan" userId="47bc148a-f66a-4a29-97b6-6d9f682b338e" providerId="ADAL" clId="{DFAB4FE0-7F34-41E0-8D28-9176CF27BDF8}" dt="2024-09-13T14:09:14.953" v="33126" actId="478"/>
          <ac:picMkLst>
            <pc:docMk/>
            <pc:sldMk cId="3979270308" sldId="988"/>
            <ac:picMk id="7" creationId="{419C07F7-D20F-1FE3-501E-9831F806A8BA}"/>
          </ac:picMkLst>
        </pc:picChg>
        <pc:picChg chg="del mod topLvl">
          <ac:chgData name="Chang,Spencer Jordan" userId="47bc148a-f66a-4a29-97b6-6d9f682b338e" providerId="ADAL" clId="{DFAB4FE0-7F34-41E0-8D28-9176CF27BDF8}" dt="2024-09-13T14:09:14.953" v="33126" actId="478"/>
          <ac:picMkLst>
            <pc:docMk/>
            <pc:sldMk cId="3979270308" sldId="988"/>
            <ac:picMk id="9" creationId="{0C6B2741-9976-94C2-1103-AD0A8E5EEC25}"/>
          </ac:picMkLst>
        </pc:picChg>
        <pc:picChg chg="add mod">
          <ac:chgData name="Chang,Spencer Jordan" userId="47bc148a-f66a-4a29-97b6-6d9f682b338e" providerId="ADAL" clId="{DFAB4FE0-7F34-41E0-8D28-9176CF27BDF8}" dt="2024-09-13T14:15:18.223" v="33192" actId="164"/>
          <ac:picMkLst>
            <pc:docMk/>
            <pc:sldMk cId="3979270308" sldId="988"/>
            <ac:picMk id="10" creationId="{8A45A36E-6444-41B2-CD67-5E6EBE39142F}"/>
          </ac:picMkLst>
        </pc:picChg>
        <pc:picChg chg="add mod">
          <ac:chgData name="Chang,Spencer Jordan" userId="47bc148a-f66a-4a29-97b6-6d9f682b338e" providerId="ADAL" clId="{DFAB4FE0-7F34-41E0-8D28-9176CF27BDF8}" dt="2024-09-13T14:15:18.223" v="33192" actId="164"/>
          <ac:picMkLst>
            <pc:docMk/>
            <pc:sldMk cId="3979270308" sldId="988"/>
            <ac:picMk id="12" creationId="{1840ED34-BF7A-584C-2418-BE3B3E6C6850}"/>
          </ac:picMkLst>
        </pc:picChg>
        <pc:picChg chg="add mod">
          <ac:chgData name="Chang,Spencer Jordan" userId="47bc148a-f66a-4a29-97b6-6d9f682b338e" providerId="ADAL" clId="{DFAB4FE0-7F34-41E0-8D28-9176CF27BDF8}" dt="2024-09-13T14:15:18.223" v="33192" actId="164"/>
          <ac:picMkLst>
            <pc:docMk/>
            <pc:sldMk cId="3979270308" sldId="988"/>
            <ac:picMk id="14" creationId="{4066CEF8-6877-9B21-D899-6C996ADA6FB1}"/>
          </ac:picMkLst>
        </pc:picChg>
        <pc:picChg chg="add mod">
          <ac:chgData name="Chang,Spencer Jordan" userId="47bc148a-f66a-4a29-97b6-6d9f682b338e" providerId="ADAL" clId="{DFAB4FE0-7F34-41E0-8D28-9176CF27BDF8}" dt="2024-09-13T14:15:18.223" v="33192" actId="164"/>
          <ac:picMkLst>
            <pc:docMk/>
            <pc:sldMk cId="3979270308" sldId="988"/>
            <ac:picMk id="16" creationId="{E19C8316-AA14-8A86-8F17-401FEC32CCAB}"/>
          </ac:picMkLst>
        </pc:picChg>
        <pc:picChg chg="add mod">
          <ac:chgData name="Chang,Spencer Jordan" userId="47bc148a-f66a-4a29-97b6-6d9f682b338e" providerId="ADAL" clId="{DFAB4FE0-7F34-41E0-8D28-9176CF27BDF8}" dt="2024-09-13T14:15:18.223" v="33192" actId="164"/>
          <ac:picMkLst>
            <pc:docMk/>
            <pc:sldMk cId="3979270308" sldId="988"/>
            <ac:picMk id="18" creationId="{59B4C6A2-4AF1-063B-1F06-FC5DC95296BF}"/>
          </ac:picMkLst>
        </pc:picChg>
        <pc:picChg chg="add del mod">
          <ac:chgData name="Chang,Spencer Jordan" userId="47bc148a-f66a-4a29-97b6-6d9f682b338e" providerId="ADAL" clId="{DFAB4FE0-7F34-41E0-8D28-9176CF27BDF8}" dt="2024-09-13T14:12:06.923" v="33152" actId="478"/>
          <ac:picMkLst>
            <pc:docMk/>
            <pc:sldMk cId="3979270308" sldId="988"/>
            <ac:picMk id="19" creationId="{BABE29DE-915F-3161-A263-2DDFB2647EF9}"/>
          </ac:picMkLst>
        </pc:picChg>
        <pc:picChg chg="add mod">
          <ac:chgData name="Chang,Spencer Jordan" userId="47bc148a-f66a-4a29-97b6-6d9f682b338e" providerId="ADAL" clId="{DFAB4FE0-7F34-41E0-8D28-9176CF27BDF8}" dt="2024-09-13T14:15:18.223" v="33192" actId="164"/>
          <ac:picMkLst>
            <pc:docMk/>
            <pc:sldMk cId="3979270308" sldId="988"/>
            <ac:picMk id="21" creationId="{742336FB-C31D-E286-A40F-E5A6CCCA1D8D}"/>
          </ac:picMkLst>
        </pc:picChg>
        <pc:picChg chg="add mod">
          <ac:chgData name="Chang,Spencer Jordan" userId="47bc148a-f66a-4a29-97b6-6d9f682b338e" providerId="ADAL" clId="{DFAB4FE0-7F34-41E0-8D28-9176CF27BDF8}" dt="2024-09-13T14:15:18.223" v="33192" actId="164"/>
          <ac:picMkLst>
            <pc:docMk/>
            <pc:sldMk cId="3979270308" sldId="988"/>
            <ac:picMk id="23" creationId="{407C8934-CE60-0405-9BF6-4E668486FE5C}"/>
          </ac:picMkLst>
        </pc:picChg>
        <pc:picChg chg="del mod topLvl">
          <ac:chgData name="Chang,Spencer Jordan" userId="47bc148a-f66a-4a29-97b6-6d9f682b338e" providerId="ADAL" clId="{DFAB4FE0-7F34-41E0-8D28-9176CF27BDF8}" dt="2024-09-13T14:09:14.953" v="33126" actId="478"/>
          <ac:picMkLst>
            <pc:docMk/>
            <pc:sldMk cId="3979270308" sldId="988"/>
            <ac:picMk id="26" creationId="{5C97EC6F-362D-EAD4-3109-3F49869AE19C}"/>
          </ac:picMkLst>
        </pc:picChg>
        <pc:picChg chg="mod">
          <ac:chgData name="Chang,Spencer Jordan" userId="47bc148a-f66a-4a29-97b6-6d9f682b338e" providerId="ADAL" clId="{DFAB4FE0-7F34-41E0-8D28-9176CF27BDF8}" dt="2024-09-13T14:09:06.878" v="33124" actId="165"/>
          <ac:picMkLst>
            <pc:docMk/>
            <pc:sldMk cId="3979270308" sldId="988"/>
            <ac:picMk id="31" creationId="{CD74D03A-9E67-8245-86E0-A318025E307C}"/>
          </ac:picMkLst>
        </pc:picChg>
        <pc:picChg chg="del mod topLvl">
          <ac:chgData name="Chang,Spencer Jordan" userId="47bc148a-f66a-4a29-97b6-6d9f682b338e" providerId="ADAL" clId="{DFAB4FE0-7F34-41E0-8D28-9176CF27BDF8}" dt="2024-09-13T14:09:14.953" v="33126" actId="478"/>
          <ac:picMkLst>
            <pc:docMk/>
            <pc:sldMk cId="3979270308" sldId="988"/>
            <ac:picMk id="51" creationId="{CDC22A80-C6DA-B03D-04BA-DE4295E522F9}"/>
          </ac:picMkLst>
        </pc:picChg>
        <pc:picChg chg="del mod topLvl">
          <ac:chgData name="Chang,Spencer Jordan" userId="47bc148a-f66a-4a29-97b6-6d9f682b338e" providerId="ADAL" clId="{DFAB4FE0-7F34-41E0-8D28-9176CF27BDF8}" dt="2024-09-13T14:09:14.953" v="33126" actId="478"/>
          <ac:picMkLst>
            <pc:docMk/>
            <pc:sldMk cId="3979270308" sldId="988"/>
            <ac:picMk id="52" creationId="{59C8BE73-6C2C-B708-DE96-3A876E7325EF}"/>
          </ac:picMkLst>
        </pc:picChg>
        <pc:picChg chg="del mod topLvl">
          <ac:chgData name="Chang,Spencer Jordan" userId="47bc148a-f66a-4a29-97b6-6d9f682b338e" providerId="ADAL" clId="{DFAB4FE0-7F34-41E0-8D28-9176CF27BDF8}" dt="2024-09-13T14:09:14.953" v="33126" actId="478"/>
          <ac:picMkLst>
            <pc:docMk/>
            <pc:sldMk cId="3979270308" sldId="988"/>
            <ac:picMk id="53" creationId="{F81B089A-17F5-AB14-FADF-E504D0B47363}"/>
          </ac:picMkLst>
        </pc:picChg>
        <pc:picChg chg="del mod topLvl">
          <ac:chgData name="Chang,Spencer Jordan" userId="47bc148a-f66a-4a29-97b6-6d9f682b338e" providerId="ADAL" clId="{DFAB4FE0-7F34-41E0-8D28-9176CF27BDF8}" dt="2024-09-13T14:09:14.953" v="33126" actId="478"/>
          <ac:picMkLst>
            <pc:docMk/>
            <pc:sldMk cId="3979270308" sldId="988"/>
            <ac:picMk id="54" creationId="{30BB8B69-4105-0FFB-A08C-CEB659EE7F2B}"/>
          </ac:picMkLst>
        </pc:picChg>
      </pc:sldChg>
      <pc:sldChg chg="addSp delSp modSp add mod modTransition">
        <pc:chgData name="Chang,Spencer Jordan" userId="47bc148a-f66a-4a29-97b6-6d9f682b338e" providerId="ADAL" clId="{DFAB4FE0-7F34-41E0-8D28-9176CF27BDF8}" dt="2024-09-16T01:04:47.900" v="40245"/>
        <pc:sldMkLst>
          <pc:docMk/>
          <pc:sldMk cId="890060146" sldId="989"/>
        </pc:sldMkLst>
        <pc:spChg chg="del mod">
          <ac:chgData name="Chang,Spencer Jordan" userId="47bc148a-f66a-4a29-97b6-6d9f682b338e" providerId="ADAL" clId="{DFAB4FE0-7F34-41E0-8D28-9176CF27BDF8}" dt="2024-09-13T14:40:39.935" v="33434" actId="22"/>
          <ac:spMkLst>
            <pc:docMk/>
            <pc:sldMk cId="890060146" sldId="989"/>
            <ac:spMk id="13" creationId="{8178CD04-7966-6EF1-51E0-D70E210EF7C7}"/>
          </ac:spMkLst>
        </pc:spChg>
        <pc:picChg chg="add mod ord">
          <ac:chgData name="Chang,Spencer Jordan" userId="47bc148a-f66a-4a29-97b6-6d9f682b338e" providerId="ADAL" clId="{DFAB4FE0-7F34-41E0-8D28-9176CF27BDF8}" dt="2024-09-13T14:42:18.796" v="33454" actId="1076"/>
          <ac:picMkLst>
            <pc:docMk/>
            <pc:sldMk cId="890060146" sldId="989"/>
            <ac:picMk id="5" creationId="{91CCB1B7-A4F4-547E-53E1-619CB4ED39B5}"/>
          </ac:picMkLst>
        </pc:picChg>
        <pc:picChg chg="add mod">
          <ac:chgData name="Chang,Spencer Jordan" userId="47bc148a-f66a-4a29-97b6-6d9f682b338e" providerId="ADAL" clId="{DFAB4FE0-7F34-41E0-8D28-9176CF27BDF8}" dt="2024-09-13T14:42:04.554" v="33450" actId="1076"/>
          <ac:picMkLst>
            <pc:docMk/>
            <pc:sldMk cId="890060146" sldId="989"/>
            <ac:picMk id="7" creationId="{1B8E665B-4949-5E08-5962-1BEC9011ABCC}"/>
          </ac:picMkLst>
        </pc:picChg>
        <pc:picChg chg="add mod">
          <ac:chgData name="Chang,Spencer Jordan" userId="47bc148a-f66a-4a29-97b6-6d9f682b338e" providerId="ADAL" clId="{DFAB4FE0-7F34-41E0-8D28-9176CF27BDF8}" dt="2024-09-13T14:42:15.356" v="33452" actId="1076"/>
          <ac:picMkLst>
            <pc:docMk/>
            <pc:sldMk cId="890060146" sldId="989"/>
            <ac:picMk id="9" creationId="{15108C63-9CE9-552A-6534-94CE3A32A737}"/>
          </ac:picMkLst>
        </pc:picChg>
      </pc:sldChg>
      <pc:sldChg chg="add del">
        <pc:chgData name="Chang,Spencer Jordan" userId="47bc148a-f66a-4a29-97b6-6d9f682b338e" providerId="ADAL" clId="{DFAB4FE0-7F34-41E0-8D28-9176CF27BDF8}" dt="2024-09-14T17:02:42.205" v="34604" actId="2696"/>
        <pc:sldMkLst>
          <pc:docMk/>
          <pc:sldMk cId="2229498061" sldId="990"/>
        </pc:sldMkLst>
      </pc:sldChg>
      <pc:sldChg chg="addSp delSp modSp add del mod">
        <pc:chgData name="Chang,Spencer Jordan" userId="47bc148a-f66a-4a29-97b6-6d9f682b338e" providerId="ADAL" clId="{DFAB4FE0-7F34-41E0-8D28-9176CF27BDF8}" dt="2024-09-13T16:49:53.448" v="34550" actId="2696"/>
        <pc:sldMkLst>
          <pc:docMk/>
          <pc:sldMk cId="2321829413" sldId="990"/>
        </pc:sldMkLst>
        <pc:spChg chg="del">
          <ac:chgData name="Chang,Spencer Jordan" userId="47bc148a-f66a-4a29-97b6-6d9f682b338e" providerId="ADAL" clId="{DFAB4FE0-7F34-41E0-8D28-9176CF27BDF8}" dt="2024-09-13T16:37:40.669" v="34435" actId="478"/>
          <ac:spMkLst>
            <pc:docMk/>
            <pc:sldMk cId="2321829413" sldId="990"/>
            <ac:spMk id="6" creationId="{F45F09CD-4606-7A96-E4FC-E514B9DDDBF8}"/>
          </ac:spMkLst>
        </pc:spChg>
        <pc:spChg chg="mod topLvl">
          <ac:chgData name="Chang,Spencer Jordan" userId="47bc148a-f66a-4a29-97b6-6d9f682b338e" providerId="ADAL" clId="{DFAB4FE0-7F34-41E0-8D28-9176CF27BDF8}" dt="2024-09-13T16:36:01.210" v="34423" actId="1076"/>
          <ac:spMkLst>
            <pc:docMk/>
            <pc:sldMk cId="2321829413" sldId="990"/>
            <ac:spMk id="17" creationId="{DCF6FC00-4673-FCEE-8ACE-2CEC79AD0E30}"/>
          </ac:spMkLst>
        </pc:spChg>
        <pc:spChg chg="mod topLvl">
          <ac:chgData name="Chang,Spencer Jordan" userId="47bc148a-f66a-4a29-97b6-6d9f682b338e" providerId="ADAL" clId="{DFAB4FE0-7F34-41E0-8D28-9176CF27BDF8}" dt="2024-09-13T16:35:52.489" v="34420" actId="255"/>
          <ac:spMkLst>
            <pc:docMk/>
            <pc:sldMk cId="2321829413" sldId="990"/>
            <ac:spMk id="18" creationId="{70157881-A7E2-5CBB-4DB7-1206EDCA0E4C}"/>
          </ac:spMkLst>
        </pc:spChg>
        <pc:spChg chg="mod topLvl">
          <ac:chgData name="Chang,Spencer Jordan" userId="47bc148a-f66a-4a29-97b6-6d9f682b338e" providerId="ADAL" clId="{DFAB4FE0-7F34-41E0-8D28-9176CF27BDF8}" dt="2024-09-13T16:35:52.489" v="34420" actId="255"/>
          <ac:spMkLst>
            <pc:docMk/>
            <pc:sldMk cId="2321829413" sldId="990"/>
            <ac:spMk id="19" creationId="{59488042-CAAB-DC41-F454-DE68FE447998}"/>
          </ac:spMkLst>
        </pc:spChg>
        <pc:spChg chg="del mod topLvl">
          <ac:chgData name="Chang,Spencer Jordan" userId="47bc148a-f66a-4a29-97b6-6d9f682b338e" providerId="ADAL" clId="{DFAB4FE0-7F34-41E0-8D28-9176CF27BDF8}" dt="2024-09-13T16:10:03.856" v="34234" actId="478"/>
          <ac:spMkLst>
            <pc:docMk/>
            <pc:sldMk cId="2321829413" sldId="990"/>
            <ac:spMk id="20" creationId="{FC8DF470-65CE-CA32-5BEF-05E7AF5E12E2}"/>
          </ac:spMkLst>
        </pc:spChg>
        <pc:spChg chg="del mod topLvl">
          <ac:chgData name="Chang,Spencer Jordan" userId="47bc148a-f66a-4a29-97b6-6d9f682b338e" providerId="ADAL" clId="{DFAB4FE0-7F34-41E0-8D28-9176CF27BDF8}" dt="2024-09-13T16:10:03.856" v="34234" actId="478"/>
          <ac:spMkLst>
            <pc:docMk/>
            <pc:sldMk cId="2321829413" sldId="990"/>
            <ac:spMk id="22" creationId="{D3E6A258-097A-C6E8-2D54-73707DF65116}"/>
          </ac:spMkLst>
        </pc:spChg>
        <pc:spChg chg="del mod topLvl">
          <ac:chgData name="Chang,Spencer Jordan" userId="47bc148a-f66a-4a29-97b6-6d9f682b338e" providerId="ADAL" clId="{DFAB4FE0-7F34-41E0-8D28-9176CF27BDF8}" dt="2024-09-13T16:10:03.856" v="34234" actId="478"/>
          <ac:spMkLst>
            <pc:docMk/>
            <pc:sldMk cId="2321829413" sldId="990"/>
            <ac:spMk id="25" creationId="{F7528E1A-1A94-769A-9CC3-A33ED55CA544}"/>
          </ac:spMkLst>
        </pc:spChg>
        <pc:spChg chg="del mod topLvl">
          <ac:chgData name="Chang,Spencer Jordan" userId="47bc148a-f66a-4a29-97b6-6d9f682b338e" providerId="ADAL" clId="{DFAB4FE0-7F34-41E0-8D28-9176CF27BDF8}" dt="2024-09-13T16:10:03.856" v="34234" actId="478"/>
          <ac:spMkLst>
            <pc:docMk/>
            <pc:sldMk cId="2321829413" sldId="990"/>
            <ac:spMk id="26" creationId="{BFA026AC-4F87-277E-5B7C-ED763186DF33}"/>
          </ac:spMkLst>
        </pc:spChg>
        <pc:spChg chg="del mod topLvl">
          <ac:chgData name="Chang,Spencer Jordan" userId="47bc148a-f66a-4a29-97b6-6d9f682b338e" providerId="ADAL" clId="{DFAB4FE0-7F34-41E0-8D28-9176CF27BDF8}" dt="2024-09-13T16:10:03.856" v="34234" actId="478"/>
          <ac:spMkLst>
            <pc:docMk/>
            <pc:sldMk cId="2321829413" sldId="990"/>
            <ac:spMk id="27" creationId="{C9EE3412-CE93-113D-8B2A-CFD6193D77EB}"/>
          </ac:spMkLst>
        </pc:spChg>
        <pc:spChg chg="del mod topLvl">
          <ac:chgData name="Chang,Spencer Jordan" userId="47bc148a-f66a-4a29-97b6-6d9f682b338e" providerId="ADAL" clId="{DFAB4FE0-7F34-41E0-8D28-9176CF27BDF8}" dt="2024-09-13T16:10:03.856" v="34234" actId="478"/>
          <ac:spMkLst>
            <pc:docMk/>
            <pc:sldMk cId="2321829413" sldId="990"/>
            <ac:spMk id="28" creationId="{9703AAC7-1BA4-C455-6AA5-B142C4E28DD1}"/>
          </ac:spMkLst>
        </pc:spChg>
        <pc:spChg chg="mod topLvl">
          <ac:chgData name="Chang,Spencer Jordan" userId="47bc148a-f66a-4a29-97b6-6d9f682b338e" providerId="ADAL" clId="{DFAB4FE0-7F34-41E0-8D28-9176CF27BDF8}" dt="2024-09-13T16:35:52.489" v="34420" actId="255"/>
          <ac:spMkLst>
            <pc:docMk/>
            <pc:sldMk cId="2321829413" sldId="990"/>
            <ac:spMk id="29" creationId="{36863994-8991-E2E1-5466-F63877C44589}"/>
          </ac:spMkLst>
        </pc:spChg>
        <pc:spChg chg="del mod topLvl">
          <ac:chgData name="Chang,Spencer Jordan" userId="47bc148a-f66a-4a29-97b6-6d9f682b338e" providerId="ADAL" clId="{DFAB4FE0-7F34-41E0-8D28-9176CF27BDF8}" dt="2024-09-13T16:10:03.856" v="34234" actId="478"/>
          <ac:spMkLst>
            <pc:docMk/>
            <pc:sldMk cId="2321829413" sldId="990"/>
            <ac:spMk id="30" creationId="{4F7ABACE-3995-A2C2-EC36-98497DF82E70}"/>
          </ac:spMkLst>
        </pc:spChg>
        <pc:spChg chg="del mod topLvl">
          <ac:chgData name="Chang,Spencer Jordan" userId="47bc148a-f66a-4a29-97b6-6d9f682b338e" providerId="ADAL" clId="{DFAB4FE0-7F34-41E0-8D28-9176CF27BDF8}" dt="2024-09-13T16:10:03.856" v="34234" actId="478"/>
          <ac:spMkLst>
            <pc:docMk/>
            <pc:sldMk cId="2321829413" sldId="990"/>
            <ac:spMk id="31" creationId="{4959BBE2-C35E-A495-44F1-059D81CA5B1A}"/>
          </ac:spMkLst>
        </pc:spChg>
        <pc:spChg chg="del mod topLvl">
          <ac:chgData name="Chang,Spencer Jordan" userId="47bc148a-f66a-4a29-97b6-6d9f682b338e" providerId="ADAL" clId="{DFAB4FE0-7F34-41E0-8D28-9176CF27BDF8}" dt="2024-09-13T16:10:03.856" v="34234" actId="478"/>
          <ac:spMkLst>
            <pc:docMk/>
            <pc:sldMk cId="2321829413" sldId="990"/>
            <ac:spMk id="33" creationId="{4ABFEA3A-9C60-9999-9B9C-5ED138FD74FA}"/>
          </ac:spMkLst>
        </pc:spChg>
        <pc:grpChg chg="add del mod">
          <ac:chgData name="Chang,Spencer Jordan" userId="47bc148a-f66a-4a29-97b6-6d9f682b338e" providerId="ADAL" clId="{DFAB4FE0-7F34-41E0-8D28-9176CF27BDF8}" dt="2024-09-13T16:09:44.620" v="34233" actId="165"/>
          <ac:grpSpMkLst>
            <pc:docMk/>
            <pc:sldMk cId="2321829413" sldId="990"/>
            <ac:grpSpMk id="7" creationId="{0D8860A6-A725-2813-DD37-07485BCD5530}"/>
          </ac:grpSpMkLst>
        </pc:grpChg>
        <pc:grpChg chg="add mod">
          <ac:chgData name="Chang,Spencer Jordan" userId="47bc148a-f66a-4a29-97b6-6d9f682b338e" providerId="ADAL" clId="{DFAB4FE0-7F34-41E0-8D28-9176CF27BDF8}" dt="2024-09-13T16:10:58.173" v="34253" actId="164"/>
          <ac:grpSpMkLst>
            <pc:docMk/>
            <pc:sldMk cId="2321829413" sldId="990"/>
            <ac:grpSpMk id="35" creationId="{264FB218-38AC-837F-F290-13AFCCCAAF0C}"/>
          </ac:grpSpMkLst>
        </pc:grpChg>
        <pc:grpChg chg="add mod">
          <ac:chgData name="Chang,Spencer Jordan" userId="47bc148a-f66a-4a29-97b6-6d9f682b338e" providerId="ADAL" clId="{DFAB4FE0-7F34-41E0-8D28-9176CF27BDF8}" dt="2024-09-13T16:35:58.347" v="34421" actId="14100"/>
          <ac:grpSpMkLst>
            <pc:docMk/>
            <pc:sldMk cId="2321829413" sldId="990"/>
            <ac:grpSpMk id="36" creationId="{08FD863E-8C10-8FE0-10DC-E05E7F0B9F4A}"/>
          </ac:grpSpMkLst>
        </pc:grpChg>
        <pc:picChg chg="mod topLvl modCrop">
          <ac:chgData name="Chang,Spencer Jordan" userId="47bc148a-f66a-4a29-97b6-6d9f682b338e" providerId="ADAL" clId="{DFAB4FE0-7F34-41E0-8D28-9176CF27BDF8}" dt="2024-09-13T16:10:58.173" v="34253" actId="164"/>
          <ac:picMkLst>
            <pc:docMk/>
            <pc:sldMk cId="2321829413" sldId="990"/>
            <ac:picMk id="15" creationId="{180B81C8-8DF5-45F1-FCA9-202CBF88C643}"/>
          </ac:picMkLst>
        </pc:picChg>
        <pc:picChg chg="del">
          <ac:chgData name="Chang,Spencer Jordan" userId="47bc148a-f66a-4a29-97b6-6d9f682b338e" providerId="ADAL" clId="{DFAB4FE0-7F34-41E0-8D28-9176CF27BDF8}" dt="2024-09-13T15:49:56.734" v="34109" actId="478"/>
          <ac:picMkLst>
            <pc:docMk/>
            <pc:sldMk cId="2321829413" sldId="990"/>
            <ac:picMk id="16" creationId="{271D0DF0-9A04-9F79-A14C-49CCD0A0970A}"/>
          </ac:picMkLst>
        </pc:picChg>
        <pc:picChg chg="del">
          <ac:chgData name="Chang,Spencer Jordan" userId="47bc148a-f66a-4a29-97b6-6d9f682b338e" providerId="ADAL" clId="{DFAB4FE0-7F34-41E0-8D28-9176CF27BDF8}" dt="2024-09-13T15:49:57.047" v="34110" actId="478"/>
          <ac:picMkLst>
            <pc:docMk/>
            <pc:sldMk cId="2321829413" sldId="990"/>
            <ac:picMk id="21" creationId="{EC4CB4C0-9652-1B15-925C-68C31E21F570}"/>
          </ac:picMkLst>
        </pc:picChg>
        <pc:picChg chg="add mod ord modCrop">
          <ac:chgData name="Chang,Spencer Jordan" userId="47bc148a-f66a-4a29-97b6-6d9f682b338e" providerId="ADAL" clId="{DFAB4FE0-7F34-41E0-8D28-9176CF27BDF8}" dt="2024-09-13T16:10:40.797" v="34245" actId="164"/>
          <ac:picMkLst>
            <pc:docMk/>
            <pc:sldMk cId="2321829413" sldId="990"/>
            <ac:picMk id="34" creationId="{BDFAAEC7-8DCD-A68A-F047-A809E2E32576}"/>
          </ac:picMkLst>
        </pc:picChg>
        <pc:picChg chg="add mod modCrop">
          <ac:chgData name="Chang,Spencer Jordan" userId="47bc148a-f66a-4a29-97b6-6d9f682b338e" providerId="ADAL" clId="{DFAB4FE0-7F34-41E0-8D28-9176CF27BDF8}" dt="2024-09-13T16:17:59.758" v="34269" actId="1076"/>
          <ac:picMkLst>
            <pc:docMk/>
            <pc:sldMk cId="2321829413" sldId="990"/>
            <ac:picMk id="38" creationId="{60C74048-A3B8-702A-D2CD-3A0B07B3BD93}"/>
          </ac:picMkLst>
        </pc:picChg>
        <pc:picChg chg="add mod">
          <ac:chgData name="Chang,Spencer Jordan" userId="47bc148a-f66a-4a29-97b6-6d9f682b338e" providerId="ADAL" clId="{DFAB4FE0-7F34-41E0-8D28-9176CF27BDF8}" dt="2024-09-13T16:18:44.985" v="34272" actId="1076"/>
          <ac:picMkLst>
            <pc:docMk/>
            <pc:sldMk cId="2321829413" sldId="990"/>
            <ac:picMk id="41" creationId="{CDE8BCCE-D932-43E0-5AE4-3A3BCA7967CF}"/>
          </ac:picMkLst>
        </pc:picChg>
        <pc:picChg chg="add mod ord">
          <ac:chgData name="Chang,Spencer Jordan" userId="47bc148a-f66a-4a29-97b6-6d9f682b338e" providerId="ADAL" clId="{DFAB4FE0-7F34-41E0-8D28-9176CF27BDF8}" dt="2024-09-13T16:21:35.266" v="34291" actId="167"/>
          <ac:picMkLst>
            <pc:docMk/>
            <pc:sldMk cId="2321829413" sldId="990"/>
            <ac:picMk id="43" creationId="{0D471D0C-A0FA-0E0F-C727-9D1BF42D06FC}"/>
          </ac:picMkLst>
        </pc:picChg>
        <pc:picChg chg="add mod ord">
          <ac:chgData name="Chang,Spencer Jordan" userId="47bc148a-f66a-4a29-97b6-6d9f682b338e" providerId="ADAL" clId="{DFAB4FE0-7F34-41E0-8D28-9176CF27BDF8}" dt="2024-09-13T16:24:17.668" v="34315" actId="1076"/>
          <ac:picMkLst>
            <pc:docMk/>
            <pc:sldMk cId="2321829413" sldId="990"/>
            <ac:picMk id="45" creationId="{3BAEB1A6-F50C-84E6-8882-37F5D8B632A7}"/>
          </ac:picMkLst>
        </pc:picChg>
        <pc:picChg chg="add mod ord">
          <ac:chgData name="Chang,Spencer Jordan" userId="47bc148a-f66a-4a29-97b6-6d9f682b338e" providerId="ADAL" clId="{DFAB4FE0-7F34-41E0-8D28-9176CF27BDF8}" dt="2024-09-13T16:21:38.243" v="34292" actId="1076"/>
          <ac:picMkLst>
            <pc:docMk/>
            <pc:sldMk cId="2321829413" sldId="990"/>
            <ac:picMk id="47" creationId="{53CBD67B-4A52-BAC0-8D2D-9152F441E7D5}"/>
          </ac:picMkLst>
        </pc:picChg>
        <pc:picChg chg="add mod ord">
          <ac:chgData name="Chang,Spencer Jordan" userId="47bc148a-f66a-4a29-97b6-6d9f682b338e" providerId="ADAL" clId="{DFAB4FE0-7F34-41E0-8D28-9176CF27BDF8}" dt="2024-09-13T16:36:09.551" v="34425" actId="1076"/>
          <ac:picMkLst>
            <pc:docMk/>
            <pc:sldMk cId="2321829413" sldId="990"/>
            <ac:picMk id="49" creationId="{BDCF64A2-83B0-09FD-C7B3-06CFDAB0BB75}"/>
          </ac:picMkLst>
        </pc:picChg>
        <pc:picChg chg="add mod ord">
          <ac:chgData name="Chang,Spencer Jordan" userId="47bc148a-f66a-4a29-97b6-6d9f682b338e" providerId="ADAL" clId="{DFAB4FE0-7F34-41E0-8D28-9176CF27BDF8}" dt="2024-09-13T16:24:18.983" v="34316" actId="1076"/>
          <ac:picMkLst>
            <pc:docMk/>
            <pc:sldMk cId="2321829413" sldId="990"/>
            <ac:picMk id="51" creationId="{1A95E38E-E730-A357-BEC5-0E78D24599F4}"/>
          </ac:picMkLst>
        </pc:picChg>
        <pc:picChg chg="add mod">
          <ac:chgData name="Chang,Spencer Jordan" userId="47bc148a-f66a-4a29-97b6-6d9f682b338e" providerId="ADAL" clId="{DFAB4FE0-7F34-41E0-8D28-9176CF27BDF8}" dt="2024-09-13T16:23:31.440" v="34304" actId="1076"/>
          <ac:picMkLst>
            <pc:docMk/>
            <pc:sldMk cId="2321829413" sldId="990"/>
            <ac:picMk id="54" creationId="{581EE66E-9045-5474-CD0B-E33CA61F92DB}"/>
          </ac:picMkLst>
        </pc:picChg>
        <pc:picChg chg="add mod ord">
          <ac:chgData name="Chang,Spencer Jordan" userId="47bc148a-f66a-4a29-97b6-6d9f682b338e" providerId="ADAL" clId="{DFAB4FE0-7F34-41E0-8D28-9176CF27BDF8}" dt="2024-09-13T16:24:23.009" v="34317" actId="1076"/>
          <ac:picMkLst>
            <pc:docMk/>
            <pc:sldMk cId="2321829413" sldId="990"/>
            <ac:picMk id="56" creationId="{856F7414-D8B6-61D1-4E1E-AA2488DE99CC}"/>
          </ac:picMkLst>
        </pc:picChg>
        <pc:picChg chg="add mod">
          <ac:chgData name="Chang,Spencer Jordan" userId="47bc148a-f66a-4a29-97b6-6d9f682b338e" providerId="ADAL" clId="{DFAB4FE0-7F34-41E0-8D28-9176CF27BDF8}" dt="2024-09-13T16:35:15.889" v="34411" actId="1076"/>
          <ac:picMkLst>
            <pc:docMk/>
            <pc:sldMk cId="2321829413" sldId="990"/>
            <ac:picMk id="59" creationId="{AECDA2F1-3036-BF4B-8FC3-848FE9F6A85C}"/>
          </ac:picMkLst>
        </pc:picChg>
        <pc:picChg chg="add mod ord">
          <ac:chgData name="Chang,Spencer Jordan" userId="47bc148a-f66a-4a29-97b6-6d9f682b338e" providerId="ADAL" clId="{DFAB4FE0-7F34-41E0-8D28-9176CF27BDF8}" dt="2024-09-13T16:36:26.899" v="34427" actId="1076"/>
          <ac:picMkLst>
            <pc:docMk/>
            <pc:sldMk cId="2321829413" sldId="990"/>
            <ac:picMk id="63" creationId="{ECC9E2AC-361A-F34F-3032-321A9FAFB600}"/>
          </ac:picMkLst>
        </pc:picChg>
        <pc:cxnChg chg="mod">
          <ac:chgData name="Chang,Spencer Jordan" userId="47bc148a-f66a-4a29-97b6-6d9f682b338e" providerId="ADAL" clId="{DFAB4FE0-7F34-41E0-8D28-9176CF27BDF8}" dt="2024-09-13T16:24:14.978" v="34314" actId="14100"/>
          <ac:cxnSpMkLst>
            <pc:docMk/>
            <pc:sldMk cId="2321829413" sldId="990"/>
            <ac:cxnSpMk id="11" creationId="{E461F03E-0829-C990-F5C6-B2FEAC38FD6F}"/>
          </ac:cxnSpMkLst>
        </pc:cxnChg>
      </pc:sldChg>
      <pc:sldChg chg="add modTransition">
        <pc:chgData name="Chang,Spencer Jordan" userId="47bc148a-f66a-4a29-97b6-6d9f682b338e" providerId="ADAL" clId="{DFAB4FE0-7F34-41E0-8D28-9176CF27BDF8}" dt="2024-09-16T01:04:47.900" v="40245"/>
        <pc:sldMkLst>
          <pc:docMk/>
          <pc:sldMk cId="3803298545" sldId="990"/>
        </pc:sldMkLst>
      </pc:sldChg>
      <pc:sldChg chg="add modTransition">
        <pc:chgData name="Chang,Spencer Jordan" userId="47bc148a-f66a-4a29-97b6-6d9f682b338e" providerId="ADAL" clId="{DFAB4FE0-7F34-41E0-8D28-9176CF27BDF8}" dt="2024-09-16T01:04:47.900" v="40245"/>
        <pc:sldMkLst>
          <pc:docMk/>
          <pc:sldMk cId="1056697108" sldId="991"/>
        </pc:sldMkLst>
      </pc:sldChg>
      <pc:sldChg chg="addSp delSp modSp add del mod">
        <pc:chgData name="Chang,Spencer Jordan" userId="47bc148a-f66a-4a29-97b6-6d9f682b338e" providerId="ADAL" clId="{DFAB4FE0-7F34-41E0-8D28-9176CF27BDF8}" dt="2024-09-13T16:49:53.448" v="34550" actId="2696"/>
        <pc:sldMkLst>
          <pc:docMk/>
          <pc:sldMk cId="2933880671" sldId="991"/>
        </pc:sldMkLst>
        <pc:spChg chg="del">
          <ac:chgData name="Chang,Spencer Jordan" userId="47bc148a-f66a-4a29-97b6-6d9f682b338e" providerId="ADAL" clId="{DFAB4FE0-7F34-41E0-8D28-9176CF27BDF8}" dt="2024-09-13T16:37:39.394" v="34434" actId="478"/>
          <ac:spMkLst>
            <pc:docMk/>
            <pc:sldMk cId="2933880671" sldId="991"/>
            <ac:spMk id="6" creationId="{F45F09CD-4606-7A96-E4FC-E514B9DDDBF8}"/>
          </ac:spMkLst>
        </pc:spChg>
        <pc:spChg chg="add del mod topLvl">
          <ac:chgData name="Chang,Spencer Jordan" userId="47bc148a-f66a-4a29-97b6-6d9f682b338e" providerId="ADAL" clId="{DFAB4FE0-7F34-41E0-8D28-9176CF27BDF8}" dt="2024-09-13T16:27:38.815" v="34339" actId="478"/>
          <ac:spMkLst>
            <pc:docMk/>
            <pc:sldMk cId="2933880671" sldId="991"/>
            <ac:spMk id="28" creationId="{F04361B5-CBD5-49C3-EC3A-1F1499CC394F}"/>
          </ac:spMkLst>
        </pc:spChg>
        <pc:spChg chg="add del mod topLvl">
          <ac:chgData name="Chang,Spencer Jordan" userId="47bc148a-f66a-4a29-97b6-6d9f682b338e" providerId="ADAL" clId="{DFAB4FE0-7F34-41E0-8D28-9176CF27BDF8}" dt="2024-09-13T16:27:38.815" v="34339" actId="478"/>
          <ac:spMkLst>
            <pc:docMk/>
            <pc:sldMk cId="2933880671" sldId="991"/>
            <ac:spMk id="29" creationId="{A0CFC133-AB66-B1CA-6070-32A7392C50B8}"/>
          </ac:spMkLst>
        </pc:spChg>
        <pc:spChg chg="add del mod topLvl">
          <ac:chgData name="Chang,Spencer Jordan" userId="47bc148a-f66a-4a29-97b6-6d9f682b338e" providerId="ADAL" clId="{DFAB4FE0-7F34-41E0-8D28-9176CF27BDF8}" dt="2024-09-13T16:27:38.815" v="34339" actId="478"/>
          <ac:spMkLst>
            <pc:docMk/>
            <pc:sldMk cId="2933880671" sldId="991"/>
            <ac:spMk id="30" creationId="{4C1055AF-CAFC-9142-D695-FB0DD8884161}"/>
          </ac:spMkLst>
        </pc:spChg>
        <pc:spChg chg="add del mod topLvl">
          <ac:chgData name="Chang,Spencer Jordan" userId="47bc148a-f66a-4a29-97b6-6d9f682b338e" providerId="ADAL" clId="{DFAB4FE0-7F34-41E0-8D28-9176CF27BDF8}" dt="2024-09-13T16:29:29.910" v="34371" actId="14100"/>
          <ac:spMkLst>
            <pc:docMk/>
            <pc:sldMk cId="2933880671" sldId="991"/>
            <ac:spMk id="31" creationId="{57DBFDDE-1262-B586-913D-FCF4FD17973F}"/>
          </ac:spMkLst>
        </pc:spChg>
        <pc:spChg chg="add del mod topLvl">
          <ac:chgData name="Chang,Spencer Jordan" userId="47bc148a-f66a-4a29-97b6-6d9f682b338e" providerId="ADAL" clId="{DFAB4FE0-7F34-41E0-8D28-9176CF27BDF8}" dt="2024-09-13T16:27:38.815" v="34339" actId="478"/>
          <ac:spMkLst>
            <pc:docMk/>
            <pc:sldMk cId="2933880671" sldId="991"/>
            <ac:spMk id="33" creationId="{EE75144F-C78B-1B3F-E410-D76C09156343}"/>
          </ac:spMkLst>
        </pc:spChg>
        <pc:spChg chg="add del mod topLvl">
          <ac:chgData name="Chang,Spencer Jordan" userId="47bc148a-f66a-4a29-97b6-6d9f682b338e" providerId="ADAL" clId="{DFAB4FE0-7F34-41E0-8D28-9176CF27BDF8}" dt="2024-09-13T16:27:38.815" v="34339" actId="478"/>
          <ac:spMkLst>
            <pc:docMk/>
            <pc:sldMk cId="2933880671" sldId="991"/>
            <ac:spMk id="34" creationId="{493365D8-5073-8B9F-AFDD-EAC27871439E}"/>
          </ac:spMkLst>
        </pc:spChg>
        <pc:spChg chg="add del mod topLvl">
          <ac:chgData name="Chang,Spencer Jordan" userId="47bc148a-f66a-4a29-97b6-6d9f682b338e" providerId="ADAL" clId="{DFAB4FE0-7F34-41E0-8D28-9176CF27BDF8}" dt="2024-09-13T16:27:38.815" v="34339" actId="478"/>
          <ac:spMkLst>
            <pc:docMk/>
            <pc:sldMk cId="2933880671" sldId="991"/>
            <ac:spMk id="35" creationId="{37ECA8FA-B1D0-3E5B-A713-7CCB4434E2AF}"/>
          </ac:spMkLst>
        </pc:spChg>
        <pc:spChg chg="mod ord topLvl">
          <ac:chgData name="Chang,Spencer Jordan" userId="47bc148a-f66a-4a29-97b6-6d9f682b338e" providerId="ADAL" clId="{DFAB4FE0-7F34-41E0-8D28-9176CF27BDF8}" dt="2024-09-13T16:29:20.544" v="34368" actId="404"/>
          <ac:spMkLst>
            <pc:docMk/>
            <pc:sldMk cId="2933880671" sldId="991"/>
            <ac:spMk id="36" creationId="{4E58A523-6ED0-8B4F-0B7E-9E963A32A308}"/>
          </ac:spMkLst>
        </pc:spChg>
        <pc:spChg chg="mod ord topLvl">
          <ac:chgData name="Chang,Spencer Jordan" userId="47bc148a-f66a-4a29-97b6-6d9f682b338e" providerId="ADAL" clId="{DFAB4FE0-7F34-41E0-8D28-9176CF27BDF8}" dt="2024-09-13T16:29:20.544" v="34368" actId="404"/>
          <ac:spMkLst>
            <pc:docMk/>
            <pc:sldMk cId="2933880671" sldId="991"/>
            <ac:spMk id="37" creationId="{4B25B5FB-9DC3-32F4-9D5B-547B3BCCC2DF}"/>
          </ac:spMkLst>
        </pc:spChg>
        <pc:spChg chg="mod ord topLvl">
          <ac:chgData name="Chang,Spencer Jordan" userId="47bc148a-f66a-4a29-97b6-6d9f682b338e" providerId="ADAL" clId="{DFAB4FE0-7F34-41E0-8D28-9176CF27BDF8}" dt="2024-09-13T16:29:20.544" v="34368" actId="404"/>
          <ac:spMkLst>
            <pc:docMk/>
            <pc:sldMk cId="2933880671" sldId="991"/>
            <ac:spMk id="38" creationId="{0A57D1F6-21F0-ADE6-0265-571CB96C1FB5}"/>
          </ac:spMkLst>
        </pc:spChg>
        <pc:spChg chg="mod ord topLvl">
          <ac:chgData name="Chang,Spencer Jordan" userId="47bc148a-f66a-4a29-97b6-6d9f682b338e" providerId="ADAL" clId="{DFAB4FE0-7F34-41E0-8D28-9176CF27BDF8}" dt="2024-09-13T16:29:20.544" v="34368" actId="404"/>
          <ac:spMkLst>
            <pc:docMk/>
            <pc:sldMk cId="2933880671" sldId="991"/>
            <ac:spMk id="39" creationId="{293BFE13-6470-75EC-65B4-83D3B5B84354}"/>
          </ac:spMkLst>
        </pc:spChg>
        <pc:spChg chg="mod ord topLvl">
          <ac:chgData name="Chang,Spencer Jordan" userId="47bc148a-f66a-4a29-97b6-6d9f682b338e" providerId="ADAL" clId="{DFAB4FE0-7F34-41E0-8D28-9176CF27BDF8}" dt="2024-09-13T16:29:20.544" v="34368" actId="404"/>
          <ac:spMkLst>
            <pc:docMk/>
            <pc:sldMk cId="2933880671" sldId="991"/>
            <ac:spMk id="41" creationId="{AF75801E-4DB3-3640-C0A0-35CFEE9388BD}"/>
          </ac:spMkLst>
        </pc:spChg>
        <pc:spChg chg="del mod ord topLvl">
          <ac:chgData name="Chang,Spencer Jordan" userId="47bc148a-f66a-4a29-97b6-6d9f682b338e" providerId="ADAL" clId="{DFAB4FE0-7F34-41E0-8D28-9176CF27BDF8}" dt="2024-09-13T16:29:34.252" v="34373" actId="478"/>
          <ac:spMkLst>
            <pc:docMk/>
            <pc:sldMk cId="2933880671" sldId="991"/>
            <ac:spMk id="42" creationId="{07CFF71F-3F5A-C96B-5540-00915F422D9D}"/>
          </ac:spMkLst>
        </pc:spChg>
        <pc:grpChg chg="add del mod">
          <ac:chgData name="Chang,Spencer Jordan" userId="47bc148a-f66a-4a29-97b6-6d9f682b338e" providerId="ADAL" clId="{DFAB4FE0-7F34-41E0-8D28-9176CF27BDF8}" dt="2024-09-13T16:27:18.244" v="34336" actId="165"/>
          <ac:grpSpMkLst>
            <pc:docMk/>
            <pc:sldMk cId="2933880671" sldId="991"/>
            <ac:grpSpMk id="26" creationId="{509BC0B4-75B3-AC52-56DE-9AC48901C150}"/>
          </ac:grpSpMkLst>
        </pc:grpChg>
        <pc:grpChg chg="add mod">
          <ac:chgData name="Chang,Spencer Jordan" userId="47bc148a-f66a-4a29-97b6-6d9f682b338e" providerId="ADAL" clId="{DFAB4FE0-7F34-41E0-8D28-9176CF27BDF8}" dt="2024-09-13T16:31:43.479" v="34394" actId="1076"/>
          <ac:grpSpMkLst>
            <pc:docMk/>
            <pc:sldMk cId="2933880671" sldId="991"/>
            <ac:grpSpMk id="44" creationId="{F91FA30F-931A-6123-EAA1-5BBD766E31E4}"/>
          </ac:grpSpMkLst>
        </pc:grpChg>
        <pc:picChg chg="add mod ord">
          <ac:chgData name="Chang,Spencer Jordan" userId="47bc148a-f66a-4a29-97b6-6d9f682b338e" providerId="ADAL" clId="{DFAB4FE0-7F34-41E0-8D28-9176CF27BDF8}" dt="2024-09-13T16:34:28.335" v="34406" actId="167"/>
          <ac:picMkLst>
            <pc:docMk/>
            <pc:sldMk cId="2933880671" sldId="991"/>
            <ac:picMk id="15" creationId="{B6A62451-64E2-814C-22E9-0453B4A6BCF2}"/>
          </ac:picMkLst>
        </pc:picChg>
        <pc:picChg chg="del">
          <ac:chgData name="Chang,Spencer Jordan" userId="47bc148a-f66a-4a29-97b6-6d9f682b338e" providerId="ADAL" clId="{DFAB4FE0-7F34-41E0-8D28-9176CF27BDF8}" dt="2024-09-13T15:49:55.406" v="34108" actId="478"/>
          <ac:picMkLst>
            <pc:docMk/>
            <pc:sldMk cId="2933880671" sldId="991"/>
            <ac:picMk id="16" creationId="{271D0DF0-9A04-9F79-A14C-49CCD0A0970A}"/>
          </ac:picMkLst>
        </pc:picChg>
        <pc:picChg chg="add mod ord">
          <ac:chgData name="Chang,Spencer Jordan" userId="47bc148a-f66a-4a29-97b6-6d9f682b338e" providerId="ADAL" clId="{DFAB4FE0-7F34-41E0-8D28-9176CF27BDF8}" dt="2024-09-13T16:39:03.960" v="34456" actId="1076"/>
          <ac:picMkLst>
            <pc:docMk/>
            <pc:sldMk cId="2933880671" sldId="991"/>
            <ac:picMk id="18" creationId="{3DA757F8-53B9-5402-2BC9-1CCE2DECC2E6}"/>
          </ac:picMkLst>
        </pc:picChg>
        <pc:picChg chg="add mod">
          <ac:chgData name="Chang,Spencer Jordan" userId="47bc148a-f66a-4a29-97b6-6d9f682b338e" providerId="ADAL" clId="{DFAB4FE0-7F34-41E0-8D28-9176CF27BDF8}" dt="2024-09-13T16:31:53.614" v="34397" actId="1076"/>
          <ac:picMkLst>
            <pc:docMk/>
            <pc:sldMk cId="2933880671" sldId="991"/>
            <ac:picMk id="20" creationId="{9DA4DB43-DC85-6941-FF83-90EE96E1AA74}"/>
          </ac:picMkLst>
        </pc:picChg>
        <pc:picChg chg="del">
          <ac:chgData name="Chang,Spencer Jordan" userId="47bc148a-f66a-4a29-97b6-6d9f682b338e" providerId="ADAL" clId="{DFAB4FE0-7F34-41E0-8D28-9176CF27BDF8}" dt="2024-09-13T15:49:55.075" v="34107" actId="478"/>
          <ac:picMkLst>
            <pc:docMk/>
            <pc:sldMk cId="2933880671" sldId="991"/>
            <ac:picMk id="21" creationId="{EC4CB4C0-9652-1B15-925C-68C31E21F570}"/>
          </ac:picMkLst>
        </pc:picChg>
        <pc:picChg chg="add mod ord">
          <ac:chgData name="Chang,Spencer Jordan" userId="47bc148a-f66a-4a29-97b6-6d9f682b338e" providerId="ADAL" clId="{DFAB4FE0-7F34-41E0-8D28-9176CF27BDF8}" dt="2024-09-13T16:34:28.335" v="34406" actId="167"/>
          <ac:picMkLst>
            <pc:docMk/>
            <pc:sldMk cId="2933880671" sldId="991"/>
            <ac:picMk id="25" creationId="{DC5F1CAC-9FEC-389C-8528-BB3A8FA8D73D}"/>
          </ac:picMkLst>
        </pc:picChg>
        <pc:picChg chg="mod topLvl modCrop">
          <ac:chgData name="Chang,Spencer Jordan" userId="47bc148a-f66a-4a29-97b6-6d9f682b338e" providerId="ADAL" clId="{DFAB4FE0-7F34-41E0-8D28-9176CF27BDF8}" dt="2024-09-13T16:29:09.885" v="34364" actId="164"/>
          <ac:picMkLst>
            <pc:docMk/>
            <pc:sldMk cId="2933880671" sldId="991"/>
            <ac:picMk id="27" creationId="{F1B616A3-31A4-FD76-A551-3B1804A47DBE}"/>
          </ac:picMkLst>
        </pc:picChg>
        <pc:picChg chg="add mod modCrop">
          <ac:chgData name="Chang,Spencer Jordan" userId="47bc148a-f66a-4a29-97b6-6d9f682b338e" providerId="ADAL" clId="{DFAB4FE0-7F34-41E0-8D28-9176CF27BDF8}" dt="2024-09-13T16:30:50.469" v="34384" actId="1076"/>
          <ac:picMkLst>
            <pc:docMk/>
            <pc:sldMk cId="2933880671" sldId="991"/>
            <ac:picMk id="43" creationId="{56AF0A94-E724-87BD-EE9B-4AED47026E58}"/>
          </ac:picMkLst>
        </pc:picChg>
        <pc:picChg chg="add mod ord">
          <ac:chgData name="Chang,Spencer Jordan" userId="47bc148a-f66a-4a29-97b6-6d9f682b338e" providerId="ADAL" clId="{DFAB4FE0-7F34-41E0-8D28-9176CF27BDF8}" dt="2024-09-13T16:34:28.335" v="34406" actId="167"/>
          <ac:picMkLst>
            <pc:docMk/>
            <pc:sldMk cId="2933880671" sldId="991"/>
            <ac:picMk id="47" creationId="{145887E7-3CD4-A144-9DF7-A00D86B09BDB}"/>
          </ac:picMkLst>
        </pc:picChg>
        <pc:picChg chg="add mod ord">
          <ac:chgData name="Chang,Spencer Jordan" userId="47bc148a-f66a-4a29-97b6-6d9f682b338e" providerId="ADAL" clId="{DFAB4FE0-7F34-41E0-8D28-9176CF27BDF8}" dt="2024-09-13T16:34:28.335" v="34406" actId="167"/>
          <ac:picMkLst>
            <pc:docMk/>
            <pc:sldMk cId="2933880671" sldId="991"/>
            <ac:picMk id="50" creationId="{A4FBA1A5-D995-188F-3B57-DD6A118FFF2A}"/>
          </ac:picMkLst>
        </pc:picChg>
        <pc:picChg chg="add mod ord">
          <ac:chgData name="Chang,Spencer Jordan" userId="47bc148a-f66a-4a29-97b6-6d9f682b338e" providerId="ADAL" clId="{DFAB4FE0-7F34-41E0-8D28-9176CF27BDF8}" dt="2024-09-13T16:34:24.121" v="34405" actId="167"/>
          <ac:picMkLst>
            <pc:docMk/>
            <pc:sldMk cId="2933880671" sldId="991"/>
            <ac:picMk id="53" creationId="{AF8F6207-E933-DDD5-853E-2C3722A83BFD}"/>
          </ac:picMkLst>
        </pc:picChg>
        <pc:picChg chg="add mod">
          <ac:chgData name="Chang,Spencer Jordan" userId="47bc148a-f66a-4a29-97b6-6d9f682b338e" providerId="ADAL" clId="{DFAB4FE0-7F34-41E0-8D28-9176CF27BDF8}" dt="2024-09-13T16:38:44.193" v="34446" actId="1076"/>
          <ac:picMkLst>
            <pc:docMk/>
            <pc:sldMk cId="2933880671" sldId="991"/>
            <ac:picMk id="55" creationId="{07BBB3BE-490C-8D97-3200-5BB1F6068F61}"/>
          </ac:picMkLst>
        </pc:picChg>
        <pc:picChg chg="add mod ord">
          <ac:chgData name="Chang,Spencer Jordan" userId="47bc148a-f66a-4a29-97b6-6d9f682b338e" providerId="ADAL" clId="{DFAB4FE0-7F34-41E0-8D28-9176CF27BDF8}" dt="2024-09-13T16:39:12.806" v="34460" actId="167"/>
          <ac:picMkLst>
            <pc:docMk/>
            <pc:sldMk cId="2933880671" sldId="991"/>
            <ac:picMk id="57" creationId="{BFEBE43A-55E3-08D2-2246-55C8E0D094A6}"/>
          </ac:picMkLst>
        </pc:picChg>
        <pc:picChg chg="add mod">
          <ac:chgData name="Chang,Spencer Jordan" userId="47bc148a-f66a-4a29-97b6-6d9f682b338e" providerId="ADAL" clId="{DFAB4FE0-7F34-41E0-8D28-9176CF27BDF8}" dt="2024-09-13T16:38:51.112" v="34449" actId="1076"/>
          <ac:picMkLst>
            <pc:docMk/>
            <pc:sldMk cId="2933880671" sldId="991"/>
            <ac:picMk id="59" creationId="{FEC775C9-D569-3771-6197-E64E8999ACF9}"/>
          </ac:picMkLst>
        </pc:picChg>
        <pc:picChg chg="add mod ord">
          <ac:chgData name="Chang,Spencer Jordan" userId="47bc148a-f66a-4a29-97b6-6d9f682b338e" providerId="ADAL" clId="{DFAB4FE0-7F34-41E0-8D28-9176CF27BDF8}" dt="2024-09-13T16:38:56.964" v="34452" actId="167"/>
          <ac:picMkLst>
            <pc:docMk/>
            <pc:sldMk cId="2933880671" sldId="991"/>
            <ac:picMk id="63" creationId="{608D2C0B-991B-477D-DF44-33148DFF0C46}"/>
          </ac:picMkLst>
        </pc:picChg>
        <pc:cxnChg chg="mod">
          <ac:chgData name="Chang,Spencer Jordan" userId="47bc148a-f66a-4a29-97b6-6d9f682b338e" providerId="ADAL" clId="{DFAB4FE0-7F34-41E0-8D28-9176CF27BDF8}" dt="2024-09-13T16:38:53.744" v="34450" actId="14100"/>
          <ac:cxnSpMkLst>
            <pc:docMk/>
            <pc:sldMk cId="2933880671" sldId="991"/>
            <ac:cxnSpMk id="10" creationId="{E6E043DA-40DD-30D0-868A-9018D468E67D}"/>
          </ac:cxnSpMkLst>
        </pc:cxnChg>
        <pc:cxnChg chg="mod">
          <ac:chgData name="Chang,Spencer Jordan" userId="47bc148a-f66a-4a29-97b6-6d9f682b338e" providerId="ADAL" clId="{DFAB4FE0-7F34-41E0-8D28-9176CF27BDF8}" dt="2024-09-13T16:39:06.840" v="34457" actId="14100"/>
          <ac:cxnSpMkLst>
            <pc:docMk/>
            <pc:sldMk cId="2933880671" sldId="991"/>
            <ac:cxnSpMk id="12" creationId="{818453E7-A057-BCFE-108E-BF2CD0C9EC99}"/>
          </ac:cxnSpMkLst>
        </pc:cxnChg>
        <pc:cxnChg chg="add del mod">
          <ac:chgData name="Chang,Spencer Jordan" userId="47bc148a-f66a-4a29-97b6-6d9f682b338e" providerId="ADAL" clId="{DFAB4FE0-7F34-41E0-8D28-9176CF27BDF8}" dt="2024-09-13T16:27:38.815" v="34339" actId="478"/>
          <ac:cxnSpMkLst>
            <pc:docMk/>
            <pc:sldMk cId="2933880671" sldId="991"/>
            <ac:cxnSpMk id="40" creationId="{98EF4741-B446-E89A-2164-01983212487F}"/>
          </ac:cxnSpMkLst>
        </pc:cxnChg>
        <pc:cxnChg chg="add mod">
          <ac:chgData name="Chang,Spencer Jordan" userId="47bc148a-f66a-4a29-97b6-6d9f682b338e" providerId="ADAL" clId="{DFAB4FE0-7F34-41E0-8D28-9176CF27BDF8}" dt="2024-09-13T16:30:57.044" v="34385"/>
          <ac:cxnSpMkLst>
            <pc:docMk/>
            <pc:sldMk cId="2933880671" sldId="991"/>
            <ac:cxnSpMk id="48" creationId="{7DE0E1A0-13E3-BC82-9801-CD9755F020D7}"/>
          </ac:cxnSpMkLst>
        </pc:cxnChg>
        <pc:cxnChg chg="mod">
          <ac:chgData name="Chang,Spencer Jordan" userId="47bc148a-f66a-4a29-97b6-6d9f682b338e" providerId="ADAL" clId="{DFAB4FE0-7F34-41E0-8D28-9176CF27BDF8}" dt="2024-09-13T16:30:02.094" v="34376" actId="14100"/>
          <ac:cxnSpMkLst>
            <pc:docMk/>
            <pc:sldMk cId="2933880671" sldId="991"/>
            <ac:cxnSpMk id="52" creationId="{561DE171-0B11-B6C6-BF37-B5CB921E9987}"/>
          </ac:cxnSpMkLst>
        </pc:cxnChg>
      </pc:sldChg>
      <pc:sldChg chg="add del">
        <pc:chgData name="Chang,Spencer Jordan" userId="47bc148a-f66a-4a29-97b6-6d9f682b338e" providerId="ADAL" clId="{DFAB4FE0-7F34-41E0-8D28-9176CF27BDF8}" dt="2024-09-14T17:02:42.205" v="34604" actId="2696"/>
        <pc:sldMkLst>
          <pc:docMk/>
          <pc:sldMk cId="3334928204" sldId="991"/>
        </pc:sldMkLst>
      </pc:sldChg>
      <pc:sldChg chg="new del">
        <pc:chgData name="Chang,Spencer Jordan" userId="47bc148a-f66a-4a29-97b6-6d9f682b338e" providerId="ADAL" clId="{DFAB4FE0-7F34-41E0-8D28-9176CF27BDF8}" dt="2024-09-13T16:44:34.485" v="34465" actId="47"/>
        <pc:sldMkLst>
          <pc:docMk/>
          <pc:sldMk cId="3470140374" sldId="992"/>
        </pc:sldMkLst>
      </pc:sldChg>
      <pc:sldChg chg="addSp delSp modSp add del mod">
        <pc:chgData name="Chang,Spencer Jordan" userId="47bc148a-f66a-4a29-97b6-6d9f682b338e" providerId="ADAL" clId="{DFAB4FE0-7F34-41E0-8D28-9176CF27BDF8}" dt="2024-09-13T16:49:53.448" v="34550" actId="2696"/>
        <pc:sldMkLst>
          <pc:docMk/>
          <pc:sldMk cId="2411790612" sldId="993"/>
        </pc:sldMkLst>
        <pc:spChg chg="mod">
          <ac:chgData name="Chang,Spencer Jordan" userId="47bc148a-f66a-4a29-97b6-6d9f682b338e" providerId="ADAL" clId="{DFAB4FE0-7F34-41E0-8D28-9176CF27BDF8}" dt="2024-09-13T16:46:25.183" v="34496"/>
          <ac:spMkLst>
            <pc:docMk/>
            <pc:sldMk cId="2411790612" sldId="993"/>
            <ac:spMk id="40" creationId="{E137AD16-BD19-D566-87AC-BA3C34C36A57}"/>
          </ac:spMkLst>
        </pc:spChg>
        <pc:spChg chg="mod">
          <ac:chgData name="Chang,Spencer Jordan" userId="47bc148a-f66a-4a29-97b6-6d9f682b338e" providerId="ADAL" clId="{DFAB4FE0-7F34-41E0-8D28-9176CF27BDF8}" dt="2024-09-13T16:46:25.183" v="34496"/>
          <ac:spMkLst>
            <pc:docMk/>
            <pc:sldMk cId="2411790612" sldId="993"/>
            <ac:spMk id="42" creationId="{F5EAB6F1-0461-DB03-BAF9-4139D7956CC6}"/>
          </ac:spMkLst>
        </pc:spChg>
        <pc:spChg chg="mod">
          <ac:chgData name="Chang,Spencer Jordan" userId="47bc148a-f66a-4a29-97b6-6d9f682b338e" providerId="ADAL" clId="{DFAB4FE0-7F34-41E0-8D28-9176CF27BDF8}" dt="2024-09-13T16:46:25.183" v="34496"/>
          <ac:spMkLst>
            <pc:docMk/>
            <pc:sldMk cId="2411790612" sldId="993"/>
            <ac:spMk id="45" creationId="{8A41CD1C-3CE5-163D-3CCA-7C8F643E9BC7}"/>
          </ac:spMkLst>
        </pc:spChg>
        <pc:spChg chg="mod">
          <ac:chgData name="Chang,Spencer Jordan" userId="47bc148a-f66a-4a29-97b6-6d9f682b338e" providerId="ADAL" clId="{DFAB4FE0-7F34-41E0-8D28-9176CF27BDF8}" dt="2024-09-13T16:46:25.183" v="34496"/>
          <ac:spMkLst>
            <pc:docMk/>
            <pc:sldMk cId="2411790612" sldId="993"/>
            <ac:spMk id="51" creationId="{51C4EBE5-5394-5136-8AD9-CDD3155F6268}"/>
          </ac:spMkLst>
        </pc:spChg>
        <pc:spChg chg="mod">
          <ac:chgData name="Chang,Spencer Jordan" userId="47bc148a-f66a-4a29-97b6-6d9f682b338e" providerId="ADAL" clId="{DFAB4FE0-7F34-41E0-8D28-9176CF27BDF8}" dt="2024-09-13T16:47:21.001" v="34510" actId="1076"/>
          <ac:spMkLst>
            <pc:docMk/>
            <pc:sldMk cId="2411790612" sldId="993"/>
            <ac:spMk id="60" creationId="{137A2D16-5C05-CB98-816B-8976E1EEDFD2}"/>
          </ac:spMkLst>
        </pc:spChg>
        <pc:spChg chg="mod">
          <ac:chgData name="Chang,Spencer Jordan" userId="47bc148a-f66a-4a29-97b6-6d9f682b338e" providerId="ADAL" clId="{DFAB4FE0-7F34-41E0-8D28-9176CF27BDF8}" dt="2024-09-13T16:45:05.430" v="34471" actId="1076"/>
          <ac:spMkLst>
            <pc:docMk/>
            <pc:sldMk cId="2411790612" sldId="993"/>
            <ac:spMk id="61" creationId="{71A601A6-46D5-8CE4-0985-31A8AE70CE5B}"/>
          </ac:spMkLst>
        </pc:spChg>
        <pc:grpChg chg="mod">
          <ac:chgData name="Chang,Spencer Jordan" userId="47bc148a-f66a-4a29-97b6-6d9f682b338e" providerId="ADAL" clId="{DFAB4FE0-7F34-41E0-8D28-9176CF27BDF8}" dt="2024-09-13T16:45:05.430" v="34471" actId="1076"/>
          <ac:grpSpMkLst>
            <pc:docMk/>
            <pc:sldMk cId="2411790612" sldId="993"/>
            <ac:grpSpMk id="9" creationId="{26B2E430-60A6-D3EE-10D7-DC2A78AE4A9F}"/>
          </ac:grpSpMkLst>
        </pc:grpChg>
        <pc:grpChg chg="add mod">
          <ac:chgData name="Chang,Spencer Jordan" userId="47bc148a-f66a-4a29-97b6-6d9f682b338e" providerId="ADAL" clId="{DFAB4FE0-7F34-41E0-8D28-9176CF27BDF8}" dt="2024-09-13T16:48:16.912" v="34527" actId="1076"/>
          <ac:grpSpMkLst>
            <pc:docMk/>
            <pc:sldMk cId="2411790612" sldId="993"/>
            <ac:grpSpMk id="34" creationId="{639D81F2-20BD-3C7F-EC8D-B89178995808}"/>
          </ac:grpSpMkLst>
        </pc:grpChg>
        <pc:grpChg chg="mod">
          <ac:chgData name="Chang,Spencer Jordan" userId="47bc148a-f66a-4a29-97b6-6d9f682b338e" providerId="ADAL" clId="{DFAB4FE0-7F34-41E0-8D28-9176CF27BDF8}" dt="2024-09-13T16:46:15.908" v="34494" actId="1076"/>
          <ac:grpSpMkLst>
            <pc:docMk/>
            <pc:sldMk cId="2411790612" sldId="993"/>
            <ac:grpSpMk id="44" creationId="{F91FA30F-931A-6123-EAA1-5BBD766E31E4}"/>
          </ac:grpSpMkLst>
        </pc:grpChg>
        <pc:grpChg chg="mod">
          <ac:chgData name="Chang,Spencer Jordan" userId="47bc148a-f66a-4a29-97b6-6d9f682b338e" providerId="ADAL" clId="{DFAB4FE0-7F34-41E0-8D28-9176CF27BDF8}" dt="2024-09-13T16:46:25.183" v="34496"/>
          <ac:grpSpMkLst>
            <pc:docMk/>
            <pc:sldMk cId="2411790612" sldId="993"/>
            <ac:grpSpMk id="46" creationId="{8076AAD9-1A43-409D-CD7F-847EE0BF59A1}"/>
          </ac:grpSpMkLst>
        </pc:grpChg>
        <pc:picChg chg="del">
          <ac:chgData name="Chang,Spencer Jordan" userId="47bc148a-f66a-4a29-97b6-6d9f682b338e" providerId="ADAL" clId="{DFAB4FE0-7F34-41E0-8D28-9176CF27BDF8}" dt="2024-09-13T16:44:54.802" v="34468" actId="478"/>
          <ac:picMkLst>
            <pc:docMk/>
            <pc:sldMk cId="2411790612" sldId="993"/>
            <ac:picMk id="15" creationId="{B6A62451-64E2-814C-22E9-0453B4A6BCF2}"/>
          </ac:picMkLst>
        </pc:picChg>
        <pc:picChg chg="del">
          <ac:chgData name="Chang,Spencer Jordan" userId="47bc148a-f66a-4a29-97b6-6d9f682b338e" providerId="ADAL" clId="{DFAB4FE0-7F34-41E0-8D28-9176CF27BDF8}" dt="2024-09-13T16:44:41.675" v="34466" actId="478"/>
          <ac:picMkLst>
            <pc:docMk/>
            <pc:sldMk cId="2411790612" sldId="993"/>
            <ac:picMk id="18" creationId="{3DA757F8-53B9-5402-2BC9-1CCE2DECC2E6}"/>
          </ac:picMkLst>
        </pc:picChg>
        <pc:picChg chg="add mod">
          <ac:chgData name="Chang,Spencer Jordan" userId="47bc148a-f66a-4a29-97b6-6d9f682b338e" providerId="ADAL" clId="{DFAB4FE0-7F34-41E0-8D28-9176CF27BDF8}" dt="2024-09-13T16:48:16.912" v="34527" actId="1076"/>
          <ac:picMkLst>
            <pc:docMk/>
            <pc:sldMk cId="2411790612" sldId="993"/>
            <ac:picMk id="19" creationId="{3B17189C-69BB-8A0D-1214-C21B49859671}"/>
          </ac:picMkLst>
        </pc:picChg>
        <pc:picChg chg="del">
          <ac:chgData name="Chang,Spencer Jordan" userId="47bc148a-f66a-4a29-97b6-6d9f682b338e" providerId="ADAL" clId="{DFAB4FE0-7F34-41E0-8D28-9176CF27BDF8}" dt="2024-09-13T16:44:54.802" v="34468" actId="478"/>
          <ac:picMkLst>
            <pc:docMk/>
            <pc:sldMk cId="2411790612" sldId="993"/>
            <ac:picMk id="20" creationId="{9DA4DB43-DC85-6941-FF83-90EE96E1AA74}"/>
          </ac:picMkLst>
        </pc:picChg>
        <pc:picChg chg="del">
          <ac:chgData name="Chang,Spencer Jordan" userId="47bc148a-f66a-4a29-97b6-6d9f682b338e" providerId="ADAL" clId="{DFAB4FE0-7F34-41E0-8D28-9176CF27BDF8}" dt="2024-09-13T16:44:50.746" v="34467" actId="478"/>
          <ac:picMkLst>
            <pc:docMk/>
            <pc:sldMk cId="2411790612" sldId="993"/>
            <ac:picMk id="25" creationId="{DC5F1CAC-9FEC-389C-8528-BB3A8FA8D73D}"/>
          </ac:picMkLst>
        </pc:picChg>
        <pc:picChg chg="mod modCrop">
          <ac:chgData name="Chang,Spencer Jordan" userId="47bc148a-f66a-4a29-97b6-6d9f682b338e" providerId="ADAL" clId="{DFAB4FE0-7F34-41E0-8D28-9176CF27BDF8}" dt="2024-09-13T16:46:36.518" v="34498" actId="732"/>
          <ac:picMkLst>
            <pc:docMk/>
            <pc:sldMk cId="2411790612" sldId="993"/>
            <ac:picMk id="35" creationId="{303B3DFE-C2DF-CD08-4508-C054058262C6}"/>
          </ac:picMkLst>
        </pc:picChg>
        <pc:picChg chg="del">
          <ac:chgData name="Chang,Spencer Jordan" userId="47bc148a-f66a-4a29-97b6-6d9f682b338e" providerId="ADAL" clId="{DFAB4FE0-7F34-41E0-8D28-9176CF27BDF8}" dt="2024-09-13T16:44:41.675" v="34466" actId="478"/>
          <ac:picMkLst>
            <pc:docMk/>
            <pc:sldMk cId="2411790612" sldId="993"/>
            <ac:picMk id="47" creationId="{145887E7-3CD4-A144-9DF7-A00D86B09BDB}"/>
          </ac:picMkLst>
        </pc:picChg>
        <pc:picChg chg="mod">
          <ac:chgData name="Chang,Spencer Jordan" userId="47bc148a-f66a-4a29-97b6-6d9f682b338e" providerId="ADAL" clId="{DFAB4FE0-7F34-41E0-8D28-9176CF27BDF8}" dt="2024-09-13T16:46:25.183" v="34496"/>
          <ac:picMkLst>
            <pc:docMk/>
            <pc:sldMk cId="2411790612" sldId="993"/>
            <ac:picMk id="49" creationId="{05143DA8-5FF5-AC52-42F3-0243A7439223}"/>
          </ac:picMkLst>
        </pc:picChg>
        <pc:picChg chg="mod">
          <ac:chgData name="Chang,Spencer Jordan" userId="47bc148a-f66a-4a29-97b6-6d9f682b338e" providerId="ADAL" clId="{DFAB4FE0-7F34-41E0-8D28-9176CF27BDF8}" dt="2024-09-13T16:48:11.939" v="34526" actId="1076"/>
          <ac:picMkLst>
            <pc:docMk/>
            <pc:sldMk cId="2411790612" sldId="993"/>
            <ac:picMk id="50" creationId="{A4FBA1A5-D995-188F-3B57-DD6A118FFF2A}"/>
          </ac:picMkLst>
        </pc:picChg>
        <pc:picChg chg="del">
          <ac:chgData name="Chang,Spencer Jordan" userId="47bc148a-f66a-4a29-97b6-6d9f682b338e" providerId="ADAL" clId="{DFAB4FE0-7F34-41E0-8D28-9176CF27BDF8}" dt="2024-09-13T16:44:41.675" v="34466" actId="478"/>
          <ac:picMkLst>
            <pc:docMk/>
            <pc:sldMk cId="2411790612" sldId="993"/>
            <ac:picMk id="53" creationId="{AF8F6207-E933-DDD5-853E-2C3722A83BFD}"/>
          </ac:picMkLst>
        </pc:picChg>
        <pc:picChg chg="add del mod modCrop">
          <ac:chgData name="Chang,Spencer Jordan" userId="47bc148a-f66a-4a29-97b6-6d9f682b338e" providerId="ADAL" clId="{DFAB4FE0-7F34-41E0-8D28-9176CF27BDF8}" dt="2024-09-13T16:47:40.427" v="34518" actId="1076"/>
          <ac:picMkLst>
            <pc:docMk/>
            <pc:sldMk cId="2411790612" sldId="993"/>
            <ac:picMk id="55" creationId="{07BBB3BE-490C-8D97-3200-5BB1F6068F61}"/>
          </ac:picMkLst>
        </pc:picChg>
        <pc:picChg chg="add mod modCrop">
          <ac:chgData name="Chang,Spencer Jordan" userId="47bc148a-f66a-4a29-97b6-6d9f682b338e" providerId="ADAL" clId="{DFAB4FE0-7F34-41E0-8D28-9176CF27BDF8}" dt="2024-09-13T16:47:39.225" v="34517" actId="1076"/>
          <ac:picMkLst>
            <pc:docMk/>
            <pc:sldMk cId="2411790612" sldId="993"/>
            <ac:picMk id="56" creationId="{C9E8DAA0-ACD8-6238-24A4-04E7F0E08A99}"/>
          </ac:picMkLst>
        </pc:picChg>
        <pc:picChg chg="del">
          <ac:chgData name="Chang,Spencer Jordan" userId="47bc148a-f66a-4a29-97b6-6d9f682b338e" providerId="ADAL" clId="{DFAB4FE0-7F34-41E0-8D28-9176CF27BDF8}" dt="2024-09-13T16:44:57.658" v="34469" actId="478"/>
          <ac:picMkLst>
            <pc:docMk/>
            <pc:sldMk cId="2411790612" sldId="993"/>
            <ac:picMk id="57" creationId="{BFEBE43A-55E3-08D2-2246-55C8E0D094A6}"/>
          </ac:picMkLst>
        </pc:picChg>
        <pc:picChg chg="del">
          <ac:chgData name="Chang,Spencer Jordan" userId="47bc148a-f66a-4a29-97b6-6d9f682b338e" providerId="ADAL" clId="{DFAB4FE0-7F34-41E0-8D28-9176CF27BDF8}" dt="2024-09-13T16:44:41.675" v="34466" actId="478"/>
          <ac:picMkLst>
            <pc:docMk/>
            <pc:sldMk cId="2411790612" sldId="993"/>
            <ac:picMk id="59" creationId="{FEC775C9-D569-3771-6197-E64E8999ACF9}"/>
          </ac:picMkLst>
        </pc:picChg>
        <pc:picChg chg="add del mod ord">
          <ac:chgData name="Chang,Spencer Jordan" userId="47bc148a-f66a-4a29-97b6-6d9f682b338e" providerId="ADAL" clId="{DFAB4FE0-7F34-41E0-8D28-9176CF27BDF8}" dt="2024-09-13T16:48:49.508" v="34535" actId="478"/>
          <ac:picMkLst>
            <pc:docMk/>
            <pc:sldMk cId="2411790612" sldId="993"/>
            <ac:picMk id="62" creationId="{065339C2-B9FC-B74F-EC29-ABC222D54FB7}"/>
          </ac:picMkLst>
        </pc:picChg>
        <pc:picChg chg="del">
          <ac:chgData name="Chang,Spencer Jordan" userId="47bc148a-f66a-4a29-97b6-6d9f682b338e" providerId="ADAL" clId="{DFAB4FE0-7F34-41E0-8D28-9176CF27BDF8}" dt="2024-09-13T16:44:41.675" v="34466" actId="478"/>
          <ac:picMkLst>
            <pc:docMk/>
            <pc:sldMk cId="2411790612" sldId="993"/>
            <ac:picMk id="63" creationId="{608D2C0B-991B-477D-DF44-33148DFF0C46}"/>
          </ac:picMkLst>
        </pc:picChg>
        <pc:picChg chg="add mod ord">
          <ac:chgData name="Chang,Spencer Jordan" userId="47bc148a-f66a-4a29-97b6-6d9f682b338e" providerId="ADAL" clId="{DFAB4FE0-7F34-41E0-8D28-9176CF27BDF8}" dt="2024-09-13T16:48:53.585" v="34538" actId="1076"/>
          <ac:picMkLst>
            <pc:docMk/>
            <pc:sldMk cId="2411790612" sldId="993"/>
            <ac:picMk id="68" creationId="{EAA8D0D7-DB39-BFB0-A838-4F3CC557BC62}"/>
          </ac:picMkLst>
        </pc:picChg>
        <pc:picChg chg="add mod modCrop">
          <ac:chgData name="Chang,Spencer Jordan" userId="47bc148a-f66a-4a29-97b6-6d9f682b338e" providerId="ADAL" clId="{DFAB4FE0-7F34-41E0-8D28-9176CF27BDF8}" dt="2024-09-13T16:49:47.598" v="34549" actId="1076"/>
          <ac:picMkLst>
            <pc:docMk/>
            <pc:sldMk cId="2411790612" sldId="993"/>
            <ac:picMk id="70" creationId="{198DB480-86FA-BD3F-D851-FF1D9DCB01EE}"/>
          </ac:picMkLst>
        </pc:picChg>
        <pc:cxnChg chg="del">
          <ac:chgData name="Chang,Spencer Jordan" userId="47bc148a-f66a-4a29-97b6-6d9f682b338e" providerId="ADAL" clId="{DFAB4FE0-7F34-41E0-8D28-9176CF27BDF8}" dt="2024-09-13T16:44:50.746" v="34467" actId="478"/>
          <ac:cxnSpMkLst>
            <pc:docMk/>
            <pc:sldMk cId="2411790612" sldId="993"/>
            <ac:cxnSpMk id="10" creationId="{E6E043DA-40DD-30D0-868A-9018D468E67D}"/>
          </ac:cxnSpMkLst>
        </pc:cxnChg>
        <pc:cxnChg chg="del">
          <ac:chgData name="Chang,Spencer Jordan" userId="47bc148a-f66a-4a29-97b6-6d9f682b338e" providerId="ADAL" clId="{DFAB4FE0-7F34-41E0-8D28-9176CF27BDF8}" dt="2024-09-13T16:44:54.802" v="34468" actId="478"/>
          <ac:cxnSpMkLst>
            <pc:docMk/>
            <pc:sldMk cId="2411790612" sldId="993"/>
            <ac:cxnSpMk id="11" creationId="{E461F03E-0829-C990-F5C6-B2FEAC38FD6F}"/>
          </ac:cxnSpMkLst>
        </pc:cxnChg>
        <pc:cxnChg chg="del">
          <ac:chgData name="Chang,Spencer Jordan" userId="47bc148a-f66a-4a29-97b6-6d9f682b338e" providerId="ADAL" clId="{DFAB4FE0-7F34-41E0-8D28-9176CF27BDF8}" dt="2024-09-13T16:44:50.746" v="34467" actId="478"/>
          <ac:cxnSpMkLst>
            <pc:docMk/>
            <pc:sldMk cId="2411790612" sldId="993"/>
            <ac:cxnSpMk id="12" creationId="{818453E7-A057-BCFE-108E-BF2CD0C9EC99}"/>
          </ac:cxnSpMkLst>
        </pc:cxnChg>
        <pc:cxnChg chg="del">
          <ac:chgData name="Chang,Spencer Jordan" userId="47bc148a-f66a-4a29-97b6-6d9f682b338e" providerId="ADAL" clId="{DFAB4FE0-7F34-41E0-8D28-9176CF27BDF8}" dt="2024-09-13T16:44:57.658" v="34469" actId="478"/>
          <ac:cxnSpMkLst>
            <pc:docMk/>
            <pc:sldMk cId="2411790612" sldId="993"/>
            <ac:cxnSpMk id="13" creationId="{BE8CF7FA-1A0D-9913-788E-0DFE0265B877}"/>
          </ac:cxnSpMkLst>
        </pc:cxnChg>
        <pc:cxnChg chg="del">
          <ac:chgData name="Chang,Spencer Jordan" userId="47bc148a-f66a-4a29-97b6-6d9f682b338e" providerId="ADAL" clId="{DFAB4FE0-7F34-41E0-8D28-9176CF27BDF8}" dt="2024-09-13T16:44:50.746" v="34467" actId="478"/>
          <ac:cxnSpMkLst>
            <pc:docMk/>
            <pc:sldMk cId="2411790612" sldId="993"/>
            <ac:cxnSpMk id="14" creationId="{C4FC50A3-0550-6179-5815-3C763ABE992E}"/>
          </ac:cxnSpMkLst>
        </pc:cxnChg>
        <pc:cxnChg chg="add mod">
          <ac:chgData name="Chang,Spencer Jordan" userId="47bc148a-f66a-4a29-97b6-6d9f682b338e" providerId="ADAL" clId="{DFAB4FE0-7F34-41E0-8D28-9176CF27BDF8}" dt="2024-09-13T16:48:16.912" v="34527" actId="1076"/>
          <ac:cxnSpMkLst>
            <pc:docMk/>
            <pc:sldMk cId="2411790612" sldId="993"/>
            <ac:cxnSpMk id="21" creationId="{B21C87A4-9DAB-655D-30F5-0DCB73639281}"/>
          </ac:cxnSpMkLst>
        </pc:cxnChg>
        <pc:cxnChg chg="mod">
          <ac:chgData name="Chang,Spencer Jordan" userId="47bc148a-f66a-4a29-97b6-6d9f682b338e" providerId="ADAL" clId="{DFAB4FE0-7F34-41E0-8D28-9176CF27BDF8}" dt="2024-09-13T16:48:11.939" v="34526" actId="1076"/>
          <ac:cxnSpMkLst>
            <pc:docMk/>
            <pc:sldMk cId="2411790612" sldId="993"/>
            <ac:cxnSpMk id="23" creationId="{F5CE6530-C85B-2C62-4F6B-34D647EC8B1D}"/>
          </ac:cxnSpMkLst>
        </pc:cxnChg>
        <pc:cxnChg chg="del">
          <ac:chgData name="Chang,Spencer Jordan" userId="47bc148a-f66a-4a29-97b6-6d9f682b338e" providerId="ADAL" clId="{DFAB4FE0-7F34-41E0-8D28-9176CF27BDF8}" dt="2024-09-13T16:44:50.746" v="34467" actId="478"/>
          <ac:cxnSpMkLst>
            <pc:docMk/>
            <pc:sldMk cId="2411790612" sldId="993"/>
            <ac:cxnSpMk id="24" creationId="{71A9BBFA-D499-D57E-0C10-C0437286CBF5}"/>
          </ac:cxnSpMkLst>
        </pc:cxnChg>
        <pc:cxnChg chg="add mod">
          <ac:chgData name="Chang,Spencer Jordan" userId="47bc148a-f66a-4a29-97b6-6d9f682b338e" providerId="ADAL" clId="{DFAB4FE0-7F34-41E0-8D28-9176CF27BDF8}" dt="2024-09-13T16:48:22.537" v="34529" actId="14100"/>
          <ac:cxnSpMkLst>
            <pc:docMk/>
            <pc:sldMk cId="2411790612" sldId="993"/>
            <ac:cxnSpMk id="28" creationId="{3FB81CBE-0995-C006-E22C-E0405B8715A7}"/>
          </ac:cxnSpMkLst>
        </pc:cxnChg>
        <pc:cxnChg chg="del mod">
          <ac:chgData name="Chang,Spencer Jordan" userId="47bc148a-f66a-4a29-97b6-6d9f682b338e" providerId="ADAL" clId="{DFAB4FE0-7F34-41E0-8D28-9176CF27BDF8}" dt="2024-09-13T16:44:50.746" v="34467" actId="478"/>
          <ac:cxnSpMkLst>
            <pc:docMk/>
            <pc:sldMk cId="2411790612" sldId="993"/>
            <ac:cxnSpMk id="32" creationId="{01D838B5-59A7-87D9-759D-B4FA5D062EB8}"/>
          </ac:cxnSpMkLst>
        </pc:cxnChg>
        <pc:cxnChg chg="del">
          <ac:chgData name="Chang,Spencer Jordan" userId="47bc148a-f66a-4a29-97b6-6d9f682b338e" providerId="ADAL" clId="{DFAB4FE0-7F34-41E0-8D28-9176CF27BDF8}" dt="2024-09-13T16:44:50.746" v="34467" actId="478"/>
          <ac:cxnSpMkLst>
            <pc:docMk/>
            <pc:sldMk cId="2411790612" sldId="993"/>
            <ac:cxnSpMk id="48" creationId="{7DE0E1A0-13E3-BC82-9801-CD9755F020D7}"/>
          </ac:cxnSpMkLst>
        </pc:cxnChg>
        <pc:cxnChg chg="del">
          <ac:chgData name="Chang,Spencer Jordan" userId="47bc148a-f66a-4a29-97b6-6d9f682b338e" providerId="ADAL" clId="{DFAB4FE0-7F34-41E0-8D28-9176CF27BDF8}" dt="2024-09-13T16:44:50.746" v="34467" actId="478"/>
          <ac:cxnSpMkLst>
            <pc:docMk/>
            <pc:sldMk cId="2411790612" sldId="993"/>
            <ac:cxnSpMk id="52" creationId="{561DE171-0B11-B6C6-BF37-B5CB921E9987}"/>
          </ac:cxnSpMkLst>
        </pc:cxnChg>
      </pc:sldChg>
      <pc:sldChg chg="add modTransition">
        <pc:chgData name="Chang,Spencer Jordan" userId="47bc148a-f66a-4a29-97b6-6d9f682b338e" providerId="ADAL" clId="{DFAB4FE0-7F34-41E0-8D28-9176CF27BDF8}" dt="2024-09-16T01:04:47.900" v="40245"/>
        <pc:sldMkLst>
          <pc:docMk/>
          <pc:sldMk cId="3792400513" sldId="993"/>
        </pc:sldMkLst>
      </pc:sldChg>
      <pc:sldChg chg="addSp delSp modSp add del mod">
        <pc:chgData name="Chang,Spencer Jordan" userId="47bc148a-f66a-4a29-97b6-6d9f682b338e" providerId="ADAL" clId="{DFAB4FE0-7F34-41E0-8D28-9176CF27BDF8}" dt="2024-09-14T17:02:42.205" v="34604" actId="2696"/>
        <pc:sldMkLst>
          <pc:docMk/>
          <pc:sldMk cId="3892121797" sldId="993"/>
        </pc:sldMkLst>
        <pc:spChg chg="del mod topLvl">
          <ac:chgData name="Chang,Spencer Jordan" userId="47bc148a-f66a-4a29-97b6-6d9f682b338e" providerId="ADAL" clId="{DFAB4FE0-7F34-41E0-8D28-9176CF27BDF8}" dt="2024-09-13T16:50:53.279" v="34555" actId="478"/>
          <ac:spMkLst>
            <pc:docMk/>
            <pc:sldMk cId="3892121797" sldId="993"/>
            <ac:spMk id="10" creationId="{EB9057DF-8AEE-3791-F173-6E5FB94A149E}"/>
          </ac:spMkLst>
        </pc:spChg>
        <pc:spChg chg="del mod topLvl">
          <ac:chgData name="Chang,Spencer Jordan" userId="47bc148a-f66a-4a29-97b6-6d9f682b338e" providerId="ADAL" clId="{DFAB4FE0-7F34-41E0-8D28-9176CF27BDF8}" dt="2024-09-13T16:50:53.279" v="34555" actId="478"/>
          <ac:spMkLst>
            <pc:docMk/>
            <pc:sldMk cId="3892121797" sldId="993"/>
            <ac:spMk id="11" creationId="{5192E100-9BAF-F128-C274-C52C512382B8}"/>
          </ac:spMkLst>
        </pc:spChg>
        <pc:spChg chg="del mod topLvl">
          <ac:chgData name="Chang,Spencer Jordan" userId="47bc148a-f66a-4a29-97b6-6d9f682b338e" providerId="ADAL" clId="{DFAB4FE0-7F34-41E0-8D28-9176CF27BDF8}" dt="2024-09-13T16:50:53.279" v="34555" actId="478"/>
          <ac:spMkLst>
            <pc:docMk/>
            <pc:sldMk cId="3892121797" sldId="993"/>
            <ac:spMk id="12" creationId="{D292CD0E-DC30-7B85-530D-8F41146BE374}"/>
          </ac:spMkLst>
        </pc:spChg>
        <pc:spChg chg="del mod topLvl">
          <ac:chgData name="Chang,Spencer Jordan" userId="47bc148a-f66a-4a29-97b6-6d9f682b338e" providerId="ADAL" clId="{DFAB4FE0-7F34-41E0-8D28-9176CF27BDF8}" dt="2024-09-13T16:50:53.279" v="34555" actId="478"/>
          <ac:spMkLst>
            <pc:docMk/>
            <pc:sldMk cId="3892121797" sldId="993"/>
            <ac:spMk id="13" creationId="{94FCFB83-3A2F-F4B3-E017-3AB2778057B0}"/>
          </ac:spMkLst>
        </pc:spChg>
        <pc:spChg chg="mod topLvl">
          <ac:chgData name="Chang,Spencer Jordan" userId="47bc148a-f66a-4a29-97b6-6d9f682b338e" providerId="ADAL" clId="{DFAB4FE0-7F34-41E0-8D28-9176CF27BDF8}" dt="2024-09-13T16:51:17.038" v="34562" actId="404"/>
          <ac:spMkLst>
            <pc:docMk/>
            <pc:sldMk cId="3892121797" sldId="993"/>
            <ac:spMk id="14" creationId="{5236FC8E-8231-DADB-F0E2-15CD5031D2DF}"/>
          </ac:spMkLst>
        </pc:spChg>
        <pc:spChg chg="mod topLvl">
          <ac:chgData name="Chang,Spencer Jordan" userId="47bc148a-f66a-4a29-97b6-6d9f682b338e" providerId="ADAL" clId="{DFAB4FE0-7F34-41E0-8D28-9176CF27BDF8}" dt="2024-09-13T16:51:17.038" v="34562" actId="404"/>
          <ac:spMkLst>
            <pc:docMk/>
            <pc:sldMk cId="3892121797" sldId="993"/>
            <ac:spMk id="15" creationId="{9A3D55C4-B096-9EB9-0D68-56057BB9A462}"/>
          </ac:spMkLst>
        </pc:spChg>
        <pc:spChg chg="mod topLvl">
          <ac:chgData name="Chang,Spencer Jordan" userId="47bc148a-f66a-4a29-97b6-6d9f682b338e" providerId="ADAL" clId="{DFAB4FE0-7F34-41E0-8D28-9176CF27BDF8}" dt="2024-09-13T16:51:17.038" v="34562" actId="404"/>
          <ac:spMkLst>
            <pc:docMk/>
            <pc:sldMk cId="3892121797" sldId="993"/>
            <ac:spMk id="16" creationId="{7E7E88E0-39D3-29C7-07EE-83B2B7D3691C}"/>
          </ac:spMkLst>
        </pc:spChg>
        <pc:spChg chg="mod topLvl">
          <ac:chgData name="Chang,Spencer Jordan" userId="47bc148a-f66a-4a29-97b6-6d9f682b338e" providerId="ADAL" clId="{DFAB4FE0-7F34-41E0-8D28-9176CF27BDF8}" dt="2024-09-13T16:51:17.038" v="34562" actId="404"/>
          <ac:spMkLst>
            <pc:docMk/>
            <pc:sldMk cId="3892121797" sldId="993"/>
            <ac:spMk id="17" creationId="{456BAB8A-B3F0-8C14-9504-570F1E3E8856}"/>
          </ac:spMkLst>
        </pc:spChg>
        <pc:spChg chg="del mod topLvl">
          <ac:chgData name="Chang,Spencer Jordan" userId="47bc148a-f66a-4a29-97b6-6d9f682b338e" providerId="ADAL" clId="{DFAB4FE0-7F34-41E0-8D28-9176CF27BDF8}" dt="2024-09-13T16:50:53.279" v="34555" actId="478"/>
          <ac:spMkLst>
            <pc:docMk/>
            <pc:sldMk cId="3892121797" sldId="993"/>
            <ac:spMk id="18" creationId="{840C4ACE-369F-FC4C-BED6-DBD5DAD44689}"/>
          </ac:spMkLst>
        </pc:spChg>
        <pc:spChg chg="del mod topLvl">
          <ac:chgData name="Chang,Spencer Jordan" userId="47bc148a-f66a-4a29-97b6-6d9f682b338e" providerId="ADAL" clId="{DFAB4FE0-7F34-41E0-8D28-9176CF27BDF8}" dt="2024-09-13T16:50:53.279" v="34555" actId="478"/>
          <ac:spMkLst>
            <pc:docMk/>
            <pc:sldMk cId="3892121797" sldId="993"/>
            <ac:spMk id="20" creationId="{51E015B6-976C-3F7E-4BA4-019541D080E6}"/>
          </ac:spMkLst>
        </pc:spChg>
        <pc:spChg chg="del mod topLvl">
          <ac:chgData name="Chang,Spencer Jordan" userId="47bc148a-f66a-4a29-97b6-6d9f682b338e" providerId="ADAL" clId="{DFAB4FE0-7F34-41E0-8D28-9176CF27BDF8}" dt="2024-09-13T16:50:53.279" v="34555" actId="478"/>
          <ac:spMkLst>
            <pc:docMk/>
            <pc:sldMk cId="3892121797" sldId="993"/>
            <ac:spMk id="22" creationId="{1A8398B0-0C59-2891-6B48-2CBAE6F0676A}"/>
          </ac:spMkLst>
        </pc:spChg>
        <pc:spChg chg="del mod topLvl">
          <ac:chgData name="Chang,Spencer Jordan" userId="47bc148a-f66a-4a29-97b6-6d9f682b338e" providerId="ADAL" clId="{DFAB4FE0-7F34-41E0-8D28-9176CF27BDF8}" dt="2024-09-13T16:50:53.279" v="34555" actId="478"/>
          <ac:spMkLst>
            <pc:docMk/>
            <pc:sldMk cId="3892121797" sldId="993"/>
            <ac:spMk id="24" creationId="{7C86A365-DCD6-4D89-AF4D-A91D67EFA124}"/>
          </ac:spMkLst>
        </pc:spChg>
        <pc:spChg chg="del mod topLvl">
          <ac:chgData name="Chang,Spencer Jordan" userId="47bc148a-f66a-4a29-97b6-6d9f682b338e" providerId="ADAL" clId="{DFAB4FE0-7F34-41E0-8D28-9176CF27BDF8}" dt="2024-09-13T16:50:53.279" v="34555" actId="478"/>
          <ac:spMkLst>
            <pc:docMk/>
            <pc:sldMk cId="3892121797" sldId="993"/>
            <ac:spMk id="25" creationId="{3E7563A6-3B5B-FA65-1B5D-C0A18BF65AD3}"/>
          </ac:spMkLst>
        </pc:spChg>
        <pc:grpChg chg="add del mod">
          <ac:chgData name="Chang,Spencer Jordan" userId="47bc148a-f66a-4a29-97b6-6d9f682b338e" providerId="ADAL" clId="{DFAB4FE0-7F34-41E0-8D28-9176CF27BDF8}" dt="2024-09-13T16:50:44.741" v="34554" actId="165"/>
          <ac:grpSpMkLst>
            <pc:docMk/>
            <pc:sldMk cId="3892121797" sldId="993"/>
            <ac:grpSpMk id="6" creationId="{51A22390-CF9F-0F2A-EC1E-300AB7BC171F}"/>
          </ac:grpSpMkLst>
        </pc:grpChg>
        <pc:grpChg chg="add mod">
          <ac:chgData name="Chang,Spencer Jordan" userId="47bc148a-f66a-4a29-97b6-6d9f682b338e" providerId="ADAL" clId="{DFAB4FE0-7F34-41E0-8D28-9176CF27BDF8}" dt="2024-09-13T16:51:37.982" v="34568" actId="1076"/>
          <ac:grpSpMkLst>
            <pc:docMk/>
            <pc:sldMk cId="3892121797" sldId="993"/>
            <ac:grpSpMk id="26" creationId="{100C36A0-6279-95DB-E7A0-0778BE85C5FA}"/>
          </ac:grpSpMkLst>
        </pc:grpChg>
        <pc:picChg chg="mod topLvl modCrop">
          <ac:chgData name="Chang,Spencer Jordan" userId="47bc148a-f66a-4a29-97b6-6d9f682b338e" providerId="ADAL" clId="{DFAB4FE0-7F34-41E0-8D28-9176CF27BDF8}" dt="2024-09-13T16:51:21.782" v="34563" actId="14100"/>
          <ac:picMkLst>
            <pc:docMk/>
            <pc:sldMk cId="3892121797" sldId="993"/>
            <ac:picMk id="7" creationId="{3858EE83-E135-63F5-C04D-2D40F0E386E3}"/>
          </ac:picMkLst>
        </pc:picChg>
        <pc:picChg chg="mod">
          <ac:chgData name="Chang,Spencer Jordan" userId="47bc148a-f66a-4a29-97b6-6d9f682b338e" providerId="ADAL" clId="{DFAB4FE0-7F34-41E0-8D28-9176CF27BDF8}" dt="2024-09-13T16:51:31.152" v="34566" actId="1076"/>
          <ac:picMkLst>
            <pc:docMk/>
            <pc:sldMk cId="3892121797" sldId="993"/>
            <ac:picMk id="68" creationId="{EAA8D0D7-DB39-BFB0-A838-4F3CC557BC62}"/>
          </ac:picMkLst>
        </pc:picChg>
        <pc:cxnChg chg="mod">
          <ac:chgData name="Chang,Spencer Jordan" userId="47bc148a-f66a-4a29-97b6-6d9f682b338e" providerId="ADAL" clId="{DFAB4FE0-7F34-41E0-8D28-9176CF27BDF8}" dt="2024-09-13T16:51:33.863" v="34567" actId="14100"/>
          <ac:cxnSpMkLst>
            <pc:docMk/>
            <pc:sldMk cId="3892121797" sldId="993"/>
            <ac:cxnSpMk id="28" creationId="{3FB81CBE-0995-C006-E22C-E0405B8715A7}"/>
          </ac:cxnSpMkLst>
        </pc:cxnChg>
      </pc:sldChg>
      <pc:sldChg chg="addSp delSp modSp add del mod">
        <pc:chgData name="Chang,Spencer Jordan" userId="47bc148a-f66a-4a29-97b6-6d9f682b338e" providerId="ADAL" clId="{DFAB4FE0-7F34-41E0-8D28-9176CF27BDF8}" dt="2024-09-15T11:35:09.513" v="34718" actId="47"/>
        <pc:sldMkLst>
          <pc:docMk/>
          <pc:sldMk cId="205604059" sldId="994"/>
        </pc:sldMkLst>
        <pc:spChg chg="mod">
          <ac:chgData name="Chang,Spencer Jordan" userId="47bc148a-f66a-4a29-97b6-6d9f682b338e" providerId="ADAL" clId="{DFAB4FE0-7F34-41E0-8D28-9176CF27BDF8}" dt="2024-09-15T11:34:54.760" v="34714" actId="404"/>
          <ac:spMkLst>
            <pc:docMk/>
            <pc:sldMk cId="205604059" sldId="994"/>
            <ac:spMk id="2" creationId="{8334A02F-A604-B47A-580B-1CB424681225}"/>
          </ac:spMkLst>
        </pc:spChg>
        <pc:spChg chg="add mod">
          <ac:chgData name="Chang,Spencer Jordan" userId="47bc148a-f66a-4a29-97b6-6d9f682b338e" providerId="ADAL" clId="{DFAB4FE0-7F34-41E0-8D28-9176CF27BDF8}" dt="2024-09-14T17:03:53.542" v="34609"/>
          <ac:spMkLst>
            <pc:docMk/>
            <pc:sldMk cId="205604059" sldId="994"/>
            <ac:spMk id="4" creationId="{E67282F3-8F18-1177-9AAB-2FDB8889EDB3}"/>
          </ac:spMkLst>
        </pc:spChg>
        <pc:spChg chg="add del mod">
          <ac:chgData name="Chang,Spencer Jordan" userId="47bc148a-f66a-4a29-97b6-6d9f682b338e" providerId="ADAL" clId="{DFAB4FE0-7F34-41E0-8D28-9176CF27BDF8}" dt="2024-09-14T17:06:51.955" v="34637" actId="478"/>
          <ac:spMkLst>
            <pc:docMk/>
            <pc:sldMk cId="205604059" sldId="994"/>
            <ac:spMk id="6" creationId="{F797DA52-9EB9-DDDC-9D19-1B8D0A4E8189}"/>
          </ac:spMkLst>
        </pc:spChg>
        <pc:grpChg chg="add mod">
          <ac:chgData name="Chang,Spencer Jordan" userId="47bc148a-f66a-4a29-97b6-6d9f682b338e" providerId="ADAL" clId="{DFAB4FE0-7F34-41E0-8D28-9176CF27BDF8}" dt="2024-09-15T11:34:41.477" v="34710" actId="164"/>
          <ac:grpSpMkLst>
            <pc:docMk/>
            <pc:sldMk cId="205604059" sldId="994"/>
            <ac:grpSpMk id="6" creationId="{2E3D6C5B-A1CB-8855-F4EF-59A8288183EF}"/>
          </ac:grpSpMkLst>
        </pc:grpChg>
        <pc:picChg chg="mod">
          <ac:chgData name="Chang,Spencer Jordan" userId="47bc148a-f66a-4a29-97b6-6d9f682b338e" providerId="ADAL" clId="{DFAB4FE0-7F34-41E0-8D28-9176CF27BDF8}" dt="2024-09-15T11:34:49.461" v="34712" actId="1076"/>
          <ac:picMkLst>
            <pc:docMk/>
            <pc:sldMk cId="205604059" sldId="994"/>
            <ac:picMk id="10" creationId="{64C2BAA7-22D5-3F85-888A-63935C6BA854}"/>
          </ac:picMkLst>
        </pc:picChg>
        <pc:picChg chg="mod">
          <ac:chgData name="Chang,Spencer Jordan" userId="47bc148a-f66a-4a29-97b6-6d9f682b338e" providerId="ADAL" clId="{DFAB4FE0-7F34-41E0-8D28-9176CF27BDF8}" dt="2024-09-13T18:38:42.125" v="34584" actId="1076"/>
          <ac:picMkLst>
            <pc:docMk/>
            <pc:sldMk cId="205604059" sldId="994"/>
            <ac:picMk id="14" creationId="{4BDB835A-AA4D-9E65-8BEE-B863B7BDA470}"/>
          </ac:picMkLst>
        </pc:picChg>
        <pc:picChg chg="del">
          <ac:chgData name="Chang,Spencer Jordan" userId="47bc148a-f66a-4a29-97b6-6d9f682b338e" providerId="ADAL" clId="{DFAB4FE0-7F34-41E0-8D28-9176CF27BDF8}" dt="2024-09-13T18:38:33.943" v="34580" actId="478"/>
          <ac:picMkLst>
            <pc:docMk/>
            <pc:sldMk cId="205604059" sldId="994"/>
            <ac:picMk id="18" creationId="{F903CFCD-7C9C-231A-7A0C-5B3FE04409C7}"/>
          </ac:picMkLst>
        </pc:picChg>
        <pc:picChg chg="mod">
          <ac:chgData name="Chang,Spencer Jordan" userId="47bc148a-f66a-4a29-97b6-6d9f682b338e" providerId="ADAL" clId="{DFAB4FE0-7F34-41E0-8D28-9176CF27BDF8}" dt="2024-09-15T11:34:51.371" v="34713" actId="1076"/>
          <ac:picMkLst>
            <pc:docMk/>
            <pc:sldMk cId="205604059" sldId="994"/>
            <ac:picMk id="26" creationId="{DE2F696B-0C65-0919-4FF6-1C5063F9ADCD}"/>
          </ac:picMkLst>
        </pc:picChg>
        <pc:picChg chg="mod">
          <ac:chgData name="Chang,Spencer Jordan" userId="47bc148a-f66a-4a29-97b6-6d9f682b338e" providerId="ADAL" clId="{DFAB4FE0-7F34-41E0-8D28-9176CF27BDF8}" dt="2024-09-13T18:38:40.910" v="34583" actId="1076"/>
          <ac:picMkLst>
            <pc:docMk/>
            <pc:sldMk cId="205604059" sldId="994"/>
            <ac:picMk id="29" creationId="{0D670B4A-6AC3-6A08-87A2-49156610B4CF}"/>
          </ac:picMkLst>
        </pc:picChg>
        <pc:picChg chg="del">
          <ac:chgData name="Chang,Spencer Jordan" userId="47bc148a-f66a-4a29-97b6-6d9f682b338e" providerId="ADAL" clId="{DFAB4FE0-7F34-41E0-8D28-9176CF27BDF8}" dt="2024-09-13T18:38:33.943" v="34580" actId="478"/>
          <ac:picMkLst>
            <pc:docMk/>
            <pc:sldMk cId="205604059" sldId="994"/>
            <ac:picMk id="35" creationId="{7E4C1485-119D-481F-2054-C3EEC84551F6}"/>
          </ac:picMkLst>
        </pc:picChg>
        <pc:picChg chg="del">
          <ac:chgData name="Chang,Spencer Jordan" userId="47bc148a-f66a-4a29-97b6-6d9f682b338e" providerId="ADAL" clId="{DFAB4FE0-7F34-41E0-8D28-9176CF27BDF8}" dt="2024-09-13T18:38:33.943" v="34580" actId="478"/>
          <ac:picMkLst>
            <pc:docMk/>
            <pc:sldMk cId="205604059" sldId="994"/>
            <ac:picMk id="37" creationId="{094AB6A2-2455-EC68-FAA2-8408A08D0476}"/>
          </ac:picMkLst>
        </pc:picChg>
        <pc:cxnChg chg="del">
          <ac:chgData name="Chang,Spencer Jordan" userId="47bc148a-f66a-4a29-97b6-6d9f682b338e" providerId="ADAL" clId="{DFAB4FE0-7F34-41E0-8D28-9176CF27BDF8}" dt="2024-09-13T18:38:35.835" v="34581" actId="478"/>
          <ac:cxnSpMkLst>
            <pc:docMk/>
            <pc:sldMk cId="205604059" sldId="994"/>
            <ac:cxnSpMk id="15" creationId="{D9F40A81-5608-B79D-4581-811B2822649A}"/>
          </ac:cxnSpMkLst>
        </pc:cxnChg>
        <pc:cxnChg chg="del">
          <ac:chgData name="Chang,Spencer Jordan" userId="47bc148a-f66a-4a29-97b6-6d9f682b338e" providerId="ADAL" clId="{DFAB4FE0-7F34-41E0-8D28-9176CF27BDF8}" dt="2024-09-13T18:38:38.099" v="34582" actId="478"/>
          <ac:cxnSpMkLst>
            <pc:docMk/>
            <pc:sldMk cId="205604059" sldId="994"/>
            <ac:cxnSpMk id="30" creationId="{494F9293-34B5-22CC-9537-1141B0BB16C7}"/>
          </ac:cxnSpMkLst>
        </pc:cxnChg>
        <pc:cxnChg chg="del">
          <ac:chgData name="Chang,Spencer Jordan" userId="47bc148a-f66a-4a29-97b6-6d9f682b338e" providerId="ADAL" clId="{DFAB4FE0-7F34-41E0-8D28-9176CF27BDF8}" dt="2024-09-13T18:38:38.099" v="34582" actId="478"/>
          <ac:cxnSpMkLst>
            <pc:docMk/>
            <pc:sldMk cId="205604059" sldId="994"/>
            <ac:cxnSpMk id="32" creationId="{ED724AAE-36FA-DF94-1126-5CB04D907BD7}"/>
          </ac:cxnSpMkLst>
        </pc:cxnChg>
        <pc:cxnChg chg="mod">
          <ac:chgData name="Chang,Spencer Jordan" userId="47bc148a-f66a-4a29-97b6-6d9f682b338e" providerId="ADAL" clId="{DFAB4FE0-7F34-41E0-8D28-9176CF27BDF8}" dt="2024-09-14T17:03:34.027" v="34607" actId="1076"/>
          <ac:cxnSpMkLst>
            <pc:docMk/>
            <pc:sldMk cId="205604059" sldId="994"/>
            <ac:cxnSpMk id="33" creationId="{DA5ED671-F551-CB1D-41F8-06C3BA52D386}"/>
          </ac:cxnSpMkLst>
        </pc:cxnChg>
      </pc:sldChg>
      <pc:sldChg chg="add del">
        <pc:chgData name="Chang,Spencer Jordan" userId="47bc148a-f66a-4a29-97b6-6d9f682b338e" providerId="ADAL" clId="{DFAB4FE0-7F34-41E0-8D28-9176CF27BDF8}" dt="2024-09-17T12:08:11.617" v="46687"/>
        <pc:sldMkLst>
          <pc:docMk/>
          <pc:sldMk cId="860379886" sldId="995"/>
        </pc:sldMkLst>
      </pc:sldChg>
      <pc:sldChg chg="addSp delSp modSp add del mod ord modTransition delAnim modAnim">
        <pc:chgData name="Chang,Spencer Jordan" userId="47bc148a-f66a-4a29-97b6-6d9f682b338e" providerId="ADAL" clId="{DFAB4FE0-7F34-41E0-8D28-9176CF27BDF8}" dt="2024-09-17T12:07:16.604" v="46673" actId="2696"/>
        <pc:sldMkLst>
          <pc:docMk/>
          <pc:sldMk cId="3803845450" sldId="995"/>
        </pc:sldMkLst>
        <pc:spChg chg="mod">
          <ac:chgData name="Chang,Spencer Jordan" userId="47bc148a-f66a-4a29-97b6-6d9f682b338e" providerId="ADAL" clId="{DFAB4FE0-7F34-41E0-8D28-9176CF27BDF8}" dt="2024-09-15T11:36:50.129" v="34760" actId="404"/>
          <ac:spMkLst>
            <pc:docMk/>
            <pc:sldMk cId="3803845450" sldId="995"/>
            <ac:spMk id="2" creationId="{8334A02F-A604-B47A-580B-1CB424681225}"/>
          </ac:spMkLst>
        </pc:spChg>
        <pc:spChg chg="add del mod">
          <ac:chgData name="Chang,Spencer Jordan" userId="47bc148a-f66a-4a29-97b6-6d9f682b338e" providerId="ADAL" clId="{DFAB4FE0-7F34-41E0-8D28-9176CF27BDF8}" dt="2024-09-15T20:37:45.719" v="35297" actId="478"/>
          <ac:spMkLst>
            <pc:docMk/>
            <pc:sldMk cId="3803845450" sldId="995"/>
            <ac:spMk id="6" creationId="{8CDDBE29-215D-E3C4-3B95-01FD7E260EB5}"/>
          </ac:spMkLst>
        </pc:spChg>
        <pc:spChg chg="del mod">
          <ac:chgData name="Chang,Spencer Jordan" userId="47bc148a-f66a-4a29-97b6-6d9f682b338e" providerId="ADAL" clId="{DFAB4FE0-7F34-41E0-8D28-9176CF27BDF8}" dt="2024-09-15T23:41:31.746" v="39115" actId="478"/>
          <ac:spMkLst>
            <pc:docMk/>
            <pc:sldMk cId="3803845450" sldId="995"/>
            <ac:spMk id="8" creationId="{EEE9D4C3-E4C3-2B7B-D36B-8973B1753094}"/>
          </ac:spMkLst>
        </pc:spChg>
        <pc:spChg chg="del mod">
          <ac:chgData name="Chang,Spencer Jordan" userId="47bc148a-f66a-4a29-97b6-6d9f682b338e" providerId="ADAL" clId="{DFAB4FE0-7F34-41E0-8D28-9176CF27BDF8}" dt="2024-09-15T23:41:33.755" v="39116" actId="478"/>
          <ac:spMkLst>
            <pc:docMk/>
            <pc:sldMk cId="3803845450" sldId="995"/>
            <ac:spMk id="9" creationId="{6DF21051-ADF5-FBD9-2A65-9E0A90726AFC}"/>
          </ac:spMkLst>
        </pc:spChg>
        <pc:spChg chg="add del mod">
          <ac:chgData name="Chang,Spencer Jordan" userId="47bc148a-f66a-4a29-97b6-6d9f682b338e" providerId="ADAL" clId="{DFAB4FE0-7F34-41E0-8D28-9176CF27BDF8}" dt="2024-09-16T01:46:25.548" v="41245" actId="478"/>
          <ac:spMkLst>
            <pc:docMk/>
            <pc:sldMk cId="3803845450" sldId="995"/>
            <ac:spMk id="55" creationId="{D6A06A4A-1F21-6EB5-111F-A6C229E3A8EF}"/>
          </ac:spMkLst>
        </pc:spChg>
        <pc:spChg chg="add mod">
          <ac:chgData name="Chang,Spencer Jordan" userId="47bc148a-f66a-4a29-97b6-6d9f682b338e" providerId="ADAL" clId="{DFAB4FE0-7F34-41E0-8D28-9176CF27BDF8}" dt="2024-09-15T23:41:35.692" v="39117"/>
          <ac:spMkLst>
            <pc:docMk/>
            <pc:sldMk cId="3803845450" sldId="995"/>
            <ac:spMk id="62" creationId="{19EEF388-B29B-B8FC-49D2-0B8908B8BC2B}"/>
          </ac:spMkLst>
        </pc:spChg>
        <pc:spChg chg="add mod">
          <ac:chgData name="Chang,Spencer Jordan" userId="47bc148a-f66a-4a29-97b6-6d9f682b338e" providerId="ADAL" clId="{DFAB4FE0-7F34-41E0-8D28-9176CF27BDF8}" dt="2024-09-15T23:41:35.692" v="39117"/>
          <ac:spMkLst>
            <pc:docMk/>
            <pc:sldMk cId="3803845450" sldId="995"/>
            <ac:spMk id="63" creationId="{C6D28D07-9CD7-EBDC-2E03-E13ED34DE41B}"/>
          </ac:spMkLst>
        </pc:spChg>
        <pc:spChg chg="add del mod">
          <ac:chgData name="Chang,Spencer Jordan" userId="47bc148a-f66a-4a29-97b6-6d9f682b338e" providerId="ADAL" clId="{DFAB4FE0-7F34-41E0-8D28-9176CF27BDF8}" dt="2024-09-16T16:18:26.802" v="46650" actId="478"/>
          <ac:spMkLst>
            <pc:docMk/>
            <pc:sldMk cId="3803845450" sldId="995"/>
            <ac:spMk id="78" creationId="{7FE0E1B2-5EA2-9EFA-7262-6E64D70BBA1A}"/>
          </ac:spMkLst>
        </pc:spChg>
        <pc:graphicFrameChg chg="mod modGraphic">
          <ac:chgData name="Chang,Spencer Jordan" userId="47bc148a-f66a-4a29-97b6-6d9f682b338e" providerId="ADAL" clId="{DFAB4FE0-7F34-41E0-8D28-9176CF27BDF8}" dt="2024-09-15T23:44:53.664" v="39176" actId="1076"/>
          <ac:graphicFrameMkLst>
            <pc:docMk/>
            <pc:sldMk cId="3803845450" sldId="995"/>
            <ac:graphicFrameMk id="11" creationId="{4F559A43-A02F-C645-BD98-7F5C76A4F030}"/>
          </ac:graphicFrameMkLst>
        </pc:graphicFrameChg>
        <pc:graphicFrameChg chg="add del mod">
          <ac:chgData name="Chang,Spencer Jordan" userId="47bc148a-f66a-4a29-97b6-6d9f682b338e" providerId="ADAL" clId="{DFAB4FE0-7F34-41E0-8D28-9176CF27BDF8}" dt="2024-09-15T23:44:57.191" v="39177" actId="478"/>
          <ac:graphicFrameMkLst>
            <pc:docMk/>
            <pc:sldMk cId="3803845450" sldId="995"/>
            <ac:graphicFrameMk id="73" creationId="{4D27F70A-7367-3760-6EE4-2B842196C081}"/>
          </ac:graphicFrameMkLst>
        </pc:graphicFrameChg>
        <pc:picChg chg="del mod">
          <ac:chgData name="Chang,Spencer Jordan" userId="47bc148a-f66a-4a29-97b6-6d9f682b338e" providerId="ADAL" clId="{DFAB4FE0-7F34-41E0-8D28-9176CF27BDF8}" dt="2024-09-15T23:41:33.755" v="39116" actId="478"/>
          <ac:picMkLst>
            <pc:docMk/>
            <pc:sldMk cId="3803845450" sldId="995"/>
            <ac:picMk id="3" creationId="{6FB0B62E-2AB9-3F65-3073-2AE1C0A1C6A4}"/>
          </ac:picMkLst>
        </pc:picChg>
        <pc:picChg chg="add del mod ord">
          <ac:chgData name="Chang,Spencer Jordan" userId="47bc148a-f66a-4a29-97b6-6d9f682b338e" providerId="ADAL" clId="{DFAB4FE0-7F34-41E0-8D28-9176CF27BDF8}" dt="2024-09-15T11:42:47.673" v="34863" actId="478"/>
          <ac:picMkLst>
            <pc:docMk/>
            <pc:sldMk cId="3803845450" sldId="995"/>
            <ac:picMk id="12" creationId="{4BA8BD11-877D-F862-EAA3-0DC33F767538}"/>
          </ac:picMkLst>
        </pc:picChg>
        <pc:picChg chg="add del mod ord">
          <ac:chgData name="Chang,Spencer Jordan" userId="47bc148a-f66a-4a29-97b6-6d9f682b338e" providerId="ADAL" clId="{DFAB4FE0-7F34-41E0-8D28-9176CF27BDF8}" dt="2024-09-15T11:44:49.239" v="34883" actId="478"/>
          <ac:picMkLst>
            <pc:docMk/>
            <pc:sldMk cId="3803845450" sldId="995"/>
            <ac:picMk id="16" creationId="{F1C14C05-7C1D-0E10-7DA7-FD7B2050932C}"/>
          </ac:picMkLst>
        </pc:picChg>
        <pc:picChg chg="mod">
          <ac:chgData name="Chang,Spencer Jordan" userId="47bc148a-f66a-4a29-97b6-6d9f682b338e" providerId="ADAL" clId="{DFAB4FE0-7F34-41E0-8D28-9176CF27BDF8}" dt="2024-09-15T23:44:15.739" v="39168" actId="1076"/>
          <ac:picMkLst>
            <pc:docMk/>
            <pc:sldMk cId="3803845450" sldId="995"/>
            <ac:picMk id="25" creationId="{9127F0F1-3E76-9A9A-DBDD-9E2DEFCD04D0}"/>
          </ac:picMkLst>
        </pc:picChg>
        <pc:picChg chg="del mod ord">
          <ac:chgData name="Chang,Spencer Jordan" userId="47bc148a-f66a-4a29-97b6-6d9f682b338e" providerId="ADAL" clId="{DFAB4FE0-7F34-41E0-8D28-9176CF27BDF8}" dt="2024-09-15T11:45:13.960" v="34891" actId="478"/>
          <ac:picMkLst>
            <pc:docMk/>
            <pc:sldMk cId="3803845450" sldId="995"/>
            <ac:picMk id="29" creationId="{D7F07194-8B6C-51CF-840E-DF9F7F4666CB}"/>
          </ac:picMkLst>
        </pc:picChg>
        <pc:picChg chg="del mod ord">
          <ac:chgData name="Chang,Spencer Jordan" userId="47bc148a-f66a-4a29-97b6-6d9f682b338e" providerId="ADAL" clId="{DFAB4FE0-7F34-41E0-8D28-9176CF27BDF8}" dt="2024-09-15T11:44:24.894" v="34876" actId="478"/>
          <ac:picMkLst>
            <pc:docMk/>
            <pc:sldMk cId="3803845450" sldId="995"/>
            <ac:picMk id="30" creationId="{384C2C8B-3649-51D0-2697-455D31907A2B}"/>
          </ac:picMkLst>
        </pc:picChg>
        <pc:picChg chg="del mod ord">
          <ac:chgData name="Chang,Spencer Jordan" userId="47bc148a-f66a-4a29-97b6-6d9f682b338e" providerId="ADAL" clId="{DFAB4FE0-7F34-41E0-8D28-9176CF27BDF8}" dt="2024-09-15T11:45:13.679" v="34890" actId="478"/>
          <ac:picMkLst>
            <pc:docMk/>
            <pc:sldMk cId="3803845450" sldId="995"/>
            <ac:picMk id="32" creationId="{4FBC8ED3-079D-973B-B12D-3186D2003F53}"/>
          </ac:picMkLst>
        </pc:picChg>
        <pc:picChg chg="del mod">
          <ac:chgData name="Chang,Spencer Jordan" userId="47bc148a-f66a-4a29-97b6-6d9f682b338e" providerId="ADAL" clId="{DFAB4FE0-7F34-41E0-8D28-9176CF27BDF8}" dt="2024-09-15T23:41:31.746" v="39115" actId="478"/>
          <ac:picMkLst>
            <pc:docMk/>
            <pc:sldMk cId="3803845450" sldId="995"/>
            <ac:picMk id="38" creationId="{63C6A9BF-8DF2-5650-D7B9-BEA675BD3B46}"/>
          </ac:picMkLst>
        </pc:picChg>
        <pc:picChg chg="add del mod">
          <ac:chgData name="Chang,Spencer Jordan" userId="47bc148a-f66a-4a29-97b6-6d9f682b338e" providerId="ADAL" clId="{DFAB4FE0-7F34-41E0-8D28-9176CF27BDF8}" dt="2024-09-15T11:45:10.486" v="34888" actId="478"/>
          <ac:picMkLst>
            <pc:docMk/>
            <pc:sldMk cId="3803845450" sldId="995"/>
            <ac:picMk id="42" creationId="{3DBCDD94-7DF1-7729-804F-E24B2928F354}"/>
          </ac:picMkLst>
        </pc:picChg>
        <pc:picChg chg="add mod">
          <ac:chgData name="Chang,Spencer Jordan" userId="47bc148a-f66a-4a29-97b6-6d9f682b338e" providerId="ADAL" clId="{DFAB4FE0-7F34-41E0-8D28-9176CF27BDF8}" dt="2024-09-15T23:43:42.125" v="39163" actId="2085"/>
          <ac:picMkLst>
            <pc:docMk/>
            <pc:sldMk cId="3803845450" sldId="995"/>
            <ac:picMk id="44" creationId="{4B829940-5E0F-0BB8-A5C3-F5847D9ECF30}"/>
          </ac:picMkLst>
        </pc:picChg>
        <pc:picChg chg="add del mod">
          <ac:chgData name="Chang,Spencer Jordan" userId="47bc148a-f66a-4a29-97b6-6d9f682b338e" providerId="ADAL" clId="{DFAB4FE0-7F34-41E0-8D28-9176CF27BDF8}" dt="2024-09-15T23:00:21.093" v="37981" actId="478"/>
          <ac:picMkLst>
            <pc:docMk/>
            <pc:sldMk cId="3803845450" sldId="995"/>
            <ac:picMk id="46" creationId="{D5608714-0A05-7CE5-E005-8A8770C72B5C}"/>
          </ac:picMkLst>
        </pc:picChg>
        <pc:picChg chg="add del mod">
          <ac:chgData name="Chang,Spencer Jordan" userId="47bc148a-f66a-4a29-97b6-6d9f682b338e" providerId="ADAL" clId="{DFAB4FE0-7F34-41E0-8D28-9176CF27BDF8}" dt="2024-09-15T11:49:55.158" v="34926" actId="478"/>
          <ac:picMkLst>
            <pc:docMk/>
            <pc:sldMk cId="3803845450" sldId="995"/>
            <ac:picMk id="48" creationId="{9B47E91B-B8E7-FA6B-DDDE-FB16CDEC9B11}"/>
          </ac:picMkLst>
        </pc:picChg>
        <pc:picChg chg="add del mod">
          <ac:chgData name="Chang,Spencer Jordan" userId="47bc148a-f66a-4a29-97b6-6d9f682b338e" providerId="ADAL" clId="{DFAB4FE0-7F34-41E0-8D28-9176CF27BDF8}" dt="2024-09-15T23:44:09.423" v="39164" actId="1076"/>
          <ac:picMkLst>
            <pc:docMk/>
            <pc:sldMk cId="3803845450" sldId="995"/>
            <ac:picMk id="50" creationId="{8044D49C-BD6D-A8A6-4BB7-3280A3ED9707}"/>
          </ac:picMkLst>
        </pc:picChg>
        <pc:picChg chg="add mod">
          <ac:chgData name="Chang,Spencer Jordan" userId="47bc148a-f66a-4a29-97b6-6d9f682b338e" providerId="ADAL" clId="{DFAB4FE0-7F34-41E0-8D28-9176CF27BDF8}" dt="2024-09-15T23:43:42.125" v="39163" actId="2085"/>
          <ac:picMkLst>
            <pc:docMk/>
            <pc:sldMk cId="3803845450" sldId="995"/>
            <ac:picMk id="52" creationId="{78542EA0-9C48-8BB8-4902-6FC24DA482C0}"/>
          </ac:picMkLst>
        </pc:picChg>
        <pc:picChg chg="add del mod">
          <ac:chgData name="Chang,Spencer Jordan" userId="47bc148a-f66a-4a29-97b6-6d9f682b338e" providerId="ADAL" clId="{DFAB4FE0-7F34-41E0-8D28-9176CF27BDF8}" dt="2024-09-15T23:44:09.423" v="39164" actId="1076"/>
          <ac:picMkLst>
            <pc:docMk/>
            <pc:sldMk cId="3803845450" sldId="995"/>
            <ac:picMk id="54" creationId="{6B9895EC-7B86-F6CF-02DA-394DE64D75CB}"/>
          </ac:picMkLst>
        </pc:picChg>
        <pc:picChg chg="add mod">
          <ac:chgData name="Chang,Spencer Jordan" userId="47bc148a-f66a-4a29-97b6-6d9f682b338e" providerId="ADAL" clId="{DFAB4FE0-7F34-41E0-8D28-9176CF27BDF8}" dt="2024-09-15T23:03:21.754" v="38041"/>
          <ac:picMkLst>
            <pc:docMk/>
            <pc:sldMk cId="3803845450" sldId="995"/>
            <ac:picMk id="56" creationId="{2BCDB841-5A48-5306-7AD2-2B5779DA116C}"/>
          </ac:picMkLst>
        </pc:picChg>
        <pc:picChg chg="add mod">
          <ac:chgData name="Chang,Spencer Jordan" userId="47bc148a-f66a-4a29-97b6-6d9f682b338e" providerId="ADAL" clId="{DFAB4FE0-7F34-41E0-8D28-9176CF27BDF8}" dt="2024-09-15T23:03:44.926" v="38053" actId="1076"/>
          <ac:picMkLst>
            <pc:docMk/>
            <pc:sldMk cId="3803845450" sldId="995"/>
            <ac:picMk id="57" creationId="{B364E6AA-5DE2-7123-FC84-C47CB1DCE167}"/>
          </ac:picMkLst>
        </pc:picChg>
        <pc:picChg chg="add mod">
          <ac:chgData name="Chang,Spencer Jordan" userId="47bc148a-f66a-4a29-97b6-6d9f682b338e" providerId="ADAL" clId="{DFAB4FE0-7F34-41E0-8D28-9176CF27BDF8}" dt="2024-09-15T23:41:35.692" v="39117"/>
          <ac:picMkLst>
            <pc:docMk/>
            <pc:sldMk cId="3803845450" sldId="995"/>
            <ac:picMk id="58" creationId="{9A7D7DDC-4510-8DDC-A69D-A0DCF86BFB30}"/>
          </ac:picMkLst>
        </pc:picChg>
        <pc:picChg chg="add mod">
          <ac:chgData name="Chang,Spencer Jordan" userId="47bc148a-f66a-4a29-97b6-6d9f682b338e" providerId="ADAL" clId="{DFAB4FE0-7F34-41E0-8D28-9176CF27BDF8}" dt="2024-09-15T23:41:35.692" v="39117"/>
          <ac:picMkLst>
            <pc:docMk/>
            <pc:sldMk cId="3803845450" sldId="995"/>
            <ac:picMk id="59" creationId="{69F978D9-1793-9DA0-581D-0CC6F6FA1C96}"/>
          </ac:picMkLst>
        </pc:picChg>
        <pc:picChg chg="add del mod">
          <ac:chgData name="Chang,Spencer Jordan" userId="47bc148a-f66a-4a29-97b6-6d9f682b338e" providerId="ADAL" clId="{DFAB4FE0-7F34-41E0-8D28-9176CF27BDF8}" dt="2024-09-15T23:43:02.138" v="39148" actId="478"/>
          <ac:picMkLst>
            <pc:docMk/>
            <pc:sldMk cId="3803845450" sldId="995"/>
            <ac:picMk id="66" creationId="{581D2ADA-4D70-8294-A88E-CDA25AC3DB08}"/>
          </ac:picMkLst>
        </pc:picChg>
        <pc:picChg chg="add del mod">
          <ac:chgData name="Chang,Spencer Jordan" userId="47bc148a-f66a-4a29-97b6-6d9f682b338e" providerId="ADAL" clId="{DFAB4FE0-7F34-41E0-8D28-9176CF27BDF8}" dt="2024-09-15T23:44:26.388" v="39170" actId="478"/>
          <ac:picMkLst>
            <pc:docMk/>
            <pc:sldMk cId="3803845450" sldId="995"/>
            <ac:picMk id="72" creationId="{6929C6BF-6D2C-F3E6-CE9E-C09CF9F82B3A}"/>
          </ac:picMkLst>
        </pc:picChg>
        <pc:cxnChg chg="add del mod ord">
          <ac:chgData name="Chang,Spencer Jordan" userId="47bc148a-f66a-4a29-97b6-6d9f682b338e" providerId="ADAL" clId="{DFAB4FE0-7F34-41E0-8D28-9176CF27BDF8}" dt="2024-09-15T23:00:21.460" v="37982" actId="478"/>
          <ac:cxnSpMkLst>
            <pc:docMk/>
            <pc:sldMk cId="3803845450" sldId="995"/>
            <ac:cxnSpMk id="4" creationId="{5A73A007-220D-0B1A-A825-D7FC7E9005EC}"/>
          </ac:cxnSpMkLst>
        </pc:cxnChg>
        <pc:cxnChg chg="del mod">
          <ac:chgData name="Chang,Spencer Jordan" userId="47bc148a-f66a-4a29-97b6-6d9f682b338e" providerId="ADAL" clId="{DFAB4FE0-7F34-41E0-8D28-9176CF27BDF8}" dt="2024-09-15T23:41:33.755" v="39116" actId="478"/>
          <ac:cxnSpMkLst>
            <pc:docMk/>
            <pc:sldMk cId="3803845450" sldId="995"/>
            <ac:cxnSpMk id="7" creationId="{8A1DD435-9027-A3F0-FBA2-21387D2592B8}"/>
          </ac:cxnSpMkLst>
        </pc:cxnChg>
        <pc:cxnChg chg="del mod">
          <ac:chgData name="Chang,Spencer Jordan" userId="47bc148a-f66a-4a29-97b6-6d9f682b338e" providerId="ADAL" clId="{DFAB4FE0-7F34-41E0-8D28-9176CF27BDF8}" dt="2024-09-15T23:41:31.746" v="39115" actId="478"/>
          <ac:cxnSpMkLst>
            <pc:docMk/>
            <pc:sldMk cId="3803845450" sldId="995"/>
            <ac:cxnSpMk id="10" creationId="{FFCEACC4-7BA2-2C7E-DF7A-9076ECEA3829}"/>
          </ac:cxnSpMkLst>
        </pc:cxnChg>
        <pc:cxnChg chg="del mod">
          <ac:chgData name="Chang,Spencer Jordan" userId="47bc148a-f66a-4a29-97b6-6d9f682b338e" providerId="ADAL" clId="{DFAB4FE0-7F34-41E0-8D28-9176CF27BDF8}" dt="2024-09-15T11:37:40.562" v="34775" actId="478"/>
          <ac:cxnSpMkLst>
            <pc:docMk/>
            <pc:sldMk cId="3803845450" sldId="995"/>
            <ac:cxnSpMk id="19" creationId="{B25CF0FC-1FF4-DB54-8BE9-7355EA2F26BD}"/>
          </ac:cxnSpMkLst>
        </pc:cxnChg>
        <pc:cxnChg chg="del mod">
          <ac:chgData name="Chang,Spencer Jordan" userId="47bc148a-f66a-4a29-97b6-6d9f682b338e" providerId="ADAL" clId="{DFAB4FE0-7F34-41E0-8D28-9176CF27BDF8}" dt="2024-09-15T11:37:39.848" v="34774" actId="478"/>
          <ac:cxnSpMkLst>
            <pc:docMk/>
            <pc:sldMk cId="3803845450" sldId="995"/>
            <ac:cxnSpMk id="20" creationId="{189CF86D-D7FA-67A3-54A4-99D2036289C1}"/>
          </ac:cxnSpMkLst>
        </pc:cxnChg>
        <pc:cxnChg chg="add del mod">
          <ac:chgData name="Chang,Spencer Jordan" userId="47bc148a-f66a-4a29-97b6-6d9f682b338e" providerId="ADAL" clId="{DFAB4FE0-7F34-41E0-8D28-9176CF27BDF8}" dt="2024-09-15T23:41:31.746" v="39115" actId="478"/>
          <ac:cxnSpMkLst>
            <pc:docMk/>
            <pc:sldMk cId="3803845450" sldId="995"/>
            <ac:cxnSpMk id="34" creationId="{2D17DA76-9182-A761-DFBB-18744BC7A863}"/>
          </ac:cxnSpMkLst>
        </pc:cxnChg>
        <pc:cxnChg chg="add del mod">
          <ac:chgData name="Chang,Spencer Jordan" userId="47bc148a-f66a-4a29-97b6-6d9f682b338e" providerId="ADAL" clId="{DFAB4FE0-7F34-41E0-8D28-9176CF27BDF8}" dt="2024-09-15T23:41:33.755" v="39116" actId="478"/>
          <ac:cxnSpMkLst>
            <pc:docMk/>
            <pc:sldMk cId="3803845450" sldId="995"/>
            <ac:cxnSpMk id="37" creationId="{CFA5FBF2-A54B-0987-519D-14108C70E4DF}"/>
          </ac:cxnSpMkLst>
        </pc:cxnChg>
        <pc:cxnChg chg="add mod">
          <ac:chgData name="Chang,Spencer Jordan" userId="47bc148a-f66a-4a29-97b6-6d9f682b338e" providerId="ADAL" clId="{DFAB4FE0-7F34-41E0-8D28-9176CF27BDF8}" dt="2024-09-15T23:47:02.265" v="39197" actId="14100"/>
          <ac:cxnSpMkLst>
            <pc:docMk/>
            <pc:sldMk cId="3803845450" sldId="995"/>
            <ac:cxnSpMk id="60" creationId="{B20C3C73-2344-F8D9-FF34-84AB8A3EC25C}"/>
          </ac:cxnSpMkLst>
        </pc:cxnChg>
        <pc:cxnChg chg="add mod">
          <ac:chgData name="Chang,Spencer Jordan" userId="47bc148a-f66a-4a29-97b6-6d9f682b338e" providerId="ADAL" clId="{DFAB4FE0-7F34-41E0-8D28-9176CF27BDF8}" dt="2024-09-15T23:47:00.199" v="39196" actId="14100"/>
          <ac:cxnSpMkLst>
            <pc:docMk/>
            <pc:sldMk cId="3803845450" sldId="995"/>
            <ac:cxnSpMk id="61" creationId="{81F725F5-944F-B81C-D93F-C5E709A6F071}"/>
          </ac:cxnSpMkLst>
        </pc:cxnChg>
        <pc:cxnChg chg="add mod">
          <ac:chgData name="Chang,Spencer Jordan" userId="47bc148a-f66a-4a29-97b6-6d9f682b338e" providerId="ADAL" clId="{DFAB4FE0-7F34-41E0-8D28-9176CF27BDF8}" dt="2024-09-16T11:54:49.818" v="41571" actId="14100"/>
          <ac:cxnSpMkLst>
            <pc:docMk/>
            <pc:sldMk cId="3803845450" sldId="995"/>
            <ac:cxnSpMk id="64" creationId="{B66E15D0-7372-6BF9-F9BA-57828F8A70AF}"/>
          </ac:cxnSpMkLst>
        </pc:cxnChg>
        <pc:cxnChg chg="add mod">
          <ac:chgData name="Chang,Spencer Jordan" userId="47bc148a-f66a-4a29-97b6-6d9f682b338e" providerId="ADAL" clId="{DFAB4FE0-7F34-41E0-8D28-9176CF27BDF8}" dt="2024-09-15T23:46:53.437" v="39194" actId="14100"/>
          <ac:cxnSpMkLst>
            <pc:docMk/>
            <pc:sldMk cId="3803845450" sldId="995"/>
            <ac:cxnSpMk id="65" creationId="{CC1875E5-1CE2-00A0-C4EB-D80662CBE325}"/>
          </ac:cxnSpMkLst>
        </pc:cxnChg>
      </pc:sldChg>
      <pc:sldChg chg="addSp delSp modSp add del mod ord modShow modNotesTx">
        <pc:chgData name="Chang,Spencer Jordan" userId="47bc148a-f66a-4a29-97b6-6d9f682b338e" providerId="ADAL" clId="{DFAB4FE0-7F34-41E0-8D28-9176CF27BDF8}" dt="2024-09-17T14:16:59.096" v="47321" actId="2696"/>
        <pc:sldMkLst>
          <pc:docMk/>
          <pc:sldMk cId="8662959" sldId="996"/>
        </pc:sldMkLst>
        <pc:spChg chg="del mod">
          <ac:chgData name="Chang,Spencer Jordan" userId="47bc148a-f66a-4a29-97b6-6d9f682b338e" providerId="ADAL" clId="{DFAB4FE0-7F34-41E0-8D28-9176CF27BDF8}" dt="2024-09-17T14:04:04.011" v="47196" actId="478"/>
          <ac:spMkLst>
            <pc:docMk/>
            <pc:sldMk cId="8662959" sldId="996"/>
            <ac:spMk id="6" creationId="{2D5330D9-9D18-3C22-57A0-B541C3C2E2F6}"/>
          </ac:spMkLst>
        </pc:spChg>
        <pc:spChg chg="mod">
          <ac:chgData name="Chang,Spencer Jordan" userId="47bc148a-f66a-4a29-97b6-6d9f682b338e" providerId="ADAL" clId="{DFAB4FE0-7F34-41E0-8D28-9176CF27BDF8}" dt="2024-09-17T13:42:27.747" v="47074" actId="1076"/>
          <ac:spMkLst>
            <pc:docMk/>
            <pc:sldMk cId="8662959" sldId="996"/>
            <ac:spMk id="60" creationId="{137A2D16-5C05-CB98-816B-8976E1EEDFD2}"/>
          </ac:spMkLst>
        </pc:spChg>
        <pc:spChg chg="mod">
          <ac:chgData name="Chang,Spencer Jordan" userId="47bc148a-f66a-4a29-97b6-6d9f682b338e" providerId="ADAL" clId="{DFAB4FE0-7F34-41E0-8D28-9176CF27BDF8}" dt="2024-09-17T13:42:35.395" v="47077" actId="1076"/>
          <ac:spMkLst>
            <pc:docMk/>
            <pc:sldMk cId="8662959" sldId="996"/>
            <ac:spMk id="61" creationId="{71A601A6-46D5-8CE4-0985-31A8AE70CE5B}"/>
          </ac:spMkLst>
        </pc:spChg>
        <pc:grpChg chg="del mod">
          <ac:chgData name="Chang,Spencer Jordan" userId="47bc148a-f66a-4a29-97b6-6d9f682b338e" providerId="ADAL" clId="{DFAB4FE0-7F34-41E0-8D28-9176CF27BDF8}" dt="2024-09-17T14:16:46.789" v="47316" actId="478"/>
          <ac:grpSpMkLst>
            <pc:docMk/>
            <pc:sldMk cId="8662959" sldId="996"/>
            <ac:grpSpMk id="9" creationId="{26B2E430-60A6-D3EE-10D7-DC2A78AE4A9F}"/>
          </ac:grpSpMkLst>
        </pc:grpChg>
        <pc:picChg chg="add del mod">
          <ac:chgData name="Chang,Spencer Jordan" userId="47bc148a-f66a-4a29-97b6-6d9f682b338e" providerId="ADAL" clId="{DFAB4FE0-7F34-41E0-8D28-9176CF27BDF8}" dt="2024-09-17T14:16:44.949" v="47315" actId="478"/>
          <ac:picMkLst>
            <pc:docMk/>
            <pc:sldMk cId="8662959" sldId="996"/>
            <ac:picMk id="15" creationId="{8EEFC896-5063-A449-F012-9705C818A487}"/>
          </ac:picMkLst>
        </pc:picChg>
        <pc:picChg chg="add del">
          <ac:chgData name="Chang,Spencer Jordan" userId="47bc148a-f66a-4a29-97b6-6d9f682b338e" providerId="ADAL" clId="{DFAB4FE0-7F34-41E0-8D28-9176CF27BDF8}" dt="2024-09-17T13:52:50.391" v="47102" actId="21"/>
          <ac:picMkLst>
            <pc:docMk/>
            <pc:sldMk cId="8662959" sldId="996"/>
            <ac:picMk id="17" creationId="{15378602-7E01-5C65-8B6B-6012AAF10162}"/>
          </ac:picMkLst>
        </pc:picChg>
        <pc:picChg chg="add del mod">
          <ac:chgData name="Chang,Spencer Jordan" userId="47bc148a-f66a-4a29-97b6-6d9f682b338e" providerId="ADAL" clId="{DFAB4FE0-7F34-41E0-8D28-9176CF27BDF8}" dt="2024-09-17T14:16:44.949" v="47315" actId="478"/>
          <ac:picMkLst>
            <pc:docMk/>
            <pc:sldMk cId="8662959" sldId="996"/>
            <ac:picMk id="19" creationId="{554704FF-47D7-C17B-DD66-9D06C461A2EC}"/>
          </ac:picMkLst>
        </pc:picChg>
        <pc:picChg chg="add del mod">
          <ac:chgData name="Chang,Spencer Jordan" userId="47bc148a-f66a-4a29-97b6-6d9f682b338e" providerId="ADAL" clId="{DFAB4FE0-7F34-41E0-8D28-9176CF27BDF8}" dt="2024-09-17T14:16:44.949" v="47315" actId="478"/>
          <ac:picMkLst>
            <pc:docMk/>
            <pc:sldMk cId="8662959" sldId="996"/>
            <ac:picMk id="21" creationId="{26BB8B46-6775-B9D2-D4AD-2325E83B9C57}"/>
          </ac:picMkLst>
        </pc:picChg>
        <pc:picChg chg="add del mod">
          <ac:chgData name="Chang,Spencer Jordan" userId="47bc148a-f66a-4a29-97b6-6d9f682b338e" providerId="ADAL" clId="{DFAB4FE0-7F34-41E0-8D28-9176CF27BDF8}" dt="2024-09-17T14:16:44.949" v="47315" actId="478"/>
          <ac:picMkLst>
            <pc:docMk/>
            <pc:sldMk cId="8662959" sldId="996"/>
            <ac:picMk id="25" creationId="{1CE6B3C4-BDE0-699B-4ED3-57F7754F5E71}"/>
          </ac:picMkLst>
        </pc:picChg>
        <pc:picChg chg="add del mod">
          <ac:chgData name="Chang,Spencer Jordan" userId="47bc148a-f66a-4a29-97b6-6d9f682b338e" providerId="ADAL" clId="{DFAB4FE0-7F34-41E0-8D28-9176CF27BDF8}" dt="2024-09-17T14:16:44.949" v="47315" actId="478"/>
          <ac:picMkLst>
            <pc:docMk/>
            <pc:sldMk cId="8662959" sldId="996"/>
            <ac:picMk id="27" creationId="{72968CC4-8C58-1B24-E48D-200A55847BEE}"/>
          </ac:picMkLst>
        </pc:picChg>
        <pc:picChg chg="add del mod">
          <ac:chgData name="Chang,Spencer Jordan" userId="47bc148a-f66a-4a29-97b6-6d9f682b338e" providerId="ADAL" clId="{DFAB4FE0-7F34-41E0-8D28-9176CF27BDF8}" dt="2024-09-17T14:16:44.949" v="47315" actId="478"/>
          <ac:picMkLst>
            <pc:docMk/>
            <pc:sldMk cId="8662959" sldId="996"/>
            <ac:picMk id="29" creationId="{F7A28C92-2F25-DB00-1F5E-3294450F15DB}"/>
          </ac:picMkLst>
        </pc:picChg>
        <pc:picChg chg="add del mod">
          <ac:chgData name="Chang,Spencer Jordan" userId="47bc148a-f66a-4a29-97b6-6d9f682b338e" providerId="ADAL" clId="{DFAB4FE0-7F34-41E0-8D28-9176CF27BDF8}" dt="2024-09-17T14:16:44.949" v="47315" actId="478"/>
          <ac:picMkLst>
            <pc:docMk/>
            <pc:sldMk cId="8662959" sldId="996"/>
            <ac:picMk id="31" creationId="{02B1A7A2-4417-02D5-E3B9-0C2FB6D795C8}"/>
          </ac:picMkLst>
        </pc:picChg>
        <pc:picChg chg="add del mod">
          <ac:chgData name="Chang,Spencer Jordan" userId="47bc148a-f66a-4a29-97b6-6d9f682b338e" providerId="ADAL" clId="{DFAB4FE0-7F34-41E0-8D28-9176CF27BDF8}" dt="2024-09-17T14:16:44.949" v="47315" actId="478"/>
          <ac:picMkLst>
            <pc:docMk/>
            <pc:sldMk cId="8662959" sldId="996"/>
            <ac:picMk id="33" creationId="{21B941EE-36BB-6A5B-16A0-FC70F6C1309B}"/>
          </ac:picMkLst>
        </pc:picChg>
        <pc:cxnChg chg="add del mod">
          <ac:chgData name="Chang,Spencer Jordan" userId="47bc148a-f66a-4a29-97b6-6d9f682b338e" providerId="ADAL" clId="{DFAB4FE0-7F34-41E0-8D28-9176CF27BDF8}" dt="2024-09-17T13:23:32.992" v="46707" actId="478"/>
          <ac:cxnSpMkLst>
            <pc:docMk/>
            <pc:sldMk cId="8662959" sldId="996"/>
            <ac:cxnSpMk id="7" creationId="{DAC322D6-7E03-B0FC-19CC-2AEFB6C3D8EA}"/>
          </ac:cxnSpMkLst>
        </pc:cxnChg>
        <pc:cxnChg chg="add del mod">
          <ac:chgData name="Chang,Spencer Jordan" userId="47bc148a-f66a-4a29-97b6-6d9f682b338e" providerId="ADAL" clId="{DFAB4FE0-7F34-41E0-8D28-9176CF27BDF8}" dt="2024-09-17T13:23:33.627" v="46708" actId="478"/>
          <ac:cxnSpMkLst>
            <pc:docMk/>
            <pc:sldMk cId="8662959" sldId="996"/>
            <ac:cxnSpMk id="10" creationId="{D0BD2063-11CA-3375-8244-D6D201C4FE15}"/>
          </ac:cxnSpMkLst>
        </pc:cxnChg>
        <pc:cxnChg chg="add del mod">
          <ac:chgData name="Chang,Spencer Jordan" userId="47bc148a-f66a-4a29-97b6-6d9f682b338e" providerId="ADAL" clId="{DFAB4FE0-7F34-41E0-8D28-9176CF27BDF8}" dt="2024-09-16T12:13:42.226" v="41603" actId="478"/>
          <ac:cxnSpMkLst>
            <pc:docMk/>
            <pc:sldMk cId="8662959" sldId="996"/>
            <ac:cxnSpMk id="11" creationId="{B243D66C-6B54-6459-50B7-1052BBE0CF1C}"/>
          </ac:cxnSpMkLst>
        </pc:cxnChg>
        <pc:cxnChg chg="add mod">
          <ac:chgData name="Chang,Spencer Jordan" userId="47bc148a-f66a-4a29-97b6-6d9f682b338e" providerId="ADAL" clId="{DFAB4FE0-7F34-41E0-8D28-9176CF27BDF8}" dt="2024-09-17T13:50:59.867" v="47094"/>
          <ac:cxnSpMkLst>
            <pc:docMk/>
            <pc:sldMk cId="8662959" sldId="996"/>
            <ac:cxnSpMk id="13" creationId="{C6CB3AC1-613E-773B-AF04-2D7D5D45BB9D}"/>
          </ac:cxnSpMkLst>
        </pc:cxnChg>
        <pc:cxnChg chg="mod">
          <ac:chgData name="Chang,Spencer Jordan" userId="47bc148a-f66a-4a29-97b6-6d9f682b338e" providerId="ADAL" clId="{DFAB4FE0-7F34-41E0-8D28-9176CF27BDF8}" dt="2024-09-17T13:50:34.460" v="47083" actId="14100"/>
          <ac:cxnSpMkLst>
            <pc:docMk/>
            <pc:sldMk cId="8662959" sldId="996"/>
            <ac:cxnSpMk id="23" creationId="{F5CE6530-C85B-2C62-4F6B-34D647EC8B1D}"/>
          </ac:cxnSpMkLst>
        </pc:cxnChg>
        <pc:cxnChg chg="del mod">
          <ac:chgData name="Chang,Spencer Jordan" userId="47bc148a-f66a-4a29-97b6-6d9f682b338e" providerId="ADAL" clId="{DFAB4FE0-7F34-41E0-8D28-9176CF27BDF8}" dt="2024-09-17T13:50:59.600" v="47093" actId="478"/>
          <ac:cxnSpMkLst>
            <pc:docMk/>
            <pc:sldMk cId="8662959" sldId="996"/>
            <ac:cxnSpMk id="24" creationId="{71A9BBFA-D499-D57E-0C10-C0437286CBF5}"/>
          </ac:cxnSpMkLst>
        </pc:cxnChg>
      </pc:sldChg>
      <pc:sldChg chg="addSp modSp add del mod">
        <pc:chgData name="Chang,Spencer Jordan" userId="47bc148a-f66a-4a29-97b6-6d9f682b338e" providerId="ADAL" clId="{DFAB4FE0-7F34-41E0-8D28-9176CF27BDF8}" dt="2024-09-17T14:37:33.725" v="47488" actId="2696"/>
        <pc:sldMkLst>
          <pc:docMk/>
          <pc:sldMk cId="729788338" sldId="996"/>
        </pc:sldMkLst>
        <pc:spChg chg="mod">
          <ac:chgData name="Chang,Spencer Jordan" userId="47bc148a-f66a-4a29-97b6-6d9f682b338e" providerId="ADAL" clId="{DFAB4FE0-7F34-41E0-8D28-9176CF27BDF8}" dt="2024-09-17T14:35:07.912" v="47476" actId="20577"/>
          <ac:spMkLst>
            <pc:docMk/>
            <pc:sldMk cId="729788338" sldId="996"/>
            <ac:spMk id="2" creationId="{3CC699CB-BFAB-E69E-96E2-C70B4E36EE10}"/>
          </ac:spMkLst>
        </pc:spChg>
        <pc:picChg chg="add mod">
          <ac:chgData name="Chang,Spencer Jordan" userId="47bc148a-f66a-4a29-97b6-6d9f682b338e" providerId="ADAL" clId="{DFAB4FE0-7F34-41E0-8D28-9176CF27BDF8}" dt="2024-09-17T14:35:01.317" v="47468" actId="1076"/>
          <ac:picMkLst>
            <pc:docMk/>
            <pc:sldMk cId="729788338" sldId="996"/>
            <ac:picMk id="4" creationId="{A7A10D0C-96FA-0D61-4ACC-EF6851D4DD2E}"/>
          </ac:picMkLst>
        </pc:picChg>
        <pc:picChg chg="add mod">
          <ac:chgData name="Chang,Spencer Jordan" userId="47bc148a-f66a-4a29-97b6-6d9f682b338e" providerId="ADAL" clId="{DFAB4FE0-7F34-41E0-8D28-9176CF27BDF8}" dt="2024-09-17T14:35:01.317" v="47468" actId="1076"/>
          <ac:picMkLst>
            <pc:docMk/>
            <pc:sldMk cId="729788338" sldId="996"/>
            <ac:picMk id="7" creationId="{F51E6FE5-D3FA-5277-51F7-9B66107BFCAD}"/>
          </ac:picMkLst>
        </pc:picChg>
        <pc:picChg chg="add mod">
          <ac:chgData name="Chang,Spencer Jordan" userId="47bc148a-f66a-4a29-97b6-6d9f682b338e" providerId="ADAL" clId="{DFAB4FE0-7F34-41E0-8D28-9176CF27BDF8}" dt="2024-09-17T14:35:01.317" v="47468" actId="1076"/>
          <ac:picMkLst>
            <pc:docMk/>
            <pc:sldMk cId="729788338" sldId="996"/>
            <ac:picMk id="9" creationId="{6F6B2C05-382E-47E5-7BAE-4F1006C21E8C}"/>
          </ac:picMkLst>
        </pc:picChg>
        <pc:picChg chg="add mod">
          <ac:chgData name="Chang,Spencer Jordan" userId="47bc148a-f66a-4a29-97b6-6d9f682b338e" providerId="ADAL" clId="{DFAB4FE0-7F34-41E0-8D28-9176CF27BDF8}" dt="2024-09-17T14:35:01.317" v="47468" actId="1076"/>
          <ac:picMkLst>
            <pc:docMk/>
            <pc:sldMk cId="729788338" sldId="996"/>
            <ac:picMk id="11" creationId="{E02C9311-40C2-CDC3-5611-892D05FA9287}"/>
          </ac:picMkLst>
        </pc:picChg>
        <pc:picChg chg="add mod">
          <ac:chgData name="Chang,Spencer Jordan" userId="47bc148a-f66a-4a29-97b6-6d9f682b338e" providerId="ADAL" clId="{DFAB4FE0-7F34-41E0-8D28-9176CF27BDF8}" dt="2024-09-17T14:35:04.162" v="47469" actId="1076"/>
          <ac:picMkLst>
            <pc:docMk/>
            <pc:sldMk cId="729788338" sldId="996"/>
            <ac:picMk id="14" creationId="{10F18883-2D46-CA1A-CE4B-9406A7961F51}"/>
          </ac:picMkLst>
        </pc:picChg>
        <pc:picChg chg="add mod">
          <ac:chgData name="Chang,Spencer Jordan" userId="47bc148a-f66a-4a29-97b6-6d9f682b338e" providerId="ADAL" clId="{DFAB4FE0-7F34-41E0-8D28-9176CF27BDF8}" dt="2024-09-17T14:35:04.162" v="47469" actId="1076"/>
          <ac:picMkLst>
            <pc:docMk/>
            <pc:sldMk cId="729788338" sldId="996"/>
            <ac:picMk id="16" creationId="{ED3FCFCF-6748-9615-E638-11CD1521D20E}"/>
          </ac:picMkLst>
        </pc:picChg>
        <pc:picChg chg="add mod">
          <ac:chgData name="Chang,Spencer Jordan" userId="47bc148a-f66a-4a29-97b6-6d9f682b338e" providerId="ADAL" clId="{DFAB4FE0-7F34-41E0-8D28-9176CF27BDF8}" dt="2024-09-17T14:35:04.162" v="47469" actId="1076"/>
          <ac:picMkLst>
            <pc:docMk/>
            <pc:sldMk cId="729788338" sldId="996"/>
            <ac:picMk id="18" creationId="{ADBA3470-D073-B27C-6B90-1C6BFDA6EE7B}"/>
          </ac:picMkLst>
        </pc:picChg>
        <pc:picChg chg="add mod">
          <ac:chgData name="Chang,Spencer Jordan" userId="47bc148a-f66a-4a29-97b6-6d9f682b338e" providerId="ADAL" clId="{DFAB4FE0-7F34-41E0-8D28-9176CF27BDF8}" dt="2024-09-17T14:35:04.162" v="47469" actId="1076"/>
          <ac:picMkLst>
            <pc:docMk/>
            <pc:sldMk cId="729788338" sldId="996"/>
            <ac:picMk id="20" creationId="{6F5669D2-4BEE-2E99-9926-AC9E1634CC75}"/>
          </ac:picMkLst>
        </pc:picChg>
      </pc:sldChg>
      <pc:sldChg chg="addSp delSp modSp add del mod ord modShow">
        <pc:chgData name="Chang,Spencer Jordan" userId="47bc148a-f66a-4a29-97b6-6d9f682b338e" providerId="ADAL" clId="{DFAB4FE0-7F34-41E0-8D28-9176CF27BDF8}" dt="2024-09-15T23:45:50.194" v="39183" actId="2696"/>
        <pc:sldMkLst>
          <pc:docMk/>
          <pc:sldMk cId="860871950" sldId="996"/>
        </pc:sldMkLst>
        <pc:spChg chg="add mod">
          <ac:chgData name="Chang,Spencer Jordan" userId="47bc148a-f66a-4a29-97b6-6d9f682b338e" providerId="ADAL" clId="{DFAB4FE0-7F34-41E0-8D28-9176CF27BDF8}" dt="2024-09-14T17:03:57.676" v="34613"/>
          <ac:spMkLst>
            <pc:docMk/>
            <pc:sldMk cId="860871950" sldId="996"/>
            <ac:spMk id="6" creationId="{2D5330D9-9D18-3C22-57A0-B541C3C2E2F6}"/>
          </ac:spMkLst>
        </pc:spChg>
        <pc:picChg chg="del mod">
          <ac:chgData name="Chang,Spencer Jordan" userId="47bc148a-f66a-4a29-97b6-6d9f682b338e" providerId="ADAL" clId="{DFAB4FE0-7F34-41E0-8D28-9176CF27BDF8}" dt="2024-09-13T18:41:29.354" v="34595" actId="478"/>
          <ac:picMkLst>
            <pc:docMk/>
            <pc:sldMk cId="860871950" sldId="996"/>
            <ac:picMk id="16" creationId="{271D0DF0-9A04-9F79-A14C-49CCD0A0970A}"/>
          </ac:picMkLst>
        </pc:picChg>
        <pc:picChg chg="del">
          <ac:chgData name="Chang,Spencer Jordan" userId="47bc148a-f66a-4a29-97b6-6d9f682b338e" providerId="ADAL" clId="{DFAB4FE0-7F34-41E0-8D28-9176CF27BDF8}" dt="2024-09-13T18:41:29.354" v="34595" actId="478"/>
          <ac:picMkLst>
            <pc:docMk/>
            <pc:sldMk cId="860871950" sldId="996"/>
            <ac:picMk id="18" creationId="{19BB766E-DA85-253F-4E6F-950AB5482A7E}"/>
          </ac:picMkLst>
        </pc:picChg>
        <pc:picChg chg="del mod">
          <ac:chgData name="Chang,Spencer Jordan" userId="47bc148a-f66a-4a29-97b6-6d9f682b338e" providerId="ADAL" clId="{DFAB4FE0-7F34-41E0-8D28-9176CF27BDF8}" dt="2024-09-13T18:41:29.354" v="34595" actId="478"/>
          <ac:picMkLst>
            <pc:docMk/>
            <pc:sldMk cId="860871950" sldId="996"/>
            <ac:picMk id="21" creationId="{EC4CB4C0-9652-1B15-925C-68C31E21F570}"/>
          </ac:picMkLst>
        </pc:picChg>
        <pc:picChg chg="del mod">
          <ac:chgData name="Chang,Spencer Jordan" userId="47bc148a-f66a-4a29-97b6-6d9f682b338e" providerId="ADAL" clId="{DFAB4FE0-7F34-41E0-8D28-9176CF27BDF8}" dt="2024-09-13T18:41:29.354" v="34595" actId="478"/>
          <ac:picMkLst>
            <pc:docMk/>
            <pc:sldMk cId="860871950" sldId="996"/>
            <ac:picMk id="25" creationId="{EEC6C331-A30F-9124-B306-FE435BBBA915}"/>
          </ac:picMkLst>
        </pc:picChg>
        <pc:picChg chg="del mod">
          <ac:chgData name="Chang,Spencer Jordan" userId="47bc148a-f66a-4a29-97b6-6d9f682b338e" providerId="ADAL" clId="{DFAB4FE0-7F34-41E0-8D28-9176CF27BDF8}" dt="2024-09-13T18:41:29.354" v="34595" actId="478"/>
          <ac:picMkLst>
            <pc:docMk/>
            <pc:sldMk cId="860871950" sldId="996"/>
            <ac:picMk id="27" creationId="{644C29B6-2CB2-E101-62ED-59AE0D0626B9}"/>
          </ac:picMkLst>
        </pc:picChg>
        <pc:picChg chg="del mod">
          <ac:chgData name="Chang,Spencer Jordan" userId="47bc148a-f66a-4a29-97b6-6d9f682b338e" providerId="ADAL" clId="{DFAB4FE0-7F34-41E0-8D28-9176CF27BDF8}" dt="2024-09-13T18:41:29.354" v="34595" actId="478"/>
          <ac:picMkLst>
            <pc:docMk/>
            <pc:sldMk cId="860871950" sldId="996"/>
            <ac:picMk id="43" creationId="{FBCA1003-3214-55D0-E747-19ED60E519FC}"/>
          </ac:picMkLst>
        </pc:picChg>
        <pc:picChg chg="del mod">
          <ac:chgData name="Chang,Spencer Jordan" userId="47bc148a-f66a-4a29-97b6-6d9f682b338e" providerId="ADAL" clId="{DFAB4FE0-7F34-41E0-8D28-9176CF27BDF8}" dt="2024-09-13T18:41:29.354" v="34595" actId="478"/>
          <ac:picMkLst>
            <pc:docMk/>
            <pc:sldMk cId="860871950" sldId="996"/>
            <ac:picMk id="49" creationId="{A38FF101-51F6-150C-CFDB-B3061E83F33C}"/>
          </ac:picMkLst>
        </pc:picChg>
        <pc:picChg chg="del mod">
          <ac:chgData name="Chang,Spencer Jordan" userId="47bc148a-f66a-4a29-97b6-6d9f682b338e" providerId="ADAL" clId="{DFAB4FE0-7F34-41E0-8D28-9176CF27BDF8}" dt="2024-09-13T18:41:29.354" v="34595" actId="478"/>
          <ac:picMkLst>
            <pc:docMk/>
            <pc:sldMk cId="860871950" sldId="996"/>
            <ac:picMk id="63" creationId="{CC9464F4-C1FC-40E2-56A0-FBDC9D60E99A}"/>
          </ac:picMkLst>
        </pc:picChg>
        <pc:picChg chg="del mod">
          <ac:chgData name="Chang,Spencer Jordan" userId="47bc148a-f66a-4a29-97b6-6d9f682b338e" providerId="ADAL" clId="{DFAB4FE0-7F34-41E0-8D28-9176CF27BDF8}" dt="2024-09-13T18:41:29.354" v="34595" actId="478"/>
          <ac:picMkLst>
            <pc:docMk/>
            <pc:sldMk cId="860871950" sldId="996"/>
            <ac:picMk id="66" creationId="{4AA6E39C-15BC-D070-A5E3-85BC734FACDE}"/>
          </ac:picMkLst>
        </pc:picChg>
        <pc:picChg chg="del mod">
          <ac:chgData name="Chang,Spencer Jordan" userId="47bc148a-f66a-4a29-97b6-6d9f682b338e" providerId="ADAL" clId="{DFAB4FE0-7F34-41E0-8D28-9176CF27BDF8}" dt="2024-09-13T18:41:29.354" v="34595" actId="478"/>
          <ac:picMkLst>
            <pc:docMk/>
            <pc:sldMk cId="860871950" sldId="996"/>
            <ac:picMk id="69" creationId="{A52169FE-893F-B585-2991-70054539131E}"/>
          </ac:picMkLst>
        </pc:picChg>
        <pc:picChg chg="del">
          <ac:chgData name="Chang,Spencer Jordan" userId="47bc148a-f66a-4a29-97b6-6d9f682b338e" providerId="ADAL" clId="{DFAB4FE0-7F34-41E0-8D28-9176CF27BDF8}" dt="2024-09-13T18:41:29.354" v="34595" actId="478"/>
          <ac:picMkLst>
            <pc:docMk/>
            <pc:sldMk cId="860871950" sldId="996"/>
            <ac:picMk id="72" creationId="{175EC266-5CDD-CA5E-1515-B7A16214F1BD}"/>
          </ac:picMkLst>
        </pc:picChg>
        <pc:cxnChg chg="del">
          <ac:chgData name="Chang,Spencer Jordan" userId="47bc148a-f66a-4a29-97b6-6d9f682b338e" providerId="ADAL" clId="{DFAB4FE0-7F34-41E0-8D28-9176CF27BDF8}" dt="2024-09-13T18:42:19.456" v="34596" actId="478"/>
          <ac:cxnSpMkLst>
            <pc:docMk/>
            <pc:sldMk cId="860871950" sldId="996"/>
            <ac:cxnSpMk id="10" creationId="{E6E043DA-40DD-30D0-868A-9018D468E67D}"/>
          </ac:cxnSpMkLst>
        </pc:cxnChg>
        <pc:cxnChg chg="del">
          <ac:chgData name="Chang,Spencer Jordan" userId="47bc148a-f66a-4a29-97b6-6d9f682b338e" providerId="ADAL" clId="{DFAB4FE0-7F34-41E0-8D28-9176CF27BDF8}" dt="2024-09-13T18:42:19.456" v="34596" actId="478"/>
          <ac:cxnSpMkLst>
            <pc:docMk/>
            <pc:sldMk cId="860871950" sldId="996"/>
            <ac:cxnSpMk id="11" creationId="{E461F03E-0829-C990-F5C6-B2FEAC38FD6F}"/>
          </ac:cxnSpMkLst>
        </pc:cxnChg>
        <pc:cxnChg chg="del">
          <ac:chgData name="Chang,Spencer Jordan" userId="47bc148a-f66a-4a29-97b6-6d9f682b338e" providerId="ADAL" clId="{DFAB4FE0-7F34-41E0-8D28-9176CF27BDF8}" dt="2024-09-13T18:42:19.456" v="34596" actId="478"/>
          <ac:cxnSpMkLst>
            <pc:docMk/>
            <pc:sldMk cId="860871950" sldId="996"/>
            <ac:cxnSpMk id="12" creationId="{818453E7-A057-BCFE-108E-BF2CD0C9EC99}"/>
          </ac:cxnSpMkLst>
        </pc:cxnChg>
        <pc:cxnChg chg="del">
          <ac:chgData name="Chang,Spencer Jordan" userId="47bc148a-f66a-4a29-97b6-6d9f682b338e" providerId="ADAL" clId="{DFAB4FE0-7F34-41E0-8D28-9176CF27BDF8}" dt="2024-09-13T18:42:19.456" v="34596" actId="478"/>
          <ac:cxnSpMkLst>
            <pc:docMk/>
            <pc:sldMk cId="860871950" sldId="996"/>
            <ac:cxnSpMk id="13" creationId="{BE8CF7FA-1A0D-9913-788E-0DFE0265B877}"/>
          </ac:cxnSpMkLst>
        </pc:cxnChg>
        <pc:cxnChg chg="del">
          <ac:chgData name="Chang,Spencer Jordan" userId="47bc148a-f66a-4a29-97b6-6d9f682b338e" providerId="ADAL" clId="{DFAB4FE0-7F34-41E0-8D28-9176CF27BDF8}" dt="2024-09-13T18:42:19.456" v="34596" actId="478"/>
          <ac:cxnSpMkLst>
            <pc:docMk/>
            <pc:sldMk cId="860871950" sldId="996"/>
            <ac:cxnSpMk id="14" creationId="{C4FC50A3-0550-6179-5815-3C763ABE992E}"/>
          </ac:cxnSpMkLst>
        </pc:cxnChg>
        <pc:cxnChg chg="mod">
          <ac:chgData name="Chang,Spencer Jordan" userId="47bc148a-f66a-4a29-97b6-6d9f682b338e" providerId="ADAL" clId="{DFAB4FE0-7F34-41E0-8D28-9176CF27BDF8}" dt="2024-09-13T18:42:47.591" v="34600" actId="14100"/>
          <ac:cxnSpMkLst>
            <pc:docMk/>
            <pc:sldMk cId="860871950" sldId="996"/>
            <ac:cxnSpMk id="23" creationId="{F5CE6530-C85B-2C62-4F6B-34D647EC8B1D}"/>
          </ac:cxnSpMkLst>
        </pc:cxnChg>
        <pc:cxnChg chg="mod">
          <ac:chgData name="Chang,Spencer Jordan" userId="47bc148a-f66a-4a29-97b6-6d9f682b338e" providerId="ADAL" clId="{DFAB4FE0-7F34-41E0-8D28-9176CF27BDF8}" dt="2024-09-13T18:42:56.243" v="34601" actId="14100"/>
          <ac:cxnSpMkLst>
            <pc:docMk/>
            <pc:sldMk cId="860871950" sldId="996"/>
            <ac:cxnSpMk id="24" creationId="{71A9BBFA-D499-D57E-0C10-C0437286CBF5}"/>
          </ac:cxnSpMkLst>
        </pc:cxnChg>
        <pc:cxnChg chg="del mod">
          <ac:chgData name="Chang,Spencer Jordan" userId="47bc148a-f66a-4a29-97b6-6d9f682b338e" providerId="ADAL" clId="{DFAB4FE0-7F34-41E0-8D28-9176CF27BDF8}" dt="2024-09-13T18:42:19.456" v="34596" actId="478"/>
          <ac:cxnSpMkLst>
            <pc:docMk/>
            <pc:sldMk cId="860871950" sldId="996"/>
            <ac:cxnSpMk id="32" creationId="{01D838B5-59A7-87D9-759D-B4FA5D062EB8}"/>
          </ac:cxnSpMkLst>
        </pc:cxnChg>
        <pc:cxnChg chg="del mod">
          <ac:chgData name="Chang,Spencer Jordan" userId="47bc148a-f66a-4a29-97b6-6d9f682b338e" providerId="ADAL" clId="{DFAB4FE0-7F34-41E0-8D28-9176CF27BDF8}" dt="2024-09-13T18:42:24.558" v="34597" actId="478"/>
          <ac:cxnSpMkLst>
            <pc:docMk/>
            <pc:sldMk cId="860871950" sldId="996"/>
            <ac:cxnSpMk id="40" creationId="{98EF4741-B446-E89A-2164-01983212487F}"/>
          </ac:cxnSpMkLst>
        </pc:cxnChg>
        <pc:cxnChg chg="del">
          <ac:chgData name="Chang,Spencer Jordan" userId="47bc148a-f66a-4a29-97b6-6d9f682b338e" providerId="ADAL" clId="{DFAB4FE0-7F34-41E0-8D28-9176CF27BDF8}" dt="2024-09-13T18:42:19.456" v="34596" actId="478"/>
          <ac:cxnSpMkLst>
            <pc:docMk/>
            <pc:sldMk cId="860871950" sldId="996"/>
            <ac:cxnSpMk id="52" creationId="{561DE171-0B11-B6C6-BF37-B5CB921E9987}"/>
          </ac:cxnSpMkLst>
        </pc:cxnChg>
      </pc:sldChg>
      <pc:sldChg chg="add del mod ord modTransition modShow">
        <pc:chgData name="Chang,Spencer Jordan" userId="47bc148a-f66a-4a29-97b6-6d9f682b338e" providerId="ADAL" clId="{DFAB4FE0-7F34-41E0-8D28-9176CF27BDF8}" dt="2024-09-16T01:47:31.594" v="41265" actId="2696"/>
        <pc:sldMkLst>
          <pc:docMk/>
          <pc:sldMk cId="902124802" sldId="996"/>
        </pc:sldMkLst>
      </pc:sldChg>
      <pc:sldChg chg="add mod modShow">
        <pc:chgData name="Chang,Spencer Jordan" userId="47bc148a-f66a-4a29-97b6-6d9f682b338e" providerId="ADAL" clId="{DFAB4FE0-7F34-41E0-8D28-9176CF27BDF8}" dt="2024-09-17T14:37:53.258" v="47490" actId="729"/>
        <pc:sldMkLst>
          <pc:docMk/>
          <pc:sldMk cId="2245138274" sldId="996"/>
        </pc:sldMkLst>
      </pc:sldChg>
      <pc:sldChg chg="addSp modSp new mod modTransition">
        <pc:chgData name="Chang,Spencer Jordan" userId="47bc148a-f66a-4a29-97b6-6d9f682b338e" providerId="ADAL" clId="{DFAB4FE0-7F34-41E0-8D28-9176CF27BDF8}" dt="2024-09-16T01:04:47.900" v="40245"/>
        <pc:sldMkLst>
          <pc:docMk/>
          <pc:sldMk cId="2325090921" sldId="997"/>
        </pc:sldMkLst>
        <pc:spChg chg="mod">
          <ac:chgData name="Chang,Spencer Jordan" userId="47bc148a-f66a-4a29-97b6-6d9f682b338e" providerId="ADAL" clId="{DFAB4FE0-7F34-41E0-8D28-9176CF27BDF8}" dt="2024-09-14T17:19:38.700" v="34685" actId="242"/>
          <ac:spMkLst>
            <pc:docMk/>
            <pc:sldMk cId="2325090921" sldId="997"/>
            <ac:spMk id="2" creationId="{AC3A4BF8-E8CC-D5EC-9C28-AE5046D4D506}"/>
          </ac:spMkLst>
        </pc:spChg>
        <pc:spChg chg="add">
          <ac:chgData name="Chang,Spencer Jordan" userId="47bc148a-f66a-4a29-97b6-6d9f682b338e" providerId="ADAL" clId="{DFAB4FE0-7F34-41E0-8D28-9176CF27BDF8}" dt="2024-09-14T17:20:09.597" v="34687"/>
          <ac:spMkLst>
            <pc:docMk/>
            <pc:sldMk cId="2325090921" sldId="997"/>
            <ac:spMk id="6" creationId="{E4C49010-A4D4-A4D8-6C75-F217A08B066E}"/>
          </ac:spMkLst>
        </pc:spChg>
        <pc:spChg chg="add mod">
          <ac:chgData name="Chang,Spencer Jordan" userId="47bc148a-f66a-4a29-97b6-6d9f682b338e" providerId="ADAL" clId="{DFAB4FE0-7F34-41E0-8D28-9176CF27BDF8}" dt="2024-09-14T17:20:50.500" v="34705" actId="1076"/>
          <ac:spMkLst>
            <pc:docMk/>
            <pc:sldMk cId="2325090921" sldId="997"/>
            <ac:spMk id="7" creationId="{62AEAA5D-54C3-4F11-DB51-FA7E27D1B589}"/>
          </ac:spMkLst>
        </pc:spChg>
        <pc:picChg chg="add mod modCrop">
          <ac:chgData name="Chang,Spencer Jordan" userId="47bc148a-f66a-4a29-97b6-6d9f682b338e" providerId="ADAL" clId="{DFAB4FE0-7F34-41E0-8D28-9176CF27BDF8}" dt="2024-09-14T17:21:00.193" v="34708" actId="1076"/>
          <ac:picMkLst>
            <pc:docMk/>
            <pc:sldMk cId="2325090921" sldId="997"/>
            <ac:picMk id="5" creationId="{B5822B44-E896-D554-85B2-BF40417133E4}"/>
          </ac:picMkLst>
        </pc:picChg>
      </pc:sldChg>
      <pc:sldChg chg="add del">
        <pc:chgData name="Chang,Spencer Jordan" userId="47bc148a-f66a-4a29-97b6-6d9f682b338e" providerId="ADAL" clId="{DFAB4FE0-7F34-41E0-8D28-9176CF27BDF8}" dt="2024-09-17T12:08:11.617" v="46687"/>
        <pc:sldMkLst>
          <pc:docMk/>
          <pc:sldMk cId="796805067" sldId="998"/>
        </pc:sldMkLst>
      </pc:sldChg>
      <pc:sldChg chg="addSp delSp modSp add del mod modTransition modAnim">
        <pc:chgData name="Chang,Spencer Jordan" userId="47bc148a-f66a-4a29-97b6-6d9f682b338e" providerId="ADAL" clId="{DFAB4FE0-7F34-41E0-8D28-9176CF27BDF8}" dt="2024-09-17T12:07:16.604" v="46673" actId="2696"/>
        <pc:sldMkLst>
          <pc:docMk/>
          <pc:sldMk cId="2595745400" sldId="998"/>
        </pc:sldMkLst>
        <pc:spChg chg="mod">
          <ac:chgData name="Chang,Spencer Jordan" userId="47bc148a-f66a-4a29-97b6-6d9f682b338e" providerId="ADAL" clId="{DFAB4FE0-7F34-41E0-8D28-9176CF27BDF8}" dt="2024-09-15T23:45:05.154" v="39179" actId="1076"/>
          <ac:spMkLst>
            <pc:docMk/>
            <pc:sldMk cId="2595745400" sldId="998"/>
            <ac:spMk id="2" creationId="{8334A02F-A604-B47A-580B-1CB424681225}"/>
          </ac:spMkLst>
        </pc:spChg>
        <pc:spChg chg="del">
          <ac:chgData name="Chang,Spencer Jordan" userId="47bc148a-f66a-4a29-97b6-6d9f682b338e" providerId="ADAL" clId="{DFAB4FE0-7F34-41E0-8D28-9176CF27BDF8}" dt="2024-09-15T20:37:47.359" v="35298" actId="478"/>
          <ac:spMkLst>
            <pc:docMk/>
            <pc:sldMk cId="2595745400" sldId="998"/>
            <ac:spMk id="6" creationId="{8CDDBE29-215D-E3C4-3B95-01FD7E260EB5}"/>
          </ac:spMkLst>
        </pc:spChg>
        <pc:spChg chg="del">
          <ac:chgData name="Chang,Spencer Jordan" userId="47bc148a-f66a-4a29-97b6-6d9f682b338e" providerId="ADAL" clId="{DFAB4FE0-7F34-41E0-8D28-9176CF27BDF8}" dt="2024-09-15T23:46:33.714" v="39187" actId="478"/>
          <ac:spMkLst>
            <pc:docMk/>
            <pc:sldMk cId="2595745400" sldId="998"/>
            <ac:spMk id="8" creationId="{EEE9D4C3-E4C3-2B7B-D36B-8973B1753094}"/>
          </ac:spMkLst>
        </pc:spChg>
        <pc:spChg chg="del">
          <ac:chgData name="Chang,Spencer Jordan" userId="47bc148a-f66a-4a29-97b6-6d9f682b338e" providerId="ADAL" clId="{DFAB4FE0-7F34-41E0-8D28-9176CF27BDF8}" dt="2024-09-15T23:46:35.745" v="39188" actId="478"/>
          <ac:spMkLst>
            <pc:docMk/>
            <pc:sldMk cId="2595745400" sldId="998"/>
            <ac:spMk id="9" creationId="{6DF21051-ADF5-FBD9-2A65-9E0A90726AFC}"/>
          </ac:spMkLst>
        </pc:spChg>
        <pc:spChg chg="add del mod">
          <ac:chgData name="Chang,Spencer Jordan" userId="47bc148a-f66a-4a29-97b6-6d9f682b338e" providerId="ADAL" clId="{DFAB4FE0-7F34-41E0-8D28-9176CF27BDF8}" dt="2024-09-16T01:46:41.098" v="41249" actId="478"/>
          <ac:spMkLst>
            <pc:docMk/>
            <pc:sldMk cId="2595745400" sldId="998"/>
            <ac:spMk id="27" creationId="{0289CED4-51BF-2D23-6159-9C604DE3B386}"/>
          </ac:spMkLst>
        </pc:spChg>
        <pc:spChg chg="add mod">
          <ac:chgData name="Chang,Spencer Jordan" userId="47bc148a-f66a-4a29-97b6-6d9f682b338e" providerId="ADAL" clId="{DFAB4FE0-7F34-41E0-8D28-9176CF27BDF8}" dt="2024-09-15T23:02:18.397" v="38030" actId="1076"/>
          <ac:spMkLst>
            <pc:docMk/>
            <pc:sldMk cId="2595745400" sldId="998"/>
            <ac:spMk id="30" creationId="{08EC3086-BABC-3B55-0E0C-62F339C818C5}"/>
          </ac:spMkLst>
        </pc:spChg>
        <pc:spChg chg="add mod">
          <ac:chgData name="Chang,Spencer Jordan" userId="47bc148a-f66a-4a29-97b6-6d9f682b338e" providerId="ADAL" clId="{DFAB4FE0-7F34-41E0-8D28-9176CF27BDF8}" dt="2024-09-15T23:02:24.674" v="38034" actId="20577"/>
          <ac:spMkLst>
            <pc:docMk/>
            <pc:sldMk cId="2595745400" sldId="998"/>
            <ac:spMk id="31" creationId="{4895C65D-9401-830B-C813-BF689CF0300D}"/>
          </ac:spMkLst>
        </pc:spChg>
        <pc:spChg chg="add mod">
          <ac:chgData name="Chang,Spencer Jordan" userId="47bc148a-f66a-4a29-97b6-6d9f682b338e" providerId="ADAL" clId="{DFAB4FE0-7F34-41E0-8D28-9176CF27BDF8}" dt="2024-09-15T23:02:32.601" v="38038" actId="20577"/>
          <ac:spMkLst>
            <pc:docMk/>
            <pc:sldMk cId="2595745400" sldId="998"/>
            <ac:spMk id="32" creationId="{F86F5B15-BDED-EEBF-F818-833CB55419E4}"/>
          </ac:spMkLst>
        </pc:spChg>
        <pc:spChg chg="add mod">
          <ac:chgData name="Chang,Spencer Jordan" userId="47bc148a-f66a-4a29-97b6-6d9f682b338e" providerId="ADAL" clId="{DFAB4FE0-7F34-41E0-8D28-9176CF27BDF8}" dt="2024-09-15T23:46:36.193" v="39189"/>
          <ac:spMkLst>
            <pc:docMk/>
            <pc:sldMk cId="2595745400" sldId="998"/>
            <ac:spMk id="40" creationId="{20A67A9C-763F-8CFC-403B-37DAE4319919}"/>
          </ac:spMkLst>
        </pc:spChg>
        <pc:spChg chg="add mod">
          <ac:chgData name="Chang,Spencer Jordan" userId="47bc148a-f66a-4a29-97b6-6d9f682b338e" providerId="ADAL" clId="{DFAB4FE0-7F34-41E0-8D28-9176CF27BDF8}" dt="2024-09-15T23:46:36.193" v="39189"/>
          <ac:spMkLst>
            <pc:docMk/>
            <pc:sldMk cId="2595745400" sldId="998"/>
            <ac:spMk id="41" creationId="{F45A41B8-7EB4-266C-35B3-ECB90A0DB569}"/>
          </ac:spMkLst>
        </pc:spChg>
        <pc:spChg chg="add del mod">
          <ac:chgData name="Chang,Spencer Jordan" userId="47bc148a-f66a-4a29-97b6-6d9f682b338e" providerId="ADAL" clId="{DFAB4FE0-7F34-41E0-8D28-9176CF27BDF8}" dt="2024-09-16T16:18:29.666" v="46651" actId="478"/>
          <ac:spMkLst>
            <pc:docMk/>
            <pc:sldMk cId="2595745400" sldId="998"/>
            <ac:spMk id="49" creationId="{3C212079-23D4-6365-38E1-732BA8E9F8E4}"/>
          </ac:spMkLst>
        </pc:spChg>
        <pc:graphicFrameChg chg="mod">
          <ac:chgData name="Chang,Spencer Jordan" userId="47bc148a-f66a-4a29-97b6-6d9f682b338e" providerId="ADAL" clId="{DFAB4FE0-7F34-41E0-8D28-9176CF27BDF8}" dt="2024-09-15T23:45:08.323" v="39181" actId="1076"/>
          <ac:graphicFrameMkLst>
            <pc:docMk/>
            <pc:sldMk cId="2595745400" sldId="998"/>
            <ac:graphicFrameMk id="11" creationId="{4F559A43-A02F-C645-BD98-7F5C76A4F030}"/>
          </ac:graphicFrameMkLst>
        </pc:graphicFrameChg>
        <pc:picChg chg="del">
          <ac:chgData name="Chang,Spencer Jordan" userId="47bc148a-f66a-4a29-97b6-6d9f682b338e" providerId="ADAL" clId="{DFAB4FE0-7F34-41E0-8D28-9176CF27BDF8}" dt="2024-09-15T23:46:35.745" v="39188" actId="478"/>
          <ac:picMkLst>
            <pc:docMk/>
            <pc:sldMk cId="2595745400" sldId="998"/>
            <ac:picMk id="3" creationId="{6FB0B62E-2AB9-3F65-3073-2AE1C0A1C6A4}"/>
          </ac:picMkLst>
        </pc:picChg>
        <pc:picChg chg="add mod">
          <ac:chgData name="Chang,Spencer Jordan" userId="47bc148a-f66a-4a29-97b6-6d9f682b338e" providerId="ADAL" clId="{DFAB4FE0-7F34-41E0-8D28-9176CF27BDF8}" dt="2024-09-15T23:02:52.571" v="38039" actId="2085"/>
          <ac:picMkLst>
            <pc:docMk/>
            <pc:sldMk cId="2595745400" sldId="998"/>
            <ac:picMk id="14" creationId="{B500AE88-9A31-8B89-F20A-5895BBA9BDC7}"/>
          </ac:picMkLst>
        </pc:picChg>
        <pc:picChg chg="add mod">
          <ac:chgData name="Chang,Spencer Jordan" userId="47bc148a-f66a-4a29-97b6-6d9f682b338e" providerId="ADAL" clId="{DFAB4FE0-7F34-41E0-8D28-9176CF27BDF8}" dt="2024-09-15T23:02:52.571" v="38039" actId="2085"/>
          <ac:picMkLst>
            <pc:docMk/>
            <pc:sldMk cId="2595745400" sldId="998"/>
            <ac:picMk id="16" creationId="{665A254C-2F9D-C9D7-5FF7-72E9B0BE9E77}"/>
          </ac:picMkLst>
        </pc:picChg>
        <pc:picChg chg="add mod">
          <ac:chgData name="Chang,Spencer Jordan" userId="47bc148a-f66a-4a29-97b6-6d9f682b338e" providerId="ADAL" clId="{DFAB4FE0-7F34-41E0-8D28-9176CF27BDF8}" dt="2024-09-15T23:02:52.571" v="38039" actId="2085"/>
          <ac:picMkLst>
            <pc:docMk/>
            <pc:sldMk cId="2595745400" sldId="998"/>
            <ac:picMk id="18" creationId="{ADEC388B-190B-15C0-04ED-D8826C4EC85D}"/>
          </ac:picMkLst>
        </pc:picChg>
        <pc:picChg chg="add mod">
          <ac:chgData name="Chang,Spencer Jordan" userId="47bc148a-f66a-4a29-97b6-6d9f682b338e" providerId="ADAL" clId="{DFAB4FE0-7F34-41E0-8D28-9176CF27BDF8}" dt="2024-09-15T23:02:52.571" v="38039" actId="2085"/>
          <ac:picMkLst>
            <pc:docMk/>
            <pc:sldMk cId="2595745400" sldId="998"/>
            <ac:picMk id="19" creationId="{EE9A8169-4970-6F6B-7159-78E2B2BF360A}"/>
          </ac:picMkLst>
        </pc:picChg>
        <pc:picChg chg="add mod">
          <ac:chgData name="Chang,Spencer Jordan" userId="47bc148a-f66a-4a29-97b6-6d9f682b338e" providerId="ADAL" clId="{DFAB4FE0-7F34-41E0-8D28-9176CF27BDF8}" dt="2024-09-15T23:02:52.571" v="38039" actId="2085"/>
          <ac:picMkLst>
            <pc:docMk/>
            <pc:sldMk cId="2595745400" sldId="998"/>
            <ac:picMk id="21" creationId="{6D865DC7-6CEE-8A8A-3D80-D795A2D8CB8C}"/>
          </ac:picMkLst>
        </pc:picChg>
        <pc:picChg chg="add mod">
          <ac:chgData name="Chang,Spencer Jordan" userId="47bc148a-f66a-4a29-97b6-6d9f682b338e" providerId="ADAL" clId="{DFAB4FE0-7F34-41E0-8D28-9176CF27BDF8}" dt="2024-09-15T23:02:52.571" v="38039" actId="2085"/>
          <ac:picMkLst>
            <pc:docMk/>
            <pc:sldMk cId="2595745400" sldId="998"/>
            <ac:picMk id="23" creationId="{5F69E87A-E911-A3C1-AFE5-00C09C557587}"/>
          </ac:picMkLst>
        </pc:picChg>
        <pc:picChg chg="mod">
          <ac:chgData name="Chang,Spencer Jordan" userId="47bc148a-f66a-4a29-97b6-6d9f682b338e" providerId="ADAL" clId="{DFAB4FE0-7F34-41E0-8D28-9176CF27BDF8}" dt="2024-09-15T23:45:08.323" v="39181" actId="1076"/>
          <ac:picMkLst>
            <pc:docMk/>
            <pc:sldMk cId="2595745400" sldId="998"/>
            <ac:picMk id="25" creationId="{9127F0F1-3E76-9A9A-DBDD-9E2DEFCD04D0}"/>
          </ac:picMkLst>
        </pc:picChg>
        <pc:picChg chg="add mod">
          <ac:chgData name="Chang,Spencer Jordan" userId="47bc148a-f66a-4a29-97b6-6d9f682b338e" providerId="ADAL" clId="{DFAB4FE0-7F34-41E0-8D28-9176CF27BDF8}" dt="2024-09-15T23:02:52.571" v="38039" actId="2085"/>
          <ac:picMkLst>
            <pc:docMk/>
            <pc:sldMk cId="2595745400" sldId="998"/>
            <ac:picMk id="26" creationId="{49882342-A3FD-46FF-6C2D-C441B0E5BA34}"/>
          </ac:picMkLst>
        </pc:picChg>
        <pc:picChg chg="add mod">
          <ac:chgData name="Chang,Spencer Jordan" userId="47bc148a-f66a-4a29-97b6-6d9f682b338e" providerId="ADAL" clId="{DFAB4FE0-7F34-41E0-8D28-9176CF27BDF8}" dt="2024-09-15T23:46:36.193" v="39189"/>
          <ac:picMkLst>
            <pc:docMk/>
            <pc:sldMk cId="2595745400" sldId="998"/>
            <ac:picMk id="33" creationId="{9B13753A-E200-87B9-13A3-2DD13F7CB201}"/>
          </ac:picMkLst>
        </pc:picChg>
        <pc:picChg chg="add mod">
          <ac:chgData name="Chang,Spencer Jordan" userId="47bc148a-f66a-4a29-97b6-6d9f682b338e" providerId="ADAL" clId="{DFAB4FE0-7F34-41E0-8D28-9176CF27BDF8}" dt="2024-09-15T23:46:36.193" v="39189"/>
          <ac:picMkLst>
            <pc:docMk/>
            <pc:sldMk cId="2595745400" sldId="998"/>
            <ac:picMk id="35" creationId="{8B114787-0443-727A-55C0-BDFB67CE3C27}"/>
          </ac:picMkLst>
        </pc:picChg>
        <pc:picChg chg="del">
          <ac:chgData name="Chang,Spencer Jordan" userId="47bc148a-f66a-4a29-97b6-6d9f682b338e" providerId="ADAL" clId="{DFAB4FE0-7F34-41E0-8D28-9176CF27BDF8}" dt="2024-09-15T23:46:33.714" v="39187" actId="478"/>
          <ac:picMkLst>
            <pc:docMk/>
            <pc:sldMk cId="2595745400" sldId="998"/>
            <ac:picMk id="38" creationId="{63C6A9BF-8DF2-5650-D7B9-BEA675BD3B46}"/>
          </ac:picMkLst>
        </pc:picChg>
        <pc:picChg chg="del">
          <ac:chgData name="Chang,Spencer Jordan" userId="47bc148a-f66a-4a29-97b6-6d9f682b338e" providerId="ADAL" clId="{DFAB4FE0-7F34-41E0-8D28-9176CF27BDF8}" dt="2024-09-15T11:46:32.935" v="34898" actId="478"/>
          <ac:picMkLst>
            <pc:docMk/>
            <pc:sldMk cId="2595745400" sldId="998"/>
            <ac:picMk id="44" creationId="{4B829940-5E0F-0BB8-A5C3-F5847D9ECF30}"/>
          </ac:picMkLst>
        </pc:picChg>
        <pc:picChg chg="del">
          <ac:chgData name="Chang,Spencer Jordan" userId="47bc148a-f66a-4a29-97b6-6d9f682b338e" providerId="ADAL" clId="{DFAB4FE0-7F34-41E0-8D28-9176CF27BDF8}" dt="2024-09-15T11:46:32.935" v="34898" actId="478"/>
          <ac:picMkLst>
            <pc:docMk/>
            <pc:sldMk cId="2595745400" sldId="998"/>
            <ac:picMk id="46" creationId="{D5608714-0A05-7CE5-E005-8A8770C72B5C}"/>
          </ac:picMkLst>
        </pc:picChg>
        <pc:picChg chg="del mod">
          <ac:chgData name="Chang,Spencer Jordan" userId="47bc148a-f66a-4a29-97b6-6d9f682b338e" providerId="ADAL" clId="{DFAB4FE0-7F34-41E0-8D28-9176CF27BDF8}" dt="2024-09-15T11:49:52.670" v="34925" actId="478"/>
          <ac:picMkLst>
            <pc:docMk/>
            <pc:sldMk cId="2595745400" sldId="998"/>
            <ac:picMk id="48" creationId="{9B47E91B-B8E7-FA6B-DDDE-FB16CDEC9B11}"/>
          </ac:picMkLst>
        </pc:picChg>
        <pc:picChg chg="mod">
          <ac:chgData name="Chang,Spencer Jordan" userId="47bc148a-f66a-4a29-97b6-6d9f682b338e" providerId="ADAL" clId="{DFAB4FE0-7F34-41E0-8D28-9176CF27BDF8}" dt="2024-09-15T23:02:52.571" v="38039" actId="2085"/>
          <ac:picMkLst>
            <pc:docMk/>
            <pc:sldMk cId="2595745400" sldId="998"/>
            <ac:picMk id="50" creationId="{8044D49C-BD6D-A8A6-4BB7-3280A3ED9707}"/>
          </ac:picMkLst>
        </pc:picChg>
        <pc:cxnChg chg="del">
          <ac:chgData name="Chang,Spencer Jordan" userId="47bc148a-f66a-4a29-97b6-6d9f682b338e" providerId="ADAL" clId="{DFAB4FE0-7F34-41E0-8D28-9176CF27BDF8}" dt="2024-09-15T11:46:34.310" v="34901" actId="478"/>
          <ac:cxnSpMkLst>
            <pc:docMk/>
            <pc:sldMk cId="2595745400" sldId="998"/>
            <ac:cxnSpMk id="4" creationId="{5A73A007-220D-0B1A-A825-D7FC7E9005EC}"/>
          </ac:cxnSpMkLst>
        </pc:cxnChg>
        <pc:cxnChg chg="del mod">
          <ac:chgData name="Chang,Spencer Jordan" userId="47bc148a-f66a-4a29-97b6-6d9f682b338e" providerId="ADAL" clId="{DFAB4FE0-7F34-41E0-8D28-9176CF27BDF8}" dt="2024-09-15T11:46:33.830" v="34900" actId="478"/>
          <ac:cxnSpMkLst>
            <pc:docMk/>
            <pc:sldMk cId="2595745400" sldId="998"/>
            <ac:cxnSpMk id="7" creationId="{8A1DD435-9027-A3F0-FBA2-21387D2592B8}"/>
          </ac:cxnSpMkLst>
        </pc:cxnChg>
        <pc:cxnChg chg="del">
          <ac:chgData name="Chang,Spencer Jordan" userId="47bc148a-f66a-4a29-97b6-6d9f682b338e" providerId="ADAL" clId="{DFAB4FE0-7F34-41E0-8D28-9176CF27BDF8}" dt="2024-09-15T11:46:35.671" v="34902" actId="478"/>
          <ac:cxnSpMkLst>
            <pc:docMk/>
            <pc:sldMk cId="2595745400" sldId="998"/>
            <ac:cxnSpMk id="10" creationId="{FFCEACC4-7BA2-2C7E-DF7A-9076ECEA3829}"/>
          </ac:cxnSpMkLst>
        </pc:cxnChg>
        <pc:cxnChg chg="del mod">
          <ac:chgData name="Chang,Spencer Jordan" userId="47bc148a-f66a-4a29-97b6-6d9f682b338e" providerId="ADAL" clId="{DFAB4FE0-7F34-41E0-8D28-9176CF27BDF8}" dt="2024-09-15T23:46:33.714" v="39187" actId="478"/>
          <ac:cxnSpMkLst>
            <pc:docMk/>
            <pc:sldMk cId="2595745400" sldId="998"/>
            <ac:cxnSpMk id="34" creationId="{2D17DA76-9182-A761-DFBB-18744BC7A863}"/>
          </ac:cxnSpMkLst>
        </pc:cxnChg>
        <pc:cxnChg chg="add del mod">
          <ac:chgData name="Chang,Spencer Jordan" userId="47bc148a-f66a-4a29-97b6-6d9f682b338e" providerId="ADAL" clId="{DFAB4FE0-7F34-41E0-8D28-9176CF27BDF8}" dt="2024-09-15T23:46:39.389" v="39190" actId="478"/>
          <ac:cxnSpMkLst>
            <pc:docMk/>
            <pc:sldMk cId="2595745400" sldId="998"/>
            <ac:cxnSpMk id="36" creationId="{91EA49AB-609A-7FF2-5543-4C5DE306B686}"/>
          </ac:cxnSpMkLst>
        </pc:cxnChg>
        <pc:cxnChg chg="del mod">
          <ac:chgData name="Chang,Spencer Jordan" userId="47bc148a-f66a-4a29-97b6-6d9f682b338e" providerId="ADAL" clId="{DFAB4FE0-7F34-41E0-8D28-9176CF27BDF8}" dt="2024-09-15T23:46:35.745" v="39188" actId="478"/>
          <ac:cxnSpMkLst>
            <pc:docMk/>
            <pc:sldMk cId="2595745400" sldId="998"/>
            <ac:cxnSpMk id="37" creationId="{CFA5FBF2-A54B-0987-519D-14108C70E4DF}"/>
          </ac:cxnSpMkLst>
        </pc:cxnChg>
        <pc:cxnChg chg="add del mod">
          <ac:chgData name="Chang,Spencer Jordan" userId="47bc148a-f66a-4a29-97b6-6d9f682b338e" providerId="ADAL" clId="{DFAB4FE0-7F34-41E0-8D28-9176CF27BDF8}" dt="2024-09-15T23:46:40.003" v="39191" actId="478"/>
          <ac:cxnSpMkLst>
            <pc:docMk/>
            <pc:sldMk cId="2595745400" sldId="998"/>
            <ac:cxnSpMk id="39" creationId="{871B985E-88CA-C6EE-5F5F-22C702CF82A8}"/>
          </ac:cxnSpMkLst>
        </pc:cxnChg>
        <pc:cxnChg chg="add mod">
          <ac:chgData name="Chang,Spencer Jordan" userId="47bc148a-f66a-4a29-97b6-6d9f682b338e" providerId="ADAL" clId="{DFAB4FE0-7F34-41E0-8D28-9176CF27BDF8}" dt="2024-09-16T11:55:14.995" v="41576" actId="14100"/>
          <ac:cxnSpMkLst>
            <pc:docMk/>
            <pc:sldMk cId="2595745400" sldId="998"/>
            <ac:cxnSpMk id="42" creationId="{03E6A856-2348-25E8-1BAA-CCF3F76DFFB9}"/>
          </ac:cxnSpMkLst>
        </pc:cxnChg>
        <pc:cxnChg chg="add mod">
          <ac:chgData name="Chang,Spencer Jordan" userId="47bc148a-f66a-4a29-97b6-6d9f682b338e" providerId="ADAL" clId="{DFAB4FE0-7F34-41E0-8D28-9176CF27BDF8}" dt="2024-09-15T23:46:45.302" v="39193" actId="14100"/>
          <ac:cxnSpMkLst>
            <pc:docMk/>
            <pc:sldMk cId="2595745400" sldId="998"/>
            <ac:cxnSpMk id="43" creationId="{57E1C01B-9C88-4AB3-7F72-79671E0814FC}"/>
          </ac:cxnSpMkLst>
        </pc:cxnChg>
      </pc:sldChg>
      <pc:sldChg chg="addSp delSp modSp add del mod modNotesTx">
        <pc:chgData name="Chang,Spencer Jordan" userId="47bc148a-f66a-4a29-97b6-6d9f682b338e" providerId="ADAL" clId="{DFAB4FE0-7F34-41E0-8D28-9176CF27BDF8}" dt="2024-09-15T12:18:59.720" v="35182" actId="47"/>
        <pc:sldMkLst>
          <pc:docMk/>
          <pc:sldMk cId="3323923727" sldId="999"/>
        </pc:sldMkLst>
        <pc:picChg chg="add del mod">
          <ac:chgData name="Chang,Spencer Jordan" userId="47bc148a-f66a-4a29-97b6-6d9f682b338e" providerId="ADAL" clId="{DFAB4FE0-7F34-41E0-8D28-9176CF27BDF8}" dt="2024-09-15T11:58:14.884" v="34965" actId="478"/>
          <ac:picMkLst>
            <pc:docMk/>
            <pc:sldMk cId="3323923727" sldId="999"/>
            <ac:picMk id="10" creationId="{79E4D19C-8197-BD9C-B23F-251FEC8F215F}"/>
          </ac:picMkLst>
        </pc:picChg>
        <pc:picChg chg="add del mod">
          <ac:chgData name="Chang,Spencer Jordan" userId="47bc148a-f66a-4a29-97b6-6d9f682b338e" providerId="ADAL" clId="{DFAB4FE0-7F34-41E0-8D28-9176CF27BDF8}" dt="2024-09-15T12:00:42.427" v="34974" actId="21"/>
          <ac:picMkLst>
            <pc:docMk/>
            <pc:sldMk cId="3323923727" sldId="999"/>
            <ac:picMk id="15" creationId="{7A32D09C-787E-17EF-CD2C-411B677086F8}"/>
          </ac:picMkLst>
        </pc:picChg>
        <pc:picChg chg="add del mod">
          <ac:chgData name="Chang,Spencer Jordan" userId="47bc148a-f66a-4a29-97b6-6d9f682b338e" providerId="ADAL" clId="{DFAB4FE0-7F34-41E0-8D28-9176CF27BDF8}" dt="2024-09-15T12:00:42.427" v="34974" actId="21"/>
          <ac:picMkLst>
            <pc:docMk/>
            <pc:sldMk cId="3323923727" sldId="999"/>
            <ac:picMk id="19" creationId="{1B0C732B-427F-B9A9-36B2-2A4D8CFD21CA}"/>
          </ac:picMkLst>
        </pc:picChg>
        <pc:picChg chg="add mod">
          <ac:chgData name="Chang,Spencer Jordan" userId="47bc148a-f66a-4a29-97b6-6d9f682b338e" providerId="ADAL" clId="{DFAB4FE0-7F34-41E0-8D28-9176CF27BDF8}" dt="2024-09-15T12:04:37.358" v="35000" actId="208"/>
          <ac:picMkLst>
            <pc:docMk/>
            <pc:sldMk cId="3323923727" sldId="999"/>
            <ac:picMk id="23" creationId="{1A64FF87-C162-00DF-EED5-DCD4F08CBA05}"/>
          </ac:picMkLst>
        </pc:picChg>
        <pc:picChg chg="add mod">
          <ac:chgData name="Chang,Spencer Jordan" userId="47bc148a-f66a-4a29-97b6-6d9f682b338e" providerId="ADAL" clId="{DFAB4FE0-7F34-41E0-8D28-9176CF27BDF8}" dt="2024-09-15T12:04:37.358" v="35000" actId="208"/>
          <ac:picMkLst>
            <pc:docMk/>
            <pc:sldMk cId="3323923727" sldId="999"/>
            <ac:picMk id="25" creationId="{6601CD65-95C1-73AC-E030-8412EBADB015}"/>
          </ac:picMkLst>
        </pc:picChg>
        <pc:picChg chg="add mod">
          <ac:chgData name="Chang,Spencer Jordan" userId="47bc148a-f66a-4a29-97b6-6d9f682b338e" providerId="ADAL" clId="{DFAB4FE0-7F34-41E0-8D28-9176CF27BDF8}" dt="2024-09-15T12:04:37.358" v="35000" actId="208"/>
          <ac:picMkLst>
            <pc:docMk/>
            <pc:sldMk cId="3323923727" sldId="999"/>
            <ac:picMk id="27" creationId="{2C8AE48D-F1EE-DC08-582A-C075BB5A5D17}"/>
          </ac:picMkLst>
        </pc:picChg>
        <pc:picChg chg="add mod">
          <ac:chgData name="Chang,Spencer Jordan" userId="47bc148a-f66a-4a29-97b6-6d9f682b338e" providerId="ADAL" clId="{DFAB4FE0-7F34-41E0-8D28-9176CF27BDF8}" dt="2024-09-15T12:04:37.358" v="35000" actId="208"/>
          <ac:picMkLst>
            <pc:docMk/>
            <pc:sldMk cId="3323923727" sldId="999"/>
            <ac:picMk id="29" creationId="{DE4CE5C8-7ECC-19EC-85DB-D843D786CE7D}"/>
          </ac:picMkLst>
        </pc:picChg>
        <pc:picChg chg="add del">
          <ac:chgData name="Chang,Spencer Jordan" userId="47bc148a-f66a-4a29-97b6-6d9f682b338e" providerId="ADAL" clId="{DFAB4FE0-7F34-41E0-8D28-9176CF27BDF8}" dt="2024-09-15T12:05:30.341" v="35005" actId="22"/>
          <ac:picMkLst>
            <pc:docMk/>
            <pc:sldMk cId="3323923727" sldId="999"/>
            <ac:picMk id="32" creationId="{3486FB95-8AA8-0589-1D8B-9BE65CBD32CC}"/>
          </ac:picMkLst>
        </pc:picChg>
        <pc:picChg chg="add mod">
          <ac:chgData name="Chang,Spencer Jordan" userId="47bc148a-f66a-4a29-97b6-6d9f682b338e" providerId="ADAL" clId="{DFAB4FE0-7F34-41E0-8D28-9176CF27BDF8}" dt="2024-09-15T12:18:44.849" v="35177" actId="1076"/>
          <ac:picMkLst>
            <pc:docMk/>
            <pc:sldMk cId="3323923727" sldId="999"/>
            <ac:picMk id="33" creationId="{1E6CE59B-693E-2ACE-B466-76ED4A673D1A}"/>
          </ac:picMkLst>
        </pc:picChg>
        <pc:picChg chg="add mod">
          <ac:chgData name="Chang,Spencer Jordan" userId="47bc148a-f66a-4a29-97b6-6d9f682b338e" providerId="ADAL" clId="{DFAB4FE0-7F34-41E0-8D28-9176CF27BDF8}" dt="2024-09-15T12:06:39.072" v="35025" actId="1076"/>
          <ac:picMkLst>
            <pc:docMk/>
            <pc:sldMk cId="3323923727" sldId="999"/>
            <ac:picMk id="35" creationId="{15D63337-AF8E-1031-9F97-605CF16D227F}"/>
          </ac:picMkLst>
        </pc:picChg>
        <pc:picChg chg="add mod">
          <ac:chgData name="Chang,Spencer Jordan" userId="47bc148a-f66a-4a29-97b6-6d9f682b338e" providerId="ADAL" clId="{DFAB4FE0-7F34-41E0-8D28-9176CF27BDF8}" dt="2024-09-15T12:06:40.168" v="35026" actId="1076"/>
          <ac:picMkLst>
            <pc:docMk/>
            <pc:sldMk cId="3323923727" sldId="999"/>
            <ac:picMk id="37" creationId="{B0C96BEA-BEB8-B7C4-4831-456F970C3606}"/>
          </ac:picMkLst>
        </pc:picChg>
        <pc:picChg chg="add mod">
          <ac:chgData name="Chang,Spencer Jordan" userId="47bc148a-f66a-4a29-97b6-6d9f682b338e" providerId="ADAL" clId="{DFAB4FE0-7F34-41E0-8D28-9176CF27BDF8}" dt="2024-09-15T12:06:38.184" v="35024" actId="1076"/>
          <ac:picMkLst>
            <pc:docMk/>
            <pc:sldMk cId="3323923727" sldId="999"/>
            <ac:picMk id="39" creationId="{E2965530-239B-FA9D-8FC9-9A67D4F8027D}"/>
          </ac:picMkLst>
        </pc:picChg>
        <pc:picChg chg="add mod">
          <ac:chgData name="Chang,Spencer Jordan" userId="47bc148a-f66a-4a29-97b6-6d9f682b338e" providerId="ADAL" clId="{DFAB4FE0-7F34-41E0-8D28-9176CF27BDF8}" dt="2024-09-15T12:16:06.145" v="35099" actId="1076"/>
          <ac:picMkLst>
            <pc:docMk/>
            <pc:sldMk cId="3323923727" sldId="999"/>
            <ac:picMk id="40" creationId="{225C1752-137A-7CBF-1678-CB77855D6078}"/>
          </ac:picMkLst>
        </pc:picChg>
        <pc:cxnChg chg="del">
          <ac:chgData name="Chang,Spencer Jordan" userId="47bc148a-f66a-4a29-97b6-6d9f682b338e" providerId="ADAL" clId="{DFAB4FE0-7F34-41E0-8D28-9176CF27BDF8}" dt="2024-09-15T11:53:01.983" v="34958" actId="478"/>
          <ac:cxnSpMkLst>
            <pc:docMk/>
            <pc:sldMk cId="3323923727" sldId="999"/>
            <ac:cxnSpMk id="12" creationId="{A80A2087-D164-EF76-4069-ED03B930FC29}"/>
          </ac:cxnSpMkLst>
        </pc:cxnChg>
        <pc:cxnChg chg="del">
          <ac:chgData name="Chang,Spencer Jordan" userId="47bc148a-f66a-4a29-97b6-6d9f682b338e" providerId="ADAL" clId="{DFAB4FE0-7F34-41E0-8D28-9176CF27BDF8}" dt="2024-09-15T11:53:02.271" v="34959" actId="478"/>
          <ac:cxnSpMkLst>
            <pc:docMk/>
            <pc:sldMk cId="3323923727" sldId="999"/>
            <ac:cxnSpMk id="13" creationId="{15EF69FE-484D-84BF-7F95-3C3362523DA4}"/>
          </ac:cxnSpMkLst>
        </pc:cxnChg>
        <pc:cxnChg chg="del">
          <ac:chgData name="Chang,Spencer Jordan" userId="47bc148a-f66a-4a29-97b6-6d9f682b338e" providerId="ADAL" clId="{DFAB4FE0-7F34-41E0-8D28-9176CF27BDF8}" dt="2024-09-15T11:53:01.983" v="34958" actId="478"/>
          <ac:cxnSpMkLst>
            <pc:docMk/>
            <pc:sldMk cId="3323923727" sldId="999"/>
            <ac:cxnSpMk id="20" creationId="{EA7CD5CA-F0CA-9F6D-F0F4-0FE068F68D9B}"/>
          </ac:cxnSpMkLst>
        </pc:cxnChg>
        <pc:cxnChg chg="mod">
          <ac:chgData name="Chang,Spencer Jordan" userId="47bc148a-f66a-4a29-97b6-6d9f682b338e" providerId="ADAL" clId="{DFAB4FE0-7F34-41E0-8D28-9176CF27BDF8}" dt="2024-09-15T11:53:04.970" v="34960" actId="14100"/>
          <ac:cxnSpMkLst>
            <pc:docMk/>
            <pc:sldMk cId="3323923727" sldId="999"/>
            <ac:cxnSpMk id="22" creationId="{CF766825-64F9-F664-A5BD-4844E18F77DB}"/>
          </ac:cxnSpMkLst>
        </pc:cxnChg>
      </pc:sldChg>
      <pc:sldChg chg="addSp delSp modSp add del mod modTransition delAnim modAnim modNotesTx">
        <pc:chgData name="Chang,Spencer Jordan" userId="47bc148a-f66a-4a29-97b6-6d9f682b338e" providerId="ADAL" clId="{DFAB4FE0-7F34-41E0-8D28-9176CF27BDF8}" dt="2024-09-17T12:07:16.604" v="46673" actId="2696"/>
        <pc:sldMkLst>
          <pc:docMk/>
          <pc:sldMk cId="678221993" sldId="1000"/>
        </pc:sldMkLst>
        <pc:spChg chg="del">
          <ac:chgData name="Chang,Spencer Jordan" userId="47bc148a-f66a-4a29-97b6-6d9f682b338e" providerId="ADAL" clId="{DFAB4FE0-7F34-41E0-8D28-9176CF27BDF8}" dt="2024-09-15T20:37:43.966" v="35296" actId="478"/>
          <ac:spMkLst>
            <pc:docMk/>
            <pc:sldMk cId="678221993" sldId="1000"/>
            <ac:spMk id="4" creationId="{23EBD822-0322-08DA-2FB5-CCDD22AD7B0B}"/>
          </ac:spMkLst>
        </pc:spChg>
        <pc:spChg chg="add del mod">
          <ac:chgData name="Chang,Spencer Jordan" userId="47bc148a-f66a-4a29-97b6-6d9f682b338e" providerId="ADAL" clId="{DFAB4FE0-7F34-41E0-8D28-9176CF27BDF8}" dt="2024-09-16T01:46:35.837" v="41248" actId="478"/>
          <ac:spMkLst>
            <pc:docMk/>
            <pc:sldMk cId="678221993" sldId="1000"/>
            <ac:spMk id="42" creationId="{32774DB2-62FD-D94C-750D-E7C014894403}"/>
          </ac:spMkLst>
        </pc:spChg>
        <pc:spChg chg="mod">
          <ac:chgData name="Chang,Spencer Jordan" userId="47bc148a-f66a-4a29-97b6-6d9f682b338e" providerId="ADAL" clId="{DFAB4FE0-7F34-41E0-8D28-9176CF27BDF8}" dt="2024-09-15T23:34:27.622" v="38983" actId="1076"/>
          <ac:spMkLst>
            <pc:docMk/>
            <pc:sldMk cId="678221993" sldId="1000"/>
            <ac:spMk id="46" creationId="{E55394AC-1955-8468-B6CE-19B6972CEB28}"/>
          </ac:spMkLst>
        </pc:spChg>
        <pc:spChg chg="mod">
          <ac:chgData name="Chang,Spencer Jordan" userId="47bc148a-f66a-4a29-97b6-6d9f682b338e" providerId="ADAL" clId="{DFAB4FE0-7F34-41E0-8D28-9176CF27BDF8}" dt="2024-09-15T23:15:50.393" v="38278"/>
          <ac:spMkLst>
            <pc:docMk/>
            <pc:sldMk cId="678221993" sldId="1000"/>
            <ac:spMk id="49" creationId="{E88DB9F6-BAF2-72ED-DAEA-1E7582EA9A7A}"/>
          </ac:spMkLst>
        </pc:spChg>
        <pc:spChg chg="add del mod">
          <ac:chgData name="Chang,Spencer Jordan" userId="47bc148a-f66a-4a29-97b6-6d9f682b338e" providerId="ADAL" clId="{DFAB4FE0-7F34-41E0-8D28-9176CF27BDF8}" dt="2024-09-15T23:32:20.512" v="38962" actId="478"/>
          <ac:spMkLst>
            <pc:docMk/>
            <pc:sldMk cId="678221993" sldId="1000"/>
            <ac:spMk id="56" creationId="{F6BCB78A-875C-C445-6DE2-15BB4579C8DF}"/>
          </ac:spMkLst>
        </pc:spChg>
        <pc:spChg chg="add del mod">
          <ac:chgData name="Chang,Spencer Jordan" userId="47bc148a-f66a-4a29-97b6-6d9f682b338e" providerId="ADAL" clId="{DFAB4FE0-7F34-41E0-8D28-9176CF27BDF8}" dt="2024-09-15T23:32:20.512" v="38962" actId="478"/>
          <ac:spMkLst>
            <pc:docMk/>
            <pc:sldMk cId="678221993" sldId="1000"/>
            <ac:spMk id="57" creationId="{4C8B61F1-1702-E11A-AC20-570D6CC4A2DF}"/>
          </ac:spMkLst>
        </pc:spChg>
        <pc:spChg chg="add del mod">
          <ac:chgData name="Chang,Spencer Jordan" userId="47bc148a-f66a-4a29-97b6-6d9f682b338e" providerId="ADAL" clId="{DFAB4FE0-7F34-41E0-8D28-9176CF27BDF8}" dt="2024-09-15T23:32:20.512" v="38962" actId="478"/>
          <ac:spMkLst>
            <pc:docMk/>
            <pc:sldMk cId="678221993" sldId="1000"/>
            <ac:spMk id="58" creationId="{C471011C-AC90-0207-4921-53A8FC3D052D}"/>
          </ac:spMkLst>
        </pc:spChg>
        <pc:spChg chg="add mod">
          <ac:chgData name="Chang,Spencer Jordan" userId="47bc148a-f66a-4a29-97b6-6d9f682b338e" providerId="ADAL" clId="{DFAB4FE0-7F34-41E0-8D28-9176CF27BDF8}" dt="2024-09-15T23:32:13.241" v="38961"/>
          <ac:spMkLst>
            <pc:docMk/>
            <pc:sldMk cId="678221993" sldId="1000"/>
            <ac:spMk id="208" creationId="{F6A5FC66-5C02-196E-0A74-D2DB82F3CCFD}"/>
          </ac:spMkLst>
        </pc:spChg>
        <pc:spChg chg="add mod">
          <ac:chgData name="Chang,Spencer Jordan" userId="47bc148a-f66a-4a29-97b6-6d9f682b338e" providerId="ADAL" clId="{DFAB4FE0-7F34-41E0-8D28-9176CF27BDF8}" dt="2024-09-15T23:32:13.241" v="38961"/>
          <ac:spMkLst>
            <pc:docMk/>
            <pc:sldMk cId="678221993" sldId="1000"/>
            <ac:spMk id="209" creationId="{B400A79B-DAE9-C298-D90F-F4CD18121A50}"/>
          </ac:spMkLst>
        </pc:spChg>
        <pc:spChg chg="add mod">
          <ac:chgData name="Chang,Spencer Jordan" userId="47bc148a-f66a-4a29-97b6-6d9f682b338e" providerId="ADAL" clId="{DFAB4FE0-7F34-41E0-8D28-9176CF27BDF8}" dt="2024-09-15T23:32:13.241" v="38961"/>
          <ac:spMkLst>
            <pc:docMk/>
            <pc:sldMk cId="678221993" sldId="1000"/>
            <ac:spMk id="210" creationId="{58B9C850-60F9-292B-131A-5EF4938E0EA3}"/>
          </ac:spMkLst>
        </pc:spChg>
        <pc:spChg chg="mod">
          <ac:chgData name="Chang,Spencer Jordan" userId="47bc148a-f66a-4a29-97b6-6d9f682b338e" providerId="ADAL" clId="{DFAB4FE0-7F34-41E0-8D28-9176CF27BDF8}" dt="2024-09-15T23:38:37.778" v="39107"/>
          <ac:spMkLst>
            <pc:docMk/>
            <pc:sldMk cId="678221993" sldId="1000"/>
            <ac:spMk id="217" creationId="{8924E1EE-C8C0-B592-9CEE-22564B76FC38}"/>
          </ac:spMkLst>
        </pc:spChg>
        <pc:spChg chg="mod">
          <ac:chgData name="Chang,Spencer Jordan" userId="47bc148a-f66a-4a29-97b6-6d9f682b338e" providerId="ADAL" clId="{DFAB4FE0-7F34-41E0-8D28-9176CF27BDF8}" dt="2024-09-15T23:38:37.778" v="39107"/>
          <ac:spMkLst>
            <pc:docMk/>
            <pc:sldMk cId="678221993" sldId="1000"/>
            <ac:spMk id="218" creationId="{CBF4C787-AC39-D86F-77BC-1BE4C3468368}"/>
          </ac:spMkLst>
        </pc:spChg>
        <pc:spChg chg="mod">
          <ac:chgData name="Chang,Spencer Jordan" userId="47bc148a-f66a-4a29-97b6-6d9f682b338e" providerId="ADAL" clId="{DFAB4FE0-7F34-41E0-8D28-9176CF27BDF8}" dt="2024-09-15T23:38:37.778" v="39107"/>
          <ac:spMkLst>
            <pc:docMk/>
            <pc:sldMk cId="678221993" sldId="1000"/>
            <ac:spMk id="219" creationId="{B22FEB2D-297C-46B4-4F82-CD0E10C35990}"/>
          </ac:spMkLst>
        </pc:spChg>
        <pc:spChg chg="add del mod">
          <ac:chgData name="Chang,Spencer Jordan" userId="47bc148a-f66a-4a29-97b6-6d9f682b338e" providerId="ADAL" clId="{DFAB4FE0-7F34-41E0-8D28-9176CF27BDF8}" dt="2024-09-16T16:18:22.379" v="46649" actId="478"/>
          <ac:spMkLst>
            <pc:docMk/>
            <pc:sldMk cId="678221993" sldId="1000"/>
            <ac:spMk id="266" creationId="{8B124AAF-5A43-9A14-5B8A-04C277030E8A}"/>
          </ac:spMkLst>
        </pc:spChg>
        <pc:grpChg chg="add mod">
          <ac:chgData name="Chang,Spencer Jordan" userId="47bc148a-f66a-4a29-97b6-6d9f682b338e" providerId="ADAL" clId="{DFAB4FE0-7F34-41E0-8D28-9176CF27BDF8}" dt="2024-09-16T11:50:50.818" v="41509" actId="1076"/>
          <ac:grpSpMkLst>
            <pc:docMk/>
            <pc:sldMk cId="678221993" sldId="1000"/>
            <ac:grpSpMk id="3" creationId="{AA42B6A1-8388-4F5B-F242-B61D67FA5A9A}"/>
          </ac:grpSpMkLst>
        </pc:grpChg>
        <pc:grpChg chg="add mod">
          <ac:chgData name="Chang,Spencer Jordan" userId="47bc148a-f66a-4a29-97b6-6d9f682b338e" providerId="ADAL" clId="{DFAB4FE0-7F34-41E0-8D28-9176CF27BDF8}" dt="2024-09-16T11:51:05.071" v="41512" actId="1076"/>
          <ac:grpSpMkLst>
            <pc:docMk/>
            <pc:sldMk cId="678221993" sldId="1000"/>
            <ac:grpSpMk id="23" creationId="{B369A7F8-E74D-8777-06C1-AA89815BBF07}"/>
          </ac:grpSpMkLst>
        </pc:grpChg>
        <pc:grpChg chg="add mod">
          <ac:chgData name="Chang,Spencer Jordan" userId="47bc148a-f66a-4a29-97b6-6d9f682b338e" providerId="ADAL" clId="{DFAB4FE0-7F34-41E0-8D28-9176CF27BDF8}" dt="2024-09-16T11:51:11.574" v="41513" actId="1076"/>
          <ac:grpSpMkLst>
            <pc:docMk/>
            <pc:sldMk cId="678221993" sldId="1000"/>
            <ac:grpSpMk id="35" creationId="{A2014CC2-4690-A9C5-C90B-6FD53C9E2468}"/>
          </ac:grpSpMkLst>
        </pc:grpChg>
        <pc:grpChg chg="add mod">
          <ac:chgData name="Chang,Spencer Jordan" userId="47bc148a-f66a-4a29-97b6-6d9f682b338e" providerId="ADAL" clId="{DFAB4FE0-7F34-41E0-8D28-9176CF27BDF8}" dt="2024-09-15T23:16:50.751" v="38293" actId="1076"/>
          <ac:grpSpMkLst>
            <pc:docMk/>
            <pc:sldMk cId="678221993" sldId="1000"/>
            <ac:grpSpMk id="45" creationId="{F226CB5D-04FB-2EAB-A9CD-D87BD799BE7F}"/>
          </ac:grpSpMkLst>
        </pc:grpChg>
        <pc:grpChg chg="add mod">
          <ac:chgData name="Chang,Spencer Jordan" userId="47bc148a-f66a-4a29-97b6-6d9f682b338e" providerId="ADAL" clId="{DFAB4FE0-7F34-41E0-8D28-9176CF27BDF8}" dt="2024-09-15T23:37:30.191" v="39099" actId="1076"/>
          <ac:grpSpMkLst>
            <pc:docMk/>
            <pc:sldMk cId="678221993" sldId="1000"/>
            <ac:grpSpMk id="48" creationId="{067A3F28-01C2-0EED-EA79-4FCC98B0123F}"/>
          </ac:grpSpMkLst>
        </pc:grpChg>
        <pc:grpChg chg="add mod">
          <ac:chgData name="Chang,Spencer Jordan" userId="47bc148a-f66a-4a29-97b6-6d9f682b338e" providerId="ADAL" clId="{DFAB4FE0-7F34-41E0-8D28-9176CF27BDF8}" dt="2024-09-16T11:50:02.480" v="41503"/>
          <ac:grpSpMkLst>
            <pc:docMk/>
            <pc:sldMk cId="678221993" sldId="1000"/>
            <ac:grpSpMk id="52" creationId="{25631745-D842-D638-D06A-D4D5E80D9301}"/>
          </ac:grpSpMkLst>
        </pc:grpChg>
        <pc:grpChg chg="add mod">
          <ac:chgData name="Chang,Spencer Jordan" userId="47bc148a-f66a-4a29-97b6-6d9f682b338e" providerId="ADAL" clId="{DFAB4FE0-7F34-41E0-8D28-9176CF27BDF8}" dt="2024-09-16T11:50:02.480" v="41503"/>
          <ac:grpSpMkLst>
            <pc:docMk/>
            <pc:sldMk cId="678221993" sldId="1000"/>
            <ac:grpSpMk id="58" creationId="{4C4BD69E-9C98-125C-878B-AEA052479B8A}"/>
          </ac:grpSpMkLst>
        </pc:grpChg>
        <pc:grpChg chg="add mod topLvl">
          <ac:chgData name="Chang,Spencer Jordan" userId="47bc148a-f66a-4a29-97b6-6d9f682b338e" providerId="ADAL" clId="{DFAB4FE0-7F34-41E0-8D28-9176CF27BDF8}" dt="2024-09-15T23:24:10.298" v="38447" actId="164"/>
          <ac:grpSpMkLst>
            <pc:docMk/>
            <pc:sldMk cId="678221993" sldId="1000"/>
            <ac:grpSpMk id="73" creationId="{CC980618-9CFA-8811-D3D9-24A6120D6BEF}"/>
          </ac:grpSpMkLst>
        </pc:grpChg>
        <pc:grpChg chg="add del mod">
          <ac:chgData name="Chang,Spencer Jordan" userId="47bc148a-f66a-4a29-97b6-6d9f682b338e" providerId="ADAL" clId="{DFAB4FE0-7F34-41E0-8D28-9176CF27BDF8}" dt="2024-09-15T23:20:47.812" v="38374" actId="165"/>
          <ac:grpSpMkLst>
            <pc:docMk/>
            <pc:sldMk cId="678221993" sldId="1000"/>
            <ac:grpSpMk id="74" creationId="{7BF69300-43D3-1A38-026B-1BCB0701C8A5}"/>
          </ac:grpSpMkLst>
        </pc:grpChg>
        <pc:grpChg chg="add mod">
          <ac:chgData name="Chang,Spencer Jordan" userId="47bc148a-f66a-4a29-97b6-6d9f682b338e" providerId="ADAL" clId="{DFAB4FE0-7F34-41E0-8D28-9176CF27BDF8}" dt="2024-09-15T23:21:00.958" v="38382"/>
          <ac:grpSpMkLst>
            <pc:docMk/>
            <pc:sldMk cId="678221993" sldId="1000"/>
            <ac:grpSpMk id="81" creationId="{13737E95-AD78-28AA-3EB4-50F04F06462E}"/>
          </ac:grpSpMkLst>
        </pc:grpChg>
        <pc:grpChg chg="add mod topLvl">
          <ac:chgData name="Chang,Spencer Jordan" userId="47bc148a-f66a-4a29-97b6-6d9f682b338e" providerId="ADAL" clId="{DFAB4FE0-7F34-41E0-8D28-9176CF27BDF8}" dt="2024-09-15T23:24:10.298" v="38447" actId="164"/>
          <ac:grpSpMkLst>
            <pc:docMk/>
            <pc:sldMk cId="678221993" sldId="1000"/>
            <ac:grpSpMk id="121" creationId="{A4CA6244-43D5-2B2C-2698-2627169F1CCC}"/>
          </ac:grpSpMkLst>
        </pc:grpChg>
        <pc:grpChg chg="add mod topLvl">
          <ac:chgData name="Chang,Spencer Jordan" userId="47bc148a-f66a-4a29-97b6-6d9f682b338e" providerId="ADAL" clId="{DFAB4FE0-7F34-41E0-8D28-9176CF27BDF8}" dt="2024-09-15T23:24:10.298" v="38447" actId="164"/>
          <ac:grpSpMkLst>
            <pc:docMk/>
            <pc:sldMk cId="678221993" sldId="1000"/>
            <ac:grpSpMk id="122" creationId="{99268DE4-C20E-E1FE-B1C0-AF24F97E1A87}"/>
          </ac:grpSpMkLst>
        </pc:grpChg>
        <pc:grpChg chg="add del mod">
          <ac:chgData name="Chang,Spencer Jordan" userId="47bc148a-f66a-4a29-97b6-6d9f682b338e" providerId="ADAL" clId="{DFAB4FE0-7F34-41E0-8D28-9176CF27BDF8}" dt="2024-09-15T23:23:54.480" v="38440" actId="165"/>
          <ac:grpSpMkLst>
            <pc:docMk/>
            <pc:sldMk cId="678221993" sldId="1000"/>
            <ac:grpSpMk id="123" creationId="{EBC6EA4E-A7F4-1F46-4B0F-C225FA1AD949}"/>
          </ac:grpSpMkLst>
        </pc:grpChg>
        <pc:grpChg chg="add del mod">
          <ac:chgData name="Chang,Spencer Jordan" userId="47bc148a-f66a-4a29-97b6-6d9f682b338e" providerId="ADAL" clId="{DFAB4FE0-7F34-41E0-8D28-9176CF27BDF8}" dt="2024-09-15T23:32:44.629" v="38969" actId="478"/>
          <ac:grpSpMkLst>
            <pc:docMk/>
            <pc:sldMk cId="678221993" sldId="1000"/>
            <ac:grpSpMk id="124" creationId="{8A69730D-E8AC-7398-0CD5-EADC3D5FD885}"/>
          </ac:grpSpMkLst>
        </pc:grpChg>
        <pc:grpChg chg="add mod">
          <ac:chgData name="Chang,Spencer Jordan" userId="47bc148a-f66a-4a29-97b6-6d9f682b338e" providerId="ADAL" clId="{DFAB4FE0-7F34-41E0-8D28-9176CF27BDF8}" dt="2024-09-15T23:27:43.439" v="38528" actId="164"/>
          <ac:grpSpMkLst>
            <pc:docMk/>
            <pc:sldMk cId="678221993" sldId="1000"/>
            <ac:grpSpMk id="178" creationId="{49DDEC8F-F15B-35B8-1B49-1F534640D98E}"/>
          </ac:grpSpMkLst>
        </pc:grpChg>
        <pc:grpChg chg="add mod">
          <ac:chgData name="Chang,Spencer Jordan" userId="47bc148a-f66a-4a29-97b6-6d9f682b338e" providerId="ADAL" clId="{DFAB4FE0-7F34-41E0-8D28-9176CF27BDF8}" dt="2024-09-15T23:27:43.439" v="38528" actId="164"/>
          <ac:grpSpMkLst>
            <pc:docMk/>
            <pc:sldMk cId="678221993" sldId="1000"/>
            <ac:grpSpMk id="179" creationId="{2A9A34EB-EB9E-7846-8130-3D73A617D122}"/>
          </ac:grpSpMkLst>
        </pc:grpChg>
        <pc:grpChg chg="add mod">
          <ac:chgData name="Chang,Spencer Jordan" userId="47bc148a-f66a-4a29-97b6-6d9f682b338e" providerId="ADAL" clId="{DFAB4FE0-7F34-41E0-8D28-9176CF27BDF8}" dt="2024-09-15T23:27:43.439" v="38528" actId="164"/>
          <ac:grpSpMkLst>
            <pc:docMk/>
            <pc:sldMk cId="678221993" sldId="1000"/>
            <ac:grpSpMk id="180" creationId="{0702973A-BACF-56CA-B528-C5AAB211FDB7}"/>
          </ac:grpSpMkLst>
        </pc:grpChg>
        <pc:grpChg chg="add del mod">
          <ac:chgData name="Chang,Spencer Jordan" userId="47bc148a-f66a-4a29-97b6-6d9f682b338e" providerId="ADAL" clId="{DFAB4FE0-7F34-41E0-8D28-9176CF27BDF8}" dt="2024-09-15T23:32:44.629" v="38969" actId="478"/>
          <ac:grpSpMkLst>
            <pc:docMk/>
            <pc:sldMk cId="678221993" sldId="1000"/>
            <ac:grpSpMk id="181" creationId="{0482FF13-5074-021E-53BE-10172BCB399C}"/>
          </ac:grpSpMkLst>
        </pc:grpChg>
        <pc:grpChg chg="add del mod">
          <ac:chgData name="Chang,Spencer Jordan" userId="47bc148a-f66a-4a29-97b6-6d9f682b338e" providerId="ADAL" clId="{DFAB4FE0-7F34-41E0-8D28-9176CF27BDF8}" dt="2024-09-15T23:30:29.281" v="38933" actId="165"/>
          <ac:grpSpMkLst>
            <pc:docMk/>
            <pc:sldMk cId="678221993" sldId="1000"/>
            <ac:grpSpMk id="182" creationId="{D4EF510C-6BF4-45A4-047D-5951F9BB044F}"/>
          </ac:grpSpMkLst>
        </pc:grpChg>
        <pc:grpChg chg="del mod topLvl">
          <ac:chgData name="Chang,Spencer Jordan" userId="47bc148a-f66a-4a29-97b6-6d9f682b338e" providerId="ADAL" clId="{DFAB4FE0-7F34-41E0-8D28-9176CF27BDF8}" dt="2024-09-15T23:32:38.086" v="38967" actId="478"/>
          <ac:grpSpMkLst>
            <pc:docMk/>
            <pc:sldMk cId="678221993" sldId="1000"/>
            <ac:grpSpMk id="183" creationId="{1A656BAD-35DE-9223-B48D-CF9D4BEDACAC}"/>
          </ac:grpSpMkLst>
        </pc:grpChg>
        <pc:grpChg chg="del mod topLvl">
          <ac:chgData name="Chang,Spencer Jordan" userId="47bc148a-f66a-4a29-97b6-6d9f682b338e" providerId="ADAL" clId="{DFAB4FE0-7F34-41E0-8D28-9176CF27BDF8}" dt="2024-09-15T23:32:38.086" v="38967" actId="478"/>
          <ac:grpSpMkLst>
            <pc:docMk/>
            <pc:sldMk cId="678221993" sldId="1000"/>
            <ac:grpSpMk id="184" creationId="{A8AB8C59-3332-40D9-DC7E-538F7E0A7446}"/>
          </ac:grpSpMkLst>
        </pc:grpChg>
        <pc:grpChg chg="del mod topLvl">
          <ac:chgData name="Chang,Spencer Jordan" userId="47bc148a-f66a-4a29-97b6-6d9f682b338e" providerId="ADAL" clId="{DFAB4FE0-7F34-41E0-8D28-9176CF27BDF8}" dt="2024-09-15T23:32:35.542" v="38966" actId="478"/>
          <ac:grpSpMkLst>
            <pc:docMk/>
            <pc:sldMk cId="678221993" sldId="1000"/>
            <ac:grpSpMk id="185" creationId="{09EB0E01-49BE-5149-F726-8B6F90CFFF1F}"/>
          </ac:grpSpMkLst>
        </pc:grpChg>
        <pc:grpChg chg="add mod">
          <ac:chgData name="Chang,Spencer Jordan" userId="47bc148a-f66a-4a29-97b6-6d9f682b338e" providerId="ADAL" clId="{DFAB4FE0-7F34-41E0-8D28-9176CF27BDF8}" dt="2024-09-16T11:51:15.354" v="41514" actId="1076"/>
          <ac:grpSpMkLst>
            <pc:docMk/>
            <pc:sldMk cId="678221993" sldId="1000"/>
            <ac:grpSpMk id="192" creationId="{CF991CD4-3345-E72F-5629-9D3B8CFFBA0D}"/>
          </ac:grpSpMkLst>
        </pc:grpChg>
        <pc:grpChg chg="add mod">
          <ac:chgData name="Chang,Spencer Jordan" userId="47bc148a-f66a-4a29-97b6-6d9f682b338e" providerId="ADAL" clId="{DFAB4FE0-7F34-41E0-8D28-9176CF27BDF8}" dt="2024-09-15T23:38:37.778" v="39107"/>
          <ac:grpSpMkLst>
            <pc:docMk/>
            <pc:sldMk cId="678221993" sldId="1000"/>
            <ac:grpSpMk id="216" creationId="{0FADEB40-57A8-6A69-BBCE-66168DD8894C}"/>
          </ac:grpSpMkLst>
        </pc:grpChg>
        <pc:grpChg chg="mod">
          <ac:chgData name="Chang,Spencer Jordan" userId="47bc148a-f66a-4a29-97b6-6d9f682b338e" providerId="ADAL" clId="{DFAB4FE0-7F34-41E0-8D28-9176CF27BDF8}" dt="2024-09-15T23:38:37.778" v="39107"/>
          <ac:grpSpMkLst>
            <pc:docMk/>
            <pc:sldMk cId="678221993" sldId="1000"/>
            <ac:grpSpMk id="220" creationId="{5E5B654D-9DBD-C1DB-4134-0C3BB5AEDD50}"/>
          </ac:grpSpMkLst>
        </pc:grpChg>
        <pc:grpChg chg="mod">
          <ac:chgData name="Chang,Spencer Jordan" userId="47bc148a-f66a-4a29-97b6-6d9f682b338e" providerId="ADAL" clId="{DFAB4FE0-7F34-41E0-8D28-9176CF27BDF8}" dt="2024-09-15T23:38:37.778" v="39107"/>
          <ac:grpSpMkLst>
            <pc:docMk/>
            <pc:sldMk cId="678221993" sldId="1000"/>
            <ac:grpSpMk id="221" creationId="{FB2DCCE9-BEEE-4473-A42C-45E9533D416E}"/>
          </ac:grpSpMkLst>
        </pc:grpChg>
        <pc:grpChg chg="mod">
          <ac:chgData name="Chang,Spencer Jordan" userId="47bc148a-f66a-4a29-97b6-6d9f682b338e" providerId="ADAL" clId="{DFAB4FE0-7F34-41E0-8D28-9176CF27BDF8}" dt="2024-09-15T23:38:37.778" v="39107"/>
          <ac:grpSpMkLst>
            <pc:docMk/>
            <pc:sldMk cId="678221993" sldId="1000"/>
            <ac:grpSpMk id="222" creationId="{ACAC4EFC-52AE-2641-6B1D-3F80599A11B6}"/>
          </ac:grpSpMkLst>
        </pc:grpChg>
        <pc:grpChg chg="mod">
          <ac:chgData name="Chang,Spencer Jordan" userId="47bc148a-f66a-4a29-97b6-6d9f682b338e" providerId="ADAL" clId="{DFAB4FE0-7F34-41E0-8D28-9176CF27BDF8}" dt="2024-09-15T23:38:37.778" v="39107"/>
          <ac:grpSpMkLst>
            <pc:docMk/>
            <pc:sldMk cId="678221993" sldId="1000"/>
            <ac:grpSpMk id="223" creationId="{0F466DB0-B6D9-A9AB-0EA0-73B78D532BEB}"/>
          </ac:grpSpMkLst>
        </pc:grpChg>
        <pc:grpChg chg="mod">
          <ac:chgData name="Chang,Spencer Jordan" userId="47bc148a-f66a-4a29-97b6-6d9f682b338e" providerId="ADAL" clId="{DFAB4FE0-7F34-41E0-8D28-9176CF27BDF8}" dt="2024-09-15T23:38:37.778" v="39107"/>
          <ac:grpSpMkLst>
            <pc:docMk/>
            <pc:sldMk cId="678221993" sldId="1000"/>
            <ac:grpSpMk id="224" creationId="{C1B7360A-ED21-6A60-5690-3EC3F3F15075}"/>
          </ac:grpSpMkLst>
        </pc:grpChg>
        <pc:grpChg chg="mod">
          <ac:chgData name="Chang,Spencer Jordan" userId="47bc148a-f66a-4a29-97b6-6d9f682b338e" providerId="ADAL" clId="{DFAB4FE0-7F34-41E0-8D28-9176CF27BDF8}" dt="2024-09-15T23:38:37.778" v="39107"/>
          <ac:grpSpMkLst>
            <pc:docMk/>
            <pc:sldMk cId="678221993" sldId="1000"/>
            <ac:grpSpMk id="225" creationId="{6BE10866-6974-8575-B6FF-C7EF2DB9E350}"/>
          </ac:grpSpMkLst>
        </pc:grpChg>
        <pc:graphicFrameChg chg="del mod">
          <ac:chgData name="Chang,Spencer Jordan" userId="47bc148a-f66a-4a29-97b6-6d9f682b338e" providerId="ADAL" clId="{DFAB4FE0-7F34-41E0-8D28-9176CF27BDF8}" dt="2024-09-15T23:19:03.749" v="38345" actId="478"/>
          <ac:graphicFrameMkLst>
            <pc:docMk/>
            <pc:sldMk cId="678221993" sldId="1000"/>
            <ac:graphicFrameMk id="31" creationId="{A72A79CC-097E-A40B-F675-3580E922B7D6}"/>
          </ac:graphicFrameMkLst>
        </pc:graphicFrameChg>
        <pc:graphicFrameChg chg="add mod">
          <ac:chgData name="Chang,Spencer Jordan" userId="47bc148a-f66a-4a29-97b6-6d9f682b338e" providerId="ADAL" clId="{DFAB4FE0-7F34-41E0-8D28-9176CF27BDF8}" dt="2024-09-15T23:32:56.484" v="38971" actId="1076"/>
          <ac:graphicFrameMkLst>
            <pc:docMk/>
            <pc:sldMk cId="678221993" sldId="1000"/>
            <ac:graphicFrameMk id="212" creationId="{6F4C6DCC-4C49-DA3F-BF05-F3D7AA8AD88F}"/>
          </ac:graphicFrameMkLst>
        </pc:graphicFrameChg>
        <pc:picChg chg="mod">
          <ac:chgData name="Chang,Spencer Jordan" userId="47bc148a-f66a-4a29-97b6-6d9f682b338e" providerId="ADAL" clId="{DFAB4FE0-7F34-41E0-8D28-9176CF27BDF8}" dt="2024-09-15T23:22:31.865" v="38422" actId="1076"/>
          <ac:picMkLst>
            <pc:docMk/>
            <pc:sldMk cId="678221993" sldId="1000"/>
            <ac:picMk id="6" creationId="{44BAF71B-11B2-E6F2-FF64-8C7966BCB451}"/>
          </ac:picMkLst>
        </pc:picChg>
        <pc:picChg chg="del mod">
          <ac:chgData name="Chang,Spencer Jordan" userId="47bc148a-f66a-4a29-97b6-6d9f682b338e" providerId="ADAL" clId="{DFAB4FE0-7F34-41E0-8D28-9176CF27BDF8}" dt="2024-09-15T23:19:03.749" v="38345" actId="478"/>
          <ac:picMkLst>
            <pc:docMk/>
            <pc:sldMk cId="678221993" sldId="1000"/>
            <ac:picMk id="7" creationId="{A7A8BD3C-43B1-1BC0-9217-7491968158F7}"/>
          </ac:picMkLst>
        </pc:picChg>
        <pc:picChg chg="add mod">
          <ac:chgData name="Chang,Spencer Jordan" userId="47bc148a-f66a-4a29-97b6-6d9f682b338e" providerId="ADAL" clId="{DFAB4FE0-7F34-41E0-8D28-9176CF27BDF8}" dt="2024-09-15T23:36:22.447" v="39098" actId="2085"/>
          <ac:picMkLst>
            <pc:docMk/>
            <pc:sldMk cId="678221993" sldId="1000"/>
            <ac:picMk id="8" creationId="{109EFBA1-5B10-1C49-E974-1456F06520E2}"/>
          </ac:picMkLst>
        </pc:picChg>
        <pc:picChg chg="add mod">
          <ac:chgData name="Chang,Spencer Jordan" userId="47bc148a-f66a-4a29-97b6-6d9f682b338e" providerId="ADAL" clId="{DFAB4FE0-7F34-41E0-8D28-9176CF27BDF8}" dt="2024-09-15T23:36:22.447" v="39098" actId="2085"/>
          <ac:picMkLst>
            <pc:docMk/>
            <pc:sldMk cId="678221993" sldId="1000"/>
            <ac:picMk id="12" creationId="{D0E0A4F5-767C-DBBC-FB11-AFCDEA9C4562}"/>
          </ac:picMkLst>
        </pc:picChg>
        <pc:picChg chg="add mod">
          <ac:chgData name="Chang,Spencer Jordan" userId="47bc148a-f66a-4a29-97b6-6d9f682b338e" providerId="ADAL" clId="{DFAB4FE0-7F34-41E0-8D28-9176CF27BDF8}" dt="2024-09-16T11:50:59.868" v="41511" actId="1076"/>
          <ac:picMkLst>
            <pc:docMk/>
            <pc:sldMk cId="678221993" sldId="1000"/>
            <ac:picMk id="14" creationId="{FFA8870B-A077-32B3-809D-9AB44CA7C471}"/>
          </ac:picMkLst>
        </pc:picChg>
        <pc:picChg chg="add mod">
          <ac:chgData name="Chang,Spencer Jordan" userId="47bc148a-f66a-4a29-97b6-6d9f682b338e" providerId="ADAL" clId="{DFAB4FE0-7F34-41E0-8D28-9176CF27BDF8}" dt="2024-09-15T23:36:22.447" v="39098" actId="2085"/>
          <ac:picMkLst>
            <pc:docMk/>
            <pc:sldMk cId="678221993" sldId="1000"/>
            <ac:picMk id="18" creationId="{0557220D-A68E-C203-2661-682D71790E9A}"/>
          </ac:picMkLst>
        </pc:picChg>
        <pc:picChg chg="add mod">
          <ac:chgData name="Chang,Spencer Jordan" userId="47bc148a-f66a-4a29-97b6-6d9f682b338e" providerId="ADAL" clId="{DFAB4FE0-7F34-41E0-8D28-9176CF27BDF8}" dt="2024-09-15T23:36:22.447" v="39098" actId="2085"/>
          <ac:picMkLst>
            <pc:docMk/>
            <pc:sldMk cId="678221993" sldId="1000"/>
            <ac:picMk id="20" creationId="{3CA18073-6E64-64FF-C9E1-E4EF3ADA54FF}"/>
          </ac:picMkLst>
        </pc:picChg>
        <pc:picChg chg="del">
          <ac:chgData name="Chang,Spencer Jordan" userId="47bc148a-f66a-4a29-97b6-6d9f682b338e" providerId="ADAL" clId="{DFAB4FE0-7F34-41E0-8D28-9176CF27BDF8}" dt="2024-09-15T12:11:42.161" v="35066" actId="478"/>
          <ac:picMkLst>
            <pc:docMk/>
            <pc:sldMk cId="678221993" sldId="1000"/>
            <ac:picMk id="23" creationId="{1A64FF87-C162-00DF-EED5-DCD4F08CBA05}"/>
          </ac:picMkLst>
        </pc:picChg>
        <pc:picChg chg="del">
          <ac:chgData name="Chang,Spencer Jordan" userId="47bc148a-f66a-4a29-97b6-6d9f682b338e" providerId="ADAL" clId="{DFAB4FE0-7F34-41E0-8D28-9176CF27BDF8}" dt="2024-09-15T12:11:42.161" v="35066" actId="478"/>
          <ac:picMkLst>
            <pc:docMk/>
            <pc:sldMk cId="678221993" sldId="1000"/>
            <ac:picMk id="25" creationId="{6601CD65-95C1-73AC-E030-8412EBADB015}"/>
          </ac:picMkLst>
        </pc:picChg>
        <pc:picChg chg="add mod">
          <ac:chgData name="Chang,Spencer Jordan" userId="47bc148a-f66a-4a29-97b6-6d9f682b338e" providerId="ADAL" clId="{DFAB4FE0-7F34-41E0-8D28-9176CF27BDF8}" dt="2024-09-15T23:36:22.447" v="39098" actId="2085"/>
          <ac:picMkLst>
            <pc:docMk/>
            <pc:sldMk cId="678221993" sldId="1000"/>
            <ac:picMk id="26" creationId="{849A900A-A381-3A02-9A20-2D056BCB5FC4}"/>
          </ac:picMkLst>
        </pc:picChg>
        <pc:picChg chg="del">
          <ac:chgData name="Chang,Spencer Jordan" userId="47bc148a-f66a-4a29-97b6-6d9f682b338e" providerId="ADAL" clId="{DFAB4FE0-7F34-41E0-8D28-9176CF27BDF8}" dt="2024-09-15T12:11:42.161" v="35066" actId="478"/>
          <ac:picMkLst>
            <pc:docMk/>
            <pc:sldMk cId="678221993" sldId="1000"/>
            <ac:picMk id="27" creationId="{2C8AE48D-F1EE-DC08-582A-C075BB5A5D17}"/>
          </ac:picMkLst>
        </pc:picChg>
        <pc:picChg chg="del">
          <ac:chgData name="Chang,Spencer Jordan" userId="47bc148a-f66a-4a29-97b6-6d9f682b338e" providerId="ADAL" clId="{DFAB4FE0-7F34-41E0-8D28-9176CF27BDF8}" dt="2024-09-15T12:11:42.161" v="35066" actId="478"/>
          <ac:picMkLst>
            <pc:docMk/>
            <pc:sldMk cId="678221993" sldId="1000"/>
            <ac:picMk id="29" creationId="{DE4CE5C8-7ECC-19EC-85DB-D843D786CE7D}"/>
          </ac:picMkLst>
        </pc:picChg>
        <pc:picChg chg="add mod">
          <ac:chgData name="Chang,Spencer Jordan" userId="47bc148a-f66a-4a29-97b6-6d9f682b338e" providerId="ADAL" clId="{DFAB4FE0-7F34-41E0-8D28-9176CF27BDF8}" dt="2024-09-16T11:50:44.983" v="41508" actId="1076"/>
          <ac:picMkLst>
            <pc:docMk/>
            <pc:sldMk cId="678221993" sldId="1000"/>
            <ac:picMk id="30" creationId="{9FA7209C-9967-8301-7BCA-245CD47D2B5C}"/>
          </ac:picMkLst>
        </pc:picChg>
        <pc:picChg chg="del">
          <ac:chgData name="Chang,Spencer Jordan" userId="47bc148a-f66a-4a29-97b6-6d9f682b338e" providerId="ADAL" clId="{DFAB4FE0-7F34-41E0-8D28-9176CF27BDF8}" dt="2024-09-15T12:11:42.161" v="35066" actId="478"/>
          <ac:picMkLst>
            <pc:docMk/>
            <pc:sldMk cId="678221993" sldId="1000"/>
            <ac:picMk id="33" creationId="{1E6CE59B-693E-2ACE-B466-76ED4A673D1A}"/>
          </ac:picMkLst>
        </pc:picChg>
        <pc:picChg chg="add mod">
          <ac:chgData name="Chang,Spencer Jordan" userId="47bc148a-f66a-4a29-97b6-6d9f682b338e" providerId="ADAL" clId="{DFAB4FE0-7F34-41E0-8D28-9176CF27BDF8}" dt="2024-09-15T23:36:22.447" v="39098" actId="2085"/>
          <ac:picMkLst>
            <pc:docMk/>
            <pc:sldMk cId="678221993" sldId="1000"/>
            <ac:picMk id="34" creationId="{D2D315F3-A388-B7B8-9009-FC6E079F6860}"/>
          </ac:picMkLst>
        </pc:picChg>
        <pc:picChg chg="del">
          <ac:chgData name="Chang,Spencer Jordan" userId="47bc148a-f66a-4a29-97b6-6d9f682b338e" providerId="ADAL" clId="{DFAB4FE0-7F34-41E0-8D28-9176CF27BDF8}" dt="2024-09-15T12:11:42.161" v="35066" actId="478"/>
          <ac:picMkLst>
            <pc:docMk/>
            <pc:sldMk cId="678221993" sldId="1000"/>
            <ac:picMk id="35" creationId="{15D63337-AF8E-1031-9F97-605CF16D227F}"/>
          </ac:picMkLst>
        </pc:picChg>
        <pc:picChg chg="del">
          <ac:chgData name="Chang,Spencer Jordan" userId="47bc148a-f66a-4a29-97b6-6d9f682b338e" providerId="ADAL" clId="{DFAB4FE0-7F34-41E0-8D28-9176CF27BDF8}" dt="2024-09-15T12:11:42.161" v="35066" actId="478"/>
          <ac:picMkLst>
            <pc:docMk/>
            <pc:sldMk cId="678221993" sldId="1000"/>
            <ac:picMk id="37" creationId="{B0C96BEA-BEB8-B7C4-4831-456F970C3606}"/>
          </ac:picMkLst>
        </pc:picChg>
        <pc:picChg chg="add mod">
          <ac:chgData name="Chang,Spencer Jordan" userId="47bc148a-f66a-4a29-97b6-6d9f682b338e" providerId="ADAL" clId="{DFAB4FE0-7F34-41E0-8D28-9176CF27BDF8}" dt="2024-09-15T23:36:22.447" v="39098" actId="2085"/>
          <ac:picMkLst>
            <pc:docMk/>
            <pc:sldMk cId="678221993" sldId="1000"/>
            <ac:picMk id="38" creationId="{B04EF668-4BDA-3F23-93C2-9F21BB4B7CD0}"/>
          </ac:picMkLst>
        </pc:picChg>
        <pc:picChg chg="del">
          <ac:chgData name="Chang,Spencer Jordan" userId="47bc148a-f66a-4a29-97b6-6d9f682b338e" providerId="ADAL" clId="{DFAB4FE0-7F34-41E0-8D28-9176CF27BDF8}" dt="2024-09-15T12:11:42.161" v="35066" actId="478"/>
          <ac:picMkLst>
            <pc:docMk/>
            <pc:sldMk cId="678221993" sldId="1000"/>
            <ac:picMk id="39" creationId="{E2965530-239B-FA9D-8FC9-9A67D4F8027D}"/>
          </ac:picMkLst>
        </pc:picChg>
        <pc:picChg chg="add mod">
          <ac:chgData name="Chang,Spencer Jordan" userId="47bc148a-f66a-4a29-97b6-6d9f682b338e" providerId="ADAL" clId="{DFAB4FE0-7F34-41E0-8D28-9176CF27BDF8}" dt="2024-09-16T11:50:38.049" v="41506" actId="1076"/>
          <ac:picMkLst>
            <pc:docMk/>
            <pc:sldMk cId="678221993" sldId="1000"/>
            <ac:picMk id="41" creationId="{0B1E5F97-2C5E-D5D6-9F1D-D0E5C2443424}"/>
          </ac:picMkLst>
        </pc:picChg>
        <pc:picChg chg="add del mod ord">
          <ac:chgData name="Chang,Spencer Jordan" userId="47bc148a-f66a-4a29-97b6-6d9f682b338e" providerId="ADAL" clId="{DFAB4FE0-7F34-41E0-8D28-9176CF27BDF8}" dt="2024-09-15T23:16:59.608" v="38295" actId="478"/>
          <ac:picMkLst>
            <pc:docMk/>
            <pc:sldMk cId="678221993" sldId="1000"/>
            <ac:picMk id="43" creationId="{E55079F5-C7EA-CF6F-5B7F-8E518770D4F5}"/>
          </ac:picMkLst>
        </pc:picChg>
        <pc:picChg chg="add del mod ord">
          <ac:chgData name="Chang,Spencer Jordan" userId="47bc148a-f66a-4a29-97b6-6d9f682b338e" providerId="ADAL" clId="{DFAB4FE0-7F34-41E0-8D28-9176CF27BDF8}" dt="2024-09-15T23:16:59.608" v="38295" actId="478"/>
          <ac:picMkLst>
            <pc:docMk/>
            <pc:sldMk cId="678221993" sldId="1000"/>
            <ac:picMk id="44" creationId="{03B52917-5936-1927-B5F6-4041855D39FE}"/>
          </ac:picMkLst>
        </pc:picChg>
        <pc:picChg chg="add mod">
          <ac:chgData name="Chang,Spencer Jordan" userId="47bc148a-f66a-4a29-97b6-6d9f682b338e" providerId="ADAL" clId="{DFAB4FE0-7F34-41E0-8D28-9176CF27BDF8}" dt="2024-09-15T23:33:14.806" v="38979" actId="1076"/>
          <ac:picMkLst>
            <pc:docMk/>
            <pc:sldMk cId="678221993" sldId="1000"/>
            <ac:picMk id="211" creationId="{D9AB990A-EF1D-B502-CEF1-5FEC2E612EDF}"/>
          </ac:picMkLst>
        </pc:picChg>
        <pc:cxnChg chg="mod">
          <ac:chgData name="Chang,Spencer Jordan" userId="47bc148a-f66a-4a29-97b6-6d9f682b338e" providerId="ADAL" clId="{DFAB4FE0-7F34-41E0-8D28-9176CF27BDF8}" dt="2024-09-16T11:56:44.537" v="41583" actId="692"/>
          <ac:cxnSpMkLst>
            <pc:docMk/>
            <pc:sldMk cId="678221993" sldId="1000"/>
            <ac:cxnSpMk id="4" creationId="{7473A96F-ACEE-DB14-5094-37E10F26322B}"/>
          </ac:cxnSpMkLst>
        </pc:cxnChg>
        <pc:cxnChg chg="mod">
          <ac:chgData name="Chang,Spencer Jordan" userId="47bc148a-f66a-4a29-97b6-6d9f682b338e" providerId="ADAL" clId="{DFAB4FE0-7F34-41E0-8D28-9176CF27BDF8}" dt="2024-09-16T11:56:44.537" v="41583" actId="692"/>
          <ac:cxnSpMkLst>
            <pc:docMk/>
            <pc:sldMk cId="678221993" sldId="1000"/>
            <ac:cxnSpMk id="7" creationId="{085DB2B9-BF32-48F0-3200-214B89BB7244}"/>
          </ac:cxnSpMkLst>
        </pc:cxnChg>
        <pc:cxnChg chg="mod">
          <ac:chgData name="Chang,Spencer Jordan" userId="47bc148a-f66a-4a29-97b6-6d9f682b338e" providerId="ADAL" clId="{DFAB4FE0-7F34-41E0-8D28-9176CF27BDF8}" dt="2024-09-16T11:56:44.537" v="41583" actId="692"/>
          <ac:cxnSpMkLst>
            <pc:docMk/>
            <pc:sldMk cId="678221993" sldId="1000"/>
            <ac:cxnSpMk id="10" creationId="{BF2056B8-C61A-6C28-51DB-0AF36E371846}"/>
          </ac:cxnSpMkLst>
        </pc:cxnChg>
        <pc:cxnChg chg="mod">
          <ac:chgData name="Chang,Spencer Jordan" userId="47bc148a-f66a-4a29-97b6-6d9f682b338e" providerId="ADAL" clId="{DFAB4FE0-7F34-41E0-8D28-9176CF27BDF8}" dt="2024-09-16T11:56:44.537" v="41583" actId="692"/>
          <ac:cxnSpMkLst>
            <pc:docMk/>
            <pc:sldMk cId="678221993" sldId="1000"/>
            <ac:cxnSpMk id="13" creationId="{549CE776-C451-37DF-82C1-26C590E3B76F}"/>
          </ac:cxnSpMkLst>
        </pc:cxnChg>
        <pc:cxnChg chg="mod">
          <ac:chgData name="Chang,Spencer Jordan" userId="47bc148a-f66a-4a29-97b6-6d9f682b338e" providerId="ADAL" clId="{DFAB4FE0-7F34-41E0-8D28-9176CF27BDF8}" dt="2024-09-16T11:56:44.537" v="41583" actId="692"/>
          <ac:cxnSpMkLst>
            <pc:docMk/>
            <pc:sldMk cId="678221993" sldId="1000"/>
            <ac:cxnSpMk id="15" creationId="{23262781-941E-E5C1-D7D9-CD6760B0BD89}"/>
          </ac:cxnSpMkLst>
        </pc:cxnChg>
        <pc:cxnChg chg="mod">
          <ac:chgData name="Chang,Spencer Jordan" userId="47bc148a-f66a-4a29-97b6-6d9f682b338e" providerId="ADAL" clId="{DFAB4FE0-7F34-41E0-8D28-9176CF27BDF8}" dt="2024-09-16T11:56:44.537" v="41583" actId="692"/>
          <ac:cxnSpMkLst>
            <pc:docMk/>
            <pc:sldMk cId="678221993" sldId="1000"/>
            <ac:cxnSpMk id="19" creationId="{5F6C1A03-4516-4526-3B48-6DDE44406884}"/>
          </ac:cxnSpMkLst>
        </pc:cxnChg>
        <pc:cxnChg chg="add del mod">
          <ac:chgData name="Chang,Spencer Jordan" userId="47bc148a-f66a-4a29-97b6-6d9f682b338e" providerId="ADAL" clId="{DFAB4FE0-7F34-41E0-8D28-9176CF27BDF8}" dt="2024-09-15T23:17:46.891" v="38311" actId="14100"/>
          <ac:cxnSpMkLst>
            <pc:docMk/>
            <pc:sldMk cId="678221993" sldId="1000"/>
            <ac:cxnSpMk id="21" creationId="{72F4DFB5-825F-C8F6-C9A2-2759B47939B0}"/>
          </ac:cxnSpMkLst>
        </pc:cxnChg>
        <pc:cxnChg chg="add del mod">
          <ac:chgData name="Chang,Spencer Jordan" userId="47bc148a-f66a-4a29-97b6-6d9f682b338e" providerId="ADAL" clId="{DFAB4FE0-7F34-41E0-8D28-9176CF27BDF8}" dt="2024-09-15T23:17:42.974" v="38310" actId="14100"/>
          <ac:cxnSpMkLst>
            <pc:docMk/>
            <pc:sldMk cId="678221993" sldId="1000"/>
            <ac:cxnSpMk id="22" creationId="{CF766825-64F9-F664-A5BD-4844E18F77DB}"/>
          </ac:cxnSpMkLst>
        </pc:cxnChg>
        <pc:cxnChg chg="mod">
          <ac:chgData name="Chang,Spencer Jordan" userId="47bc148a-f66a-4a29-97b6-6d9f682b338e" providerId="ADAL" clId="{DFAB4FE0-7F34-41E0-8D28-9176CF27BDF8}" dt="2024-09-16T11:56:44.537" v="41583" actId="692"/>
          <ac:cxnSpMkLst>
            <pc:docMk/>
            <pc:sldMk cId="678221993" sldId="1000"/>
            <ac:cxnSpMk id="24" creationId="{10692487-6B0A-5509-67E0-B28FCF4044A4}"/>
          </ac:cxnSpMkLst>
        </pc:cxnChg>
        <pc:cxnChg chg="mod">
          <ac:chgData name="Chang,Spencer Jordan" userId="47bc148a-f66a-4a29-97b6-6d9f682b338e" providerId="ADAL" clId="{DFAB4FE0-7F34-41E0-8D28-9176CF27BDF8}" dt="2024-09-16T11:56:44.537" v="41583" actId="692"/>
          <ac:cxnSpMkLst>
            <pc:docMk/>
            <pc:sldMk cId="678221993" sldId="1000"/>
            <ac:cxnSpMk id="25" creationId="{91348CD6-3BB7-7DEA-3101-70C6C05DC10A}"/>
          </ac:cxnSpMkLst>
        </pc:cxnChg>
        <pc:cxnChg chg="mod">
          <ac:chgData name="Chang,Spencer Jordan" userId="47bc148a-f66a-4a29-97b6-6d9f682b338e" providerId="ADAL" clId="{DFAB4FE0-7F34-41E0-8D28-9176CF27BDF8}" dt="2024-09-16T11:56:44.537" v="41583" actId="692"/>
          <ac:cxnSpMkLst>
            <pc:docMk/>
            <pc:sldMk cId="678221993" sldId="1000"/>
            <ac:cxnSpMk id="27" creationId="{98C3205A-894D-411C-23C9-C8AB0E4AF682}"/>
          </ac:cxnSpMkLst>
        </pc:cxnChg>
        <pc:cxnChg chg="mod">
          <ac:chgData name="Chang,Spencer Jordan" userId="47bc148a-f66a-4a29-97b6-6d9f682b338e" providerId="ADAL" clId="{DFAB4FE0-7F34-41E0-8D28-9176CF27BDF8}" dt="2024-09-16T11:56:44.537" v="41583" actId="692"/>
          <ac:cxnSpMkLst>
            <pc:docMk/>
            <pc:sldMk cId="678221993" sldId="1000"/>
            <ac:cxnSpMk id="28" creationId="{BD525B85-C4F4-703D-F621-6238C5545E52}"/>
          </ac:cxnSpMkLst>
        </pc:cxnChg>
        <pc:cxnChg chg="mod">
          <ac:chgData name="Chang,Spencer Jordan" userId="47bc148a-f66a-4a29-97b6-6d9f682b338e" providerId="ADAL" clId="{DFAB4FE0-7F34-41E0-8D28-9176CF27BDF8}" dt="2024-09-16T11:56:44.537" v="41583" actId="692"/>
          <ac:cxnSpMkLst>
            <pc:docMk/>
            <pc:sldMk cId="678221993" sldId="1000"/>
            <ac:cxnSpMk id="29" creationId="{20EB871D-9421-EA68-0DD2-7118402496AA}"/>
          </ac:cxnSpMkLst>
        </pc:cxnChg>
        <pc:cxnChg chg="mod">
          <ac:chgData name="Chang,Spencer Jordan" userId="47bc148a-f66a-4a29-97b6-6d9f682b338e" providerId="ADAL" clId="{DFAB4FE0-7F34-41E0-8D28-9176CF27BDF8}" dt="2024-09-16T11:56:44.537" v="41583" actId="692"/>
          <ac:cxnSpMkLst>
            <pc:docMk/>
            <pc:sldMk cId="678221993" sldId="1000"/>
            <ac:cxnSpMk id="31" creationId="{E5619021-B630-5F0C-C9D7-0C624A7847B9}"/>
          </ac:cxnSpMkLst>
        </pc:cxnChg>
        <pc:cxnChg chg="mod">
          <ac:chgData name="Chang,Spencer Jordan" userId="47bc148a-f66a-4a29-97b6-6d9f682b338e" providerId="ADAL" clId="{DFAB4FE0-7F34-41E0-8D28-9176CF27BDF8}" dt="2024-09-16T11:56:44.537" v="41583" actId="692"/>
          <ac:cxnSpMkLst>
            <pc:docMk/>
            <pc:sldMk cId="678221993" sldId="1000"/>
            <ac:cxnSpMk id="32" creationId="{8A33F082-0637-C4D2-B6BC-2BFBCA51310D}"/>
          </ac:cxnSpMkLst>
        </pc:cxnChg>
        <pc:cxnChg chg="mod">
          <ac:chgData name="Chang,Spencer Jordan" userId="47bc148a-f66a-4a29-97b6-6d9f682b338e" providerId="ADAL" clId="{DFAB4FE0-7F34-41E0-8D28-9176CF27BDF8}" dt="2024-09-16T11:56:44.537" v="41583" actId="692"/>
          <ac:cxnSpMkLst>
            <pc:docMk/>
            <pc:sldMk cId="678221993" sldId="1000"/>
            <ac:cxnSpMk id="33" creationId="{4D9CAF6A-C760-58D4-4F48-46F995592EB9}"/>
          </ac:cxnSpMkLst>
        </pc:cxnChg>
        <pc:cxnChg chg="mod">
          <ac:chgData name="Chang,Spencer Jordan" userId="47bc148a-f66a-4a29-97b6-6d9f682b338e" providerId="ADAL" clId="{DFAB4FE0-7F34-41E0-8D28-9176CF27BDF8}" dt="2024-09-16T11:56:44.537" v="41583" actId="692"/>
          <ac:cxnSpMkLst>
            <pc:docMk/>
            <pc:sldMk cId="678221993" sldId="1000"/>
            <ac:cxnSpMk id="36" creationId="{FFCD9E61-BB79-147A-734D-F90BCF3805A5}"/>
          </ac:cxnSpMkLst>
        </pc:cxnChg>
        <pc:cxnChg chg="mod">
          <ac:chgData name="Chang,Spencer Jordan" userId="47bc148a-f66a-4a29-97b6-6d9f682b338e" providerId="ADAL" clId="{DFAB4FE0-7F34-41E0-8D28-9176CF27BDF8}" dt="2024-09-16T11:56:44.537" v="41583" actId="692"/>
          <ac:cxnSpMkLst>
            <pc:docMk/>
            <pc:sldMk cId="678221993" sldId="1000"/>
            <ac:cxnSpMk id="37" creationId="{12054811-25BD-365D-59B0-35B0873C9088}"/>
          </ac:cxnSpMkLst>
        </pc:cxnChg>
        <pc:cxnChg chg="mod">
          <ac:chgData name="Chang,Spencer Jordan" userId="47bc148a-f66a-4a29-97b6-6d9f682b338e" providerId="ADAL" clId="{DFAB4FE0-7F34-41E0-8D28-9176CF27BDF8}" dt="2024-09-16T11:56:44.537" v="41583" actId="692"/>
          <ac:cxnSpMkLst>
            <pc:docMk/>
            <pc:sldMk cId="678221993" sldId="1000"/>
            <ac:cxnSpMk id="39" creationId="{BD707430-7127-5CC9-F71E-69195EA8ACF7}"/>
          </ac:cxnSpMkLst>
        </pc:cxnChg>
        <pc:cxnChg chg="mod">
          <ac:chgData name="Chang,Spencer Jordan" userId="47bc148a-f66a-4a29-97b6-6d9f682b338e" providerId="ADAL" clId="{DFAB4FE0-7F34-41E0-8D28-9176CF27BDF8}" dt="2024-09-16T11:56:44.537" v="41583" actId="692"/>
          <ac:cxnSpMkLst>
            <pc:docMk/>
            <pc:sldMk cId="678221993" sldId="1000"/>
            <ac:cxnSpMk id="40" creationId="{F16D9709-42FB-8F32-B66C-E6F78A3F7791}"/>
          </ac:cxnSpMkLst>
        </pc:cxnChg>
        <pc:cxnChg chg="mod">
          <ac:chgData name="Chang,Spencer Jordan" userId="47bc148a-f66a-4a29-97b6-6d9f682b338e" providerId="ADAL" clId="{DFAB4FE0-7F34-41E0-8D28-9176CF27BDF8}" dt="2024-09-16T11:56:44.537" v="41583" actId="692"/>
          <ac:cxnSpMkLst>
            <pc:docMk/>
            <pc:sldMk cId="678221993" sldId="1000"/>
            <ac:cxnSpMk id="42" creationId="{CADEE1AE-FBDD-DD8C-6F04-3D743ABDA593}"/>
          </ac:cxnSpMkLst>
        </pc:cxnChg>
        <pc:cxnChg chg="mod">
          <ac:chgData name="Chang,Spencer Jordan" userId="47bc148a-f66a-4a29-97b6-6d9f682b338e" providerId="ADAL" clId="{DFAB4FE0-7F34-41E0-8D28-9176CF27BDF8}" dt="2024-09-16T11:56:44.537" v="41583" actId="692"/>
          <ac:cxnSpMkLst>
            <pc:docMk/>
            <pc:sldMk cId="678221993" sldId="1000"/>
            <ac:cxnSpMk id="43" creationId="{98A8BDBF-D6D4-C804-F25B-929AD1615CBB}"/>
          </ac:cxnSpMkLst>
        </pc:cxnChg>
        <pc:cxnChg chg="mod">
          <ac:chgData name="Chang,Spencer Jordan" userId="47bc148a-f66a-4a29-97b6-6d9f682b338e" providerId="ADAL" clId="{DFAB4FE0-7F34-41E0-8D28-9176CF27BDF8}" dt="2024-09-16T11:56:44.537" v="41583" actId="692"/>
          <ac:cxnSpMkLst>
            <pc:docMk/>
            <pc:sldMk cId="678221993" sldId="1000"/>
            <ac:cxnSpMk id="44" creationId="{FBBAF0A8-C88A-5768-2FA4-1870DC401953}"/>
          </ac:cxnSpMkLst>
        </pc:cxnChg>
        <pc:cxnChg chg="mod">
          <ac:chgData name="Chang,Spencer Jordan" userId="47bc148a-f66a-4a29-97b6-6d9f682b338e" providerId="ADAL" clId="{DFAB4FE0-7F34-41E0-8D28-9176CF27BDF8}" dt="2024-09-15T23:34:27.622" v="38983" actId="1076"/>
          <ac:cxnSpMkLst>
            <pc:docMk/>
            <pc:sldMk cId="678221993" sldId="1000"/>
            <ac:cxnSpMk id="47" creationId="{585CB149-0F71-2F02-22AE-2984BBD72519}"/>
          </ac:cxnSpMkLst>
        </pc:cxnChg>
        <pc:cxnChg chg="mod">
          <ac:chgData name="Chang,Spencer Jordan" userId="47bc148a-f66a-4a29-97b6-6d9f682b338e" providerId="ADAL" clId="{DFAB4FE0-7F34-41E0-8D28-9176CF27BDF8}" dt="2024-09-15T23:34:16.667" v="38981" actId="14100"/>
          <ac:cxnSpMkLst>
            <pc:docMk/>
            <pc:sldMk cId="678221993" sldId="1000"/>
            <ac:cxnSpMk id="50" creationId="{465A3D03-5645-AC7E-403C-C120FC6952CC}"/>
          </ac:cxnSpMkLst>
        </pc:cxnChg>
        <pc:cxnChg chg="mod">
          <ac:chgData name="Chang,Spencer Jordan" userId="47bc148a-f66a-4a29-97b6-6d9f682b338e" providerId="ADAL" clId="{DFAB4FE0-7F34-41E0-8D28-9176CF27BDF8}" dt="2024-09-16T11:56:44.537" v="41583" actId="692"/>
          <ac:cxnSpMkLst>
            <pc:docMk/>
            <pc:sldMk cId="678221993" sldId="1000"/>
            <ac:cxnSpMk id="51" creationId="{44D62F1D-BD05-2A5E-FFE0-698CC181C3C8}"/>
          </ac:cxnSpMkLst>
        </pc:cxnChg>
        <pc:cxnChg chg="mod">
          <ac:chgData name="Chang,Spencer Jordan" userId="47bc148a-f66a-4a29-97b6-6d9f682b338e" providerId="ADAL" clId="{DFAB4FE0-7F34-41E0-8D28-9176CF27BDF8}" dt="2024-09-16T11:56:44.537" v="41583" actId="692"/>
          <ac:cxnSpMkLst>
            <pc:docMk/>
            <pc:sldMk cId="678221993" sldId="1000"/>
            <ac:cxnSpMk id="53" creationId="{B081D400-A48C-ED62-2F03-D2A677422071}"/>
          </ac:cxnSpMkLst>
        </pc:cxnChg>
        <pc:cxnChg chg="mod">
          <ac:chgData name="Chang,Spencer Jordan" userId="47bc148a-f66a-4a29-97b6-6d9f682b338e" providerId="ADAL" clId="{DFAB4FE0-7F34-41E0-8D28-9176CF27BDF8}" dt="2024-09-16T11:56:44.537" v="41583" actId="692"/>
          <ac:cxnSpMkLst>
            <pc:docMk/>
            <pc:sldMk cId="678221993" sldId="1000"/>
            <ac:cxnSpMk id="54" creationId="{C9D623F7-8F3D-F88C-E8A7-27DCAE300D46}"/>
          </ac:cxnSpMkLst>
        </pc:cxnChg>
        <pc:cxnChg chg="mod">
          <ac:chgData name="Chang,Spencer Jordan" userId="47bc148a-f66a-4a29-97b6-6d9f682b338e" providerId="ADAL" clId="{DFAB4FE0-7F34-41E0-8D28-9176CF27BDF8}" dt="2024-09-16T11:56:44.537" v="41583" actId="692"/>
          <ac:cxnSpMkLst>
            <pc:docMk/>
            <pc:sldMk cId="678221993" sldId="1000"/>
            <ac:cxnSpMk id="55" creationId="{2BE15EEB-90B4-324A-7E22-95AB2FF2C62C}"/>
          </ac:cxnSpMkLst>
        </pc:cxnChg>
        <pc:cxnChg chg="mod">
          <ac:chgData name="Chang,Spencer Jordan" userId="47bc148a-f66a-4a29-97b6-6d9f682b338e" providerId="ADAL" clId="{DFAB4FE0-7F34-41E0-8D28-9176CF27BDF8}" dt="2024-09-16T11:56:44.537" v="41583" actId="692"/>
          <ac:cxnSpMkLst>
            <pc:docMk/>
            <pc:sldMk cId="678221993" sldId="1000"/>
            <ac:cxnSpMk id="56" creationId="{7B13BF1E-89F0-904F-3925-25592B712D6E}"/>
          </ac:cxnSpMkLst>
        </pc:cxnChg>
        <pc:cxnChg chg="mod">
          <ac:chgData name="Chang,Spencer Jordan" userId="47bc148a-f66a-4a29-97b6-6d9f682b338e" providerId="ADAL" clId="{DFAB4FE0-7F34-41E0-8D28-9176CF27BDF8}" dt="2024-09-16T11:56:44.537" v="41583" actId="692"/>
          <ac:cxnSpMkLst>
            <pc:docMk/>
            <pc:sldMk cId="678221993" sldId="1000"/>
            <ac:cxnSpMk id="57" creationId="{674B5B47-A597-F382-8DE5-217E362FBEFA}"/>
          </ac:cxnSpMkLst>
        </pc:cxnChg>
        <pc:cxnChg chg="mod">
          <ac:chgData name="Chang,Spencer Jordan" userId="47bc148a-f66a-4a29-97b6-6d9f682b338e" providerId="ADAL" clId="{DFAB4FE0-7F34-41E0-8D28-9176CF27BDF8}" dt="2024-09-16T11:56:44.537" v="41583" actId="692"/>
          <ac:cxnSpMkLst>
            <pc:docMk/>
            <pc:sldMk cId="678221993" sldId="1000"/>
            <ac:cxnSpMk id="59" creationId="{C16A7785-0D87-AA9D-94AF-0C6EE545367B}"/>
          </ac:cxnSpMkLst>
        </pc:cxnChg>
        <pc:cxnChg chg="mod">
          <ac:chgData name="Chang,Spencer Jordan" userId="47bc148a-f66a-4a29-97b6-6d9f682b338e" providerId="ADAL" clId="{DFAB4FE0-7F34-41E0-8D28-9176CF27BDF8}" dt="2024-09-16T11:56:44.537" v="41583" actId="692"/>
          <ac:cxnSpMkLst>
            <pc:docMk/>
            <pc:sldMk cId="678221993" sldId="1000"/>
            <ac:cxnSpMk id="60" creationId="{2C2314DC-BE4A-FBAF-4FD4-A7BD6EF4ABC9}"/>
          </ac:cxnSpMkLst>
        </pc:cxnChg>
        <pc:cxnChg chg="add mod">
          <ac:chgData name="Chang,Spencer Jordan" userId="47bc148a-f66a-4a29-97b6-6d9f682b338e" providerId="ADAL" clId="{DFAB4FE0-7F34-41E0-8D28-9176CF27BDF8}" dt="2024-09-15T23:27:55.679" v="38533" actId="208"/>
          <ac:cxnSpMkLst>
            <pc:docMk/>
            <pc:sldMk cId="678221993" sldId="1000"/>
            <ac:cxnSpMk id="60" creationId="{D2D6735B-D069-D28F-B896-53521D0EC940}"/>
          </ac:cxnSpMkLst>
        </pc:cxnChg>
        <pc:cxnChg chg="mod">
          <ac:chgData name="Chang,Spencer Jordan" userId="47bc148a-f66a-4a29-97b6-6d9f682b338e" providerId="ADAL" clId="{DFAB4FE0-7F34-41E0-8D28-9176CF27BDF8}" dt="2024-09-16T11:56:44.537" v="41583" actId="692"/>
          <ac:cxnSpMkLst>
            <pc:docMk/>
            <pc:sldMk cId="678221993" sldId="1000"/>
            <ac:cxnSpMk id="61" creationId="{F9283DB8-DDEE-71F2-D09A-D707D7C85413}"/>
          </ac:cxnSpMkLst>
        </pc:cxnChg>
        <pc:cxnChg chg="add mod">
          <ac:chgData name="Chang,Spencer Jordan" userId="47bc148a-f66a-4a29-97b6-6d9f682b338e" providerId="ADAL" clId="{DFAB4FE0-7F34-41E0-8D28-9176CF27BDF8}" dt="2024-09-15T23:27:55.679" v="38533" actId="208"/>
          <ac:cxnSpMkLst>
            <pc:docMk/>
            <pc:sldMk cId="678221993" sldId="1000"/>
            <ac:cxnSpMk id="61" creationId="{F982063E-86CD-1B0D-2D76-85A7092D1BAC}"/>
          </ac:cxnSpMkLst>
        </pc:cxnChg>
        <pc:cxnChg chg="mod">
          <ac:chgData name="Chang,Spencer Jordan" userId="47bc148a-f66a-4a29-97b6-6d9f682b338e" providerId="ADAL" clId="{DFAB4FE0-7F34-41E0-8D28-9176CF27BDF8}" dt="2024-09-16T11:56:44.537" v="41583" actId="692"/>
          <ac:cxnSpMkLst>
            <pc:docMk/>
            <pc:sldMk cId="678221993" sldId="1000"/>
            <ac:cxnSpMk id="62" creationId="{140B4C5D-5187-DFB2-4991-4110EFF6ABD6}"/>
          </ac:cxnSpMkLst>
        </pc:cxnChg>
        <pc:cxnChg chg="mod">
          <ac:chgData name="Chang,Spencer Jordan" userId="47bc148a-f66a-4a29-97b6-6d9f682b338e" providerId="ADAL" clId="{DFAB4FE0-7F34-41E0-8D28-9176CF27BDF8}" dt="2024-09-16T11:56:44.537" v="41583" actId="692"/>
          <ac:cxnSpMkLst>
            <pc:docMk/>
            <pc:sldMk cId="678221993" sldId="1000"/>
            <ac:cxnSpMk id="63" creationId="{48E6529A-5D0E-DFAA-63F9-7FD0D5CA0639}"/>
          </ac:cxnSpMkLst>
        </pc:cxnChg>
        <pc:cxnChg chg="add mod">
          <ac:chgData name="Chang,Spencer Jordan" userId="47bc148a-f66a-4a29-97b6-6d9f682b338e" providerId="ADAL" clId="{DFAB4FE0-7F34-41E0-8D28-9176CF27BDF8}" dt="2024-09-15T23:27:55.679" v="38533" actId="208"/>
          <ac:cxnSpMkLst>
            <pc:docMk/>
            <pc:sldMk cId="678221993" sldId="1000"/>
            <ac:cxnSpMk id="64" creationId="{F5A96077-0696-2DA0-DB37-409FBB84044E}"/>
          </ac:cxnSpMkLst>
        </pc:cxnChg>
        <pc:cxnChg chg="add mod">
          <ac:chgData name="Chang,Spencer Jordan" userId="47bc148a-f66a-4a29-97b6-6d9f682b338e" providerId="ADAL" clId="{DFAB4FE0-7F34-41E0-8D28-9176CF27BDF8}" dt="2024-09-15T23:27:55.679" v="38533" actId="208"/>
          <ac:cxnSpMkLst>
            <pc:docMk/>
            <pc:sldMk cId="678221993" sldId="1000"/>
            <ac:cxnSpMk id="67" creationId="{871F16D2-11F6-499C-45FA-74BC2E8DDDE4}"/>
          </ac:cxnSpMkLst>
        </pc:cxnChg>
        <pc:cxnChg chg="add mod">
          <ac:chgData name="Chang,Spencer Jordan" userId="47bc148a-f66a-4a29-97b6-6d9f682b338e" providerId="ADAL" clId="{DFAB4FE0-7F34-41E0-8D28-9176CF27BDF8}" dt="2024-09-15T23:27:55.679" v="38533" actId="208"/>
          <ac:cxnSpMkLst>
            <pc:docMk/>
            <pc:sldMk cId="678221993" sldId="1000"/>
            <ac:cxnSpMk id="70" creationId="{649A7C60-3088-6742-F98B-AFD01A10DE33}"/>
          </ac:cxnSpMkLst>
        </pc:cxnChg>
        <pc:cxnChg chg="del mod topLvl">
          <ac:chgData name="Chang,Spencer Jordan" userId="47bc148a-f66a-4a29-97b6-6d9f682b338e" providerId="ADAL" clId="{DFAB4FE0-7F34-41E0-8D28-9176CF27BDF8}" dt="2024-09-15T23:20:52.758" v="38378" actId="478"/>
          <ac:cxnSpMkLst>
            <pc:docMk/>
            <pc:sldMk cId="678221993" sldId="1000"/>
            <ac:cxnSpMk id="75" creationId="{CFD893AB-64A8-40D2-D685-60B7EC006CD7}"/>
          </ac:cxnSpMkLst>
        </pc:cxnChg>
        <pc:cxnChg chg="del mod topLvl">
          <ac:chgData name="Chang,Spencer Jordan" userId="47bc148a-f66a-4a29-97b6-6d9f682b338e" providerId="ADAL" clId="{DFAB4FE0-7F34-41E0-8D28-9176CF27BDF8}" dt="2024-09-15T23:20:51.353" v="38376" actId="478"/>
          <ac:cxnSpMkLst>
            <pc:docMk/>
            <pc:sldMk cId="678221993" sldId="1000"/>
            <ac:cxnSpMk id="76" creationId="{A5E03BCB-A152-CE58-6A03-EFBBD369DA90}"/>
          </ac:cxnSpMkLst>
        </pc:cxnChg>
        <pc:cxnChg chg="mod topLvl">
          <ac:chgData name="Chang,Spencer Jordan" userId="47bc148a-f66a-4a29-97b6-6d9f682b338e" providerId="ADAL" clId="{DFAB4FE0-7F34-41E0-8D28-9176CF27BDF8}" dt="2024-09-15T23:27:55.679" v="38533" actId="208"/>
          <ac:cxnSpMkLst>
            <pc:docMk/>
            <pc:sldMk cId="678221993" sldId="1000"/>
            <ac:cxnSpMk id="77" creationId="{C3B66DAC-6C3B-48BB-936D-1A130AB352FC}"/>
          </ac:cxnSpMkLst>
        </pc:cxnChg>
        <pc:cxnChg chg="del mod topLvl">
          <ac:chgData name="Chang,Spencer Jordan" userId="47bc148a-f66a-4a29-97b6-6d9f682b338e" providerId="ADAL" clId="{DFAB4FE0-7F34-41E0-8D28-9176CF27BDF8}" dt="2024-09-15T23:20:50.984" v="38375" actId="478"/>
          <ac:cxnSpMkLst>
            <pc:docMk/>
            <pc:sldMk cId="678221993" sldId="1000"/>
            <ac:cxnSpMk id="78" creationId="{6AAEC4FA-B9FA-92B3-D23A-BE08B65A2996}"/>
          </ac:cxnSpMkLst>
        </pc:cxnChg>
        <pc:cxnChg chg="del mod topLvl">
          <ac:chgData name="Chang,Spencer Jordan" userId="47bc148a-f66a-4a29-97b6-6d9f682b338e" providerId="ADAL" clId="{DFAB4FE0-7F34-41E0-8D28-9176CF27BDF8}" dt="2024-09-15T23:20:52.137" v="38377" actId="478"/>
          <ac:cxnSpMkLst>
            <pc:docMk/>
            <pc:sldMk cId="678221993" sldId="1000"/>
            <ac:cxnSpMk id="79" creationId="{EBA5C4C1-7614-F277-5FD0-1B7035CD59C7}"/>
          </ac:cxnSpMkLst>
        </pc:cxnChg>
        <pc:cxnChg chg="mod">
          <ac:chgData name="Chang,Spencer Jordan" userId="47bc148a-f66a-4a29-97b6-6d9f682b338e" providerId="ADAL" clId="{DFAB4FE0-7F34-41E0-8D28-9176CF27BDF8}" dt="2024-09-15T23:21:00.958" v="38382"/>
          <ac:cxnSpMkLst>
            <pc:docMk/>
            <pc:sldMk cId="678221993" sldId="1000"/>
            <ac:cxnSpMk id="82" creationId="{3F9E6711-E628-B907-99EA-D95C3A27A152}"/>
          </ac:cxnSpMkLst>
        </pc:cxnChg>
        <pc:cxnChg chg="mod">
          <ac:chgData name="Chang,Spencer Jordan" userId="47bc148a-f66a-4a29-97b6-6d9f682b338e" providerId="ADAL" clId="{DFAB4FE0-7F34-41E0-8D28-9176CF27BDF8}" dt="2024-09-15T23:21:00.958" v="38382"/>
          <ac:cxnSpMkLst>
            <pc:docMk/>
            <pc:sldMk cId="678221993" sldId="1000"/>
            <ac:cxnSpMk id="83" creationId="{1AC2C5AB-5E87-9F00-875E-0475AB453A1F}"/>
          </ac:cxnSpMkLst>
        </pc:cxnChg>
        <pc:cxnChg chg="mod">
          <ac:chgData name="Chang,Spencer Jordan" userId="47bc148a-f66a-4a29-97b6-6d9f682b338e" providerId="ADAL" clId="{DFAB4FE0-7F34-41E0-8D28-9176CF27BDF8}" dt="2024-09-15T23:21:00.958" v="38382"/>
          <ac:cxnSpMkLst>
            <pc:docMk/>
            <pc:sldMk cId="678221993" sldId="1000"/>
            <ac:cxnSpMk id="84" creationId="{B6F50DB3-3582-D2D0-821A-EC25A2D576D7}"/>
          </ac:cxnSpMkLst>
        </pc:cxnChg>
        <pc:cxnChg chg="mod">
          <ac:chgData name="Chang,Spencer Jordan" userId="47bc148a-f66a-4a29-97b6-6d9f682b338e" providerId="ADAL" clId="{DFAB4FE0-7F34-41E0-8D28-9176CF27BDF8}" dt="2024-09-15T23:21:00.958" v="38382"/>
          <ac:cxnSpMkLst>
            <pc:docMk/>
            <pc:sldMk cId="678221993" sldId="1000"/>
            <ac:cxnSpMk id="85" creationId="{510A86A0-A3C8-2183-CC56-F31AA98AB35C}"/>
          </ac:cxnSpMkLst>
        </pc:cxnChg>
        <pc:cxnChg chg="mod">
          <ac:chgData name="Chang,Spencer Jordan" userId="47bc148a-f66a-4a29-97b6-6d9f682b338e" providerId="ADAL" clId="{DFAB4FE0-7F34-41E0-8D28-9176CF27BDF8}" dt="2024-09-15T23:21:00.958" v="38382"/>
          <ac:cxnSpMkLst>
            <pc:docMk/>
            <pc:sldMk cId="678221993" sldId="1000"/>
            <ac:cxnSpMk id="86" creationId="{8BA847D2-0B4A-E19B-6B4F-FBFDC166A824}"/>
          </ac:cxnSpMkLst>
        </pc:cxnChg>
        <pc:cxnChg chg="add mod">
          <ac:chgData name="Chang,Spencer Jordan" userId="47bc148a-f66a-4a29-97b6-6d9f682b338e" providerId="ADAL" clId="{DFAB4FE0-7F34-41E0-8D28-9176CF27BDF8}" dt="2024-09-15T23:27:55.679" v="38533" actId="208"/>
          <ac:cxnSpMkLst>
            <pc:docMk/>
            <pc:sldMk cId="678221993" sldId="1000"/>
            <ac:cxnSpMk id="88" creationId="{A8D2643E-4D7F-0E03-E408-DE2F506356C4}"/>
          </ac:cxnSpMkLst>
        </pc:cxnChg>
        <pc:cxnChg chg="add mod">
          <ac:chgData name="Chang,Spencer Jordan" userId="47bc148a-f66a-4a29-97b6-6d9f682b338e" providerId="ADAL" clId="{DFAB4FE0-7F34-41E0-8D28-9176CF27BDF8}" dt="2024-09-15T23:27:55.679" v="38533" actId="208"/>
          <ac:cxnSpMkLst>
            <pc:docMk/>
            <pc:sldMk cId="678221993" sldId="1000"/>
            <ac:cxnSpMk id="90" creationId="{B870D4E9-7B53-2B06-84DE-81F84E511BDC}"/>
          </ac:cxnSpMkLst>
        </pc:cxnChg>
        <pc:cxnChg chg="add mod">
          <ac:chgData name="Chang,Spencer Jordan" userId="47bc148a-f66a-4a29-97b6-6d9f682b338e" providerId="ADAL" clId="{DFAB4FE0-7F34-41E0-8D28-9176CF27BDF8}" dt="2024-09-15T23:27:55.679" v="38533" actId="208"/>
          <ac:cxnSpMkLst>
            <pc:docMk/>
            <pc:sldMk cId="678221993" sldId="1000"/>
            <ac:cxnSpMk id="92" creationId="{06A194BA-B60C-0C97-863D-0C5963C28867}"/>
          </ac:cxnSpMkLst>
        </pc:cxnChg>
        <pc:cxnChg chg="add mod">
          <ac:chgData name="Chang,Spencer Jordan" userId="47bc148a-f66a-4a29-97b6-6d9f682b338e" providerId="ADAL" clId="{DFAB4FE0-7F34-41E0-8D28-9176CF27BDF8}" dt="2024-09-15T23:27:55.679" v="38533" actId="208"/>
          <ac:cxnSpMkLst>
            <pc:docMk/>
            <pc:sldMk cId="678221993" sldId="1000"/>
            <ac:cxnSpMk id="94" creationId="{1B0FFB67-379B-E8E8-1D5D-AA0F3587D81A}"/>
          </ac:cxnSpMkLst>
        </pc:cxnChg>
        <pc:cxnChg chg="add mod">
          <ac:chgData name="Chang,Spencer Jordan" userId="47bc148a-f66a-4a29-97b6-6d9f682b338e" providerId="ADAL" clId="{DFAB4FE0-7F34-41E0-8D28-9176CF27BDF8}" dt="2024-09-15T23:27:55.679" v="38533" actId="208"/>
          <ac:cxnSpMkLst>
            <pc:docMk/>
            <pc:sldMk cId="678221993" sldId="1000"/>
            <ac:cxnSpMk id="96" creationId="{FA18E8C8-EEDA-EE08-0C5C-029503696D5C}"/>
          </ac:cxnSpMkLst>
        </pc:cxnChg>
        <pc:cxnChg chg="add mod">
          <ac:chgData name="Chang,Spencer Jordan" userId="47bc148a-f66a-4a29-97b6-6d9f682b338e" providerId="ADAL" clId="{DFAB4FE0-7F34-41E0-8D28-9176CF27BDF8}" dt="2024-09-15T23:27:55.679" v="38533" actId="208"/>
          <ac:cxnSpMkLst>
            <pc:docMk/>
            <pc:sldMk cId="678221993" sldId="1000"/>
            <ac:cxnSpMk id="98" creationId="{B0F53E36-9BF3-D2FE-6F7B-8A341767D5F5}"/>
          </ac:cxnSpMkLst>
        </pc:cxnChg>
        <pc:cxnChg chg="add mod">
          <ac:chgData name="Chang,Spencer Jordan" userId="47bc148a-f66a-4a29-97b6-6d9f682b338e" providerId="ADAL" clId="{DFAB4FE0-7F34-41E0-8D28-9176CF27BDF8}" dt="2024-09-15T23:27:55.679" v="38533" actId="208"/>
          <ac:cxnSpMkLst>
            <pc:docMk/>
            <pc:sldMk cId="678221993" sldId="1000"/>
            <ac:cxnSpMk id="101" creationId="{9918EF89-7502-518A-1156-1361160B6E71}"/>
          </ac:cxnSpMkLst>
        </pc:cxnChg>
        <pc:cxnChg chg="add mod">
          <ac:chgData name="Chang,Spencer Jordan" userId="47bc148a-f66a-4a29-97b6-6d9f682b338e" providerId="ADAL" clId="{DFAB4FE0-7F34-41E0-8D28-9176CF27BDF8}" dt="2024-09-15T23:27:55.679" v="38533" actId="208"/>
          <ac:cxnSpMkLst>
            <pc:docMk/>
            <pc:sldMk cId="678221993" sldId="1000"/>
            <ac:cxnSpMk id="104" creationId="{1DE89E6C-9C2A-6868-F146-34BE33E25FE5}"/>
          </ac:cxnSpMkLst>
        </pc:cxnChg>
        <pc:cxnChg chg="add mod">
          <ac:chgData name="Chang,Spencer Jordan" userId="47bc148a-f66a-4a29-97b6-6d9f682b338e" providerId="ADAL" clId="{DFAB4FE0-7F34-41E0-8D28-9176CF27BDF8}" dt="2024-09-15T23:27:55.679" v="38533" actId="208"/>
          <ac:cxnSpMkLst>
            <pc:docMk/>
            <pc:sldMk cId="678221993" sldId="1000"/>
            <ac:cxnSpMk id="108" creationId="{D8CDE085-ED87-A192-857A-4B2FF142955A}"/>
          </ac:cxnSpMkLst>
        </pc:cxnChg>
        <pc:cxnChg chg="add mod">
          <ac:chgData name="Chang,Spencer Jordan" userId="47bc148a-f66a-4a29-97b6-6d9f682b338e" providerId="ADAL" clId="{DFAB4FE0-7F34-41E0-8D28-9176CF27BDF8}" dt="2024-09-15T23:27:55.679" v="38533" actId="208"/>
          <ac:cxnSpMkLst>
            <pc:docMk/>
            <pc:sldMk cId="678221993" sldId="1000"/>
            <ac:cxnSpMk id="111" creationId="{29634BC2-F0E0-F552-B96F-1B6BDE169C60}"/>
          </ac:cxnSpMkLst>
        </pc:cxnChg>
        <pc:cxnChg chg="add mod">
          <ac:chgData name="Chang,Spencer Jordan" userId="47bc148a-f66a-4a29-97b6-6d9f682b338e" providerId="ADAL" clId="{DFAB4FE0-7F34-41E0-8D28-9176CF27BDF8}" dt="2024-09-15T23:27:55.679" v="38533" actId="208"/>
          <ac:cxnSpMkLst>
            <pc:docMk/>
            <pc:sldMk cId="678221993" sldId="1000"/>
            <ac:cxnSpMk id="114" creationId="{03835F45-3888-9789-C772-CD28FA65A1FA}"/>
          </ac:cxnSpMkLst>
        </pc:cxnChg>
        <pc:cxnChg chg="add mod">
          <ac:chgData name="Chang,Spencer Jordan" userId="47bc148a-f66a-4a29-97b6-6d9f682b338e" providerId="ADAL" clId="{DFAB4FE0-7F34-41E0-8D28-9176CF27BDF8}" dt="2024-09-15T23:27:55.679" v="38533" actId="208"/>
          <ac:cxnSpMkLst>
            <pc:docMk/>
            <pc:sldMk cId="678221993" sldId="1000"/>
            <ac:cxnSpMk id="118" creationId="{964F34A2-DD7E-C13C-7D57-7FDB5F64DA2C}"/>
          </ac:cxnSpMkLst>
        </pc:cxnChg>
        <pc:cxnChg chg="add mod">
          <ac:chgData name="Chang,Spencer Jordan" userId="47bc148a-f66a-4a29-97b6-6d9f682b338e" providerId="ADAL" clId="{DFAB4FE0-7F34-41E0-8D28-9176CF27BDF8}" dt="2024-09-15T23:27:55.679" v="38533" actId="208"/>
          <ac:cxnSpMkLst>
            <pc:docMk/>
            <pc:sldMk cId="678221993" sldId="1000"/>
            <ac:cxnSpMk id="125" creationId="{405B4CC5-5877-4152-497D-728D1FBB255A}"/>
          </ac:cxnSpMkLst>
        </pc:cxnChg>
        <pc:cxnChg chg="add mod">
          <ac:chgData name="Chang,Spencer Jordan" userId="47bc148a-f66a-4a29-97b6-6d9f682b338e" providerId="ADAL" clId="{DFAB4FE0-7F34-41E0-8D28-9176CF27BDF8}" dt="2024-09-15T23:27:55.679" v="38533" actId="208"/>
          <ac:cxnSpMkLst>
            <pc:docMk/>
            <pc:sldMk cId="678221993" sldId="1000"/>
            <ac:cxnSpMk id="129" creationId="{7A89D246-B0F2-50CA-4A9C-EC42CACF1D1E}"/>
          </ac:cxnSpMkLst>
        </pc:cxnChg>
        <pc:cxnChg chg="add mod">
          <ac:chgData name="Chang,Spencer Jordan" userId="47bc148a-f66a-4a29-97b6-6d9f682b338e" providerId="ADAL" clId="{DFAB4FE0-7F34-41E0-8D28-9176CF27BDF8}" dt="2024-09-15T23:27:55.679" v="38533" actId="208"/>
          <ac:cxnSpMkLst>
            <pc:docMk/>
            <pc:sldMk cId="678221993" sldId="1000"/>
            <ac:cxnSpMk id="132" creationId="{D189EF80-7F5E-4AFC-D0B1-39067426EEEE}"/>
          </ac:cxnSpMkLst>
        </pc:cxnChg>
        <pc:cxnChg chg="add mod">
          <ac:chgData name="Chang,Spencer Jordan" userId="47bc148a-f66a-4a29-97b6-6d9f682b338e" providerId="ADAL" clId="{DFAB4FE0-7F34-41E0-8D28-9176CF27BDF8}" dt="2024-09-15T23:27:55.679" v="38533" actId="208"/>
          <ac:cxnSpMkLst>
            <pc:docMk/>
            <pc:sldMk cId="678221993" sldId="1000"/>
            <ac:cxnSpMk id="135" creationId="{D9547A51-D66F-5BE2-DCA6-C14210BED325}"/>
          </ac:cxnSpMkLst>
        </pc:cxnChg>
        <pc:cxnChg chg="add mod">
          <ac:chgData name="Chang,Spencer Jordan" userId="47bc148a-f66a-4a29-97b6-6d9f682b338e" providerId="ADAL" clId="{DFAB4FE0-7F34-41E0-8D28-9176CF27BDF8}" dt="2024-09-15T23:27:55.679" v="38533" actId="208"/>
          <ac:cxnSpMkLst>
            <pc:docMk/>
            <pc:sldMk cId="678221993" sldId="1000"/>
            <ac:cxnSpMk id="138" creationId="{359DD634-0BAE-CAEB-C0B4-B330D372B251}"/>
          </ac:cxnSpMkLst>
        </pc:cxnChg>
        <pc:cxnChg chg="add mod">
          <ac:chgData name="Chang,Spencer Jordan" userId="47bc148a-f66a-4a29-97b6-6d9f682b338e" providerId="ADAL" clId="{DFAB4FE0-7F34-41E0-8D28-9176CF27BDF8}" dt="2024-09-15T23:27:55.679" v="38533" actId="208"/>
          <ac:cxnSpMkLst>
            <pc:docMk/>
            <pc:sldMk cId="678221993" sldId="1000"/>
            <ac:cxnSpMk id="141" creationId="{F18ACFE0-C9FF-C87F-3BC5-D466348CDF8C}"/>
          </ac:cxnSpMkLst>
        </pc:cxnChg>
        <pc:cxnChg chg="add mod">
          <ac:chgData name="Chang,Spencer Jordan" userId="47bc148a-f66a-4a29-97b6-6d9f682b338e" providerId="ADAL" clId="{DFAB4FE0-7F34-41E0-8D28-9176CF27BDF8}" dt="2024-09-15T23:27:55.679" v="38533" actId="208"/>
          <ac:cxnSpMkLst>
            <pc:docMk/>
            <pc:sldMk cId="678221993" sldId="1000"/>
            <ac:cxnSpMk id="144" creationId="{F4349A4A-7B92-A371-D792-449DDA3B2AFD}"/>
          </ac:cxnSpMkLst>
        </pc:cxnChg>
        <pc:cxnChg chg="add mod">
          <ac:chgData name="Chang,Spencer Jordan" userId="47bc148a-f66a-4a29-97b6-6d9f682b338e" providerId="ADAL" clId="{DFAB4FE0-7F34-41E0-8D28-9176CF27BDF8}" dt="2024-09-15T23:27:55.679" v="38533" actId="208"/>
          <ac:cxnSpMkLst>
            <pc:docMk/>
            <pc:sldMk cId="678221993" sldId="1000"/>
            <ac:cxnSpMk id="146" creationId="{3DC4CBBE-705E-0AF9-25F7-0A5B50A364B6}"/>
          </ac:cxnSpMkLst>
        </pc:cxnChg>
        <pc:cxnChg chg="add mod">
          <ac:chgData name="Chang,Spencer Jordan" userId="47bc148a-f66a-4a29-97b6-6d9f682b338e" providerId="ADAL" clId="{DFAB4FE0-7F34-41E0-8D28-9176CF27BDF8}" dt="2024-09-15T23:27:55.679" v="38533" actId="208"/>
          <ac:cxnSpMkLst>
            <pc:docMk/>
            <pc:sldMk cId="678221993" sldId="1000"/>
            <ac:cxnSpMk id="149" creationId="{CAF8F05A-7AE9-218F-2445-5768E63A38FF}"/>
          </ac:cxnSpMkLst>
        </pc:cxnChg>
        <pc:cxnChg chg="add mod">
          <ac:chgData name="Chang,Spencer Jordan" userId="47bc148a-f66a-4a29-97b6-6d9f682b338e" providerId="ADAL" clId="{DFAB4FE0-7F34-41E0-8D28-9176CF27BDF8}" dt="2024-09-15T23:27:55.679" v="38533" actId="208"/>
          <ac:cxnSpMkLst>
            <pc:docMk/>
            <pc:sldMk cId="678221993" sldId="1000"/>
            <ac:cxnSpMk id="152" creationId="{099A9C7B-4F50-C5A1-FB1D-25E95224A87D}"/>
          </ac:cxnSpMkLst>
        </pc:cxnChg>
        <pc:cxnChg chg="add mod">
          <ac:chgData name="Chang,Spencer Jordan" userId="47bc148a-f66a-4a29-97b6-6d9f682b338e" providerId="ADAL" clId="{DFAB4FE0-7F34-41E0-8D28-9176CF27BDF8}" dt="2024-09-15T23:27:55.679" v="38533" actId="208"/>
          <ac:cxnSpMkLst>
            <pc:docMk/>
            <pc:sldMk cId="678221993" sldId="1000"/>
            <ac:cxnSpMk id="154" creationId="{B5FABDCF-9417-31FB-F4FD-751BC4B21CF5}"/>
          </ac:cxnSpMkLst>
        </pc:cxnChg>
        <pc:cxnChg chg="add mod">
          <ac:chgData name="Chang,Spencer Jordan" userId="47bc148a-f66a-4a29-97b6-6d9f682b338e" providerId="ADAL" clId="{DFAB4FE0-7F34-41E0-8D28-9176CF27BDF8}" dt="2024-09-15T23:27:55.679" v="38533" actId="208"/>
          <ac:cxnSpMkLst>
            <pc:docMk/>
            <pc:sldMk cId="678221993" sldId="1000"/>
            <ac:cxnSpMk id="156" creationId="{6EBE11B0-A71C-C2A9-4AD5-49EAC476CB30}"/>
          </ac:cxnSpMkLst>
        </pc:cxnChg>
        <pc:cxnChg chg="add mod">
          <ac:chgData name="Chang,Spencer Jordan" userId="47bc148a-f66a-4a29-97b6-6d9f682b338e" providerId="ADAL" clId="{DFAB4FE0-7F34-41E0-8D28-9176CF27BDF8}" dt="2024-09-15T23:27:55.679" v="38533" actId="208"/>
          <ac:cxnSpMkLst>
            <pc:docMk/>
            <pc:sldMk cId="678221993" sldId="1000"/>
            <ac:cxnSpMk id="158" creationId="{4A1C7EEF-BF59-1C54-E46E-A78F75FF3D0E}"/>
          </ac:cxnSpMkLst>
        </pc:cxnChg>
        <pc:cxnChg chg="add mod">
          <ac:chgData name="Chang,Spencer Jordan" userId="47bc148a-f66a-4a29-97b6-6d9f682b338e" providerId="ADAL" clId="{DFAB4FE0-7F34-41E0-8D28-9176CF27BDF8}" dt="2024-09-15T23:27:55.679" v="38533" actId="208"/>
          <ac:cxnSpMkLst>
            <pc:docMk/>
            <pc:sldMk cId="678221993" sldId="1000"/>
            <ac:cxnSpMk id="160" creationId="{A76C285E-CE90-7A65-1142-6F17C87D0941}"/>
          </ac:cxnSpMkLst>
        </pc:cxnChg>
        <pc:cxnChg chg="add mod">
          <ac:chgData name="Chang,Spencer Jordan" userId="47bc148a-f66a-4a29-97b6-6d9f682b338e" providerId="ADAL" clId="{DFAB4FE0-7F34-41E0-8D28-9176CF27BDF8}" dt="2024-09-15T23:27:55.679" v="38533" actId="208"/>
          <ac:cxnSpMkLst>
            <pc:docMk/>
            <pc:sldMk cId="678221993" sldId="1000"/>
            <ac:cxnSpMk id="163" creationId="{88917BD8-F5A4-5969-518E-93D6BE149CDB}"/>
          </ac:cxnSpMkLst>
        </pc:cxnChg>
        <pc:cxnChg chg="add mod">
          <ac:chgData name="Chang,Spencer Jordan" userId="47bc148a-f66a-4a29-97b6-6d9f682b338e" providerId="ADAL" clId="{DFAB4FE0-7F34-41E0-8D28-9176CF27BDF8}" dt="2024-09-15T23:27:55.679" v="38533" actId="208"/>
          <ac:cxnSpMkLst>
            <pc:docMk/>
            <pc:sldMk cId="678221993" sldId="1000"/>
            <ac:cxnSpMk id="164" creationId="{F2B5E4CF-9630-2E29-C420-471031F7F297}"/>
          </ac:cxnSpMkLst>
        </pc:cxnChg>
        <pc:cxnChg chg="add mod">
          <ac:chgData name="Chang,Spencer Jordan" userId="47bc148a-f66a-4a29-97b6-6d9f682b338e" providerId="ADAL" clId="{DFAB4FE0-7F34-41E0-8D28-9176CF27BDF8}" dt="2024-09-15T23:27:55.679" v="38533" actId="208"/>
          <ac:cxnSpMkLst>
            <pc:docMk/>
            <pc:sldMk cId="678221993" sldId="1000"/>
            <ac:cxnSpMk id="165" creationId="{DD737559-9CA1-74D8-5006-AD56954C9B20}"/>
          </ac:cxnSpMkLst>
        </pc:cxnChg>
        <pc:cxnChg chg="add mod">
          <ac:chgData name="Chang,Spencer Jordan" userId="47bc148a-f66a-4a29-97b6-6d9f682b338e" providerId="ADAL" clId="{DFAB4FE0-7F34-41E0-8D28-9176CF27BDF8}" dt="2024-09-15T23:27:55.679" v="38533" actId="208"/>
          <ac:cxnSpMkLst>
            <pc:docMk/>
            <pc:sldMk cId="678221993" sldId="1000"/>
            <ac:cxnSpMk id="166" creationId="{6F92D975-2831-EDBE-F6B9-1447D03B78E9}"/>
          </ac:cxnSpMkLst>
        </pc:cxnChg>
        <pc:cxnChg chg="add mod">
          <ac:chgData name="Chang,Spencer Jordan" userId="47bc148a-f66a-4a29-97b6-6d9f682b338e" providerId="ADAL" clId="{DFAB4FE0-7F34-41E0-8D28-9176CF27BDF8}" dt="2024-09-15T23:27:55.679" v="38533" actId="208"/>
          <ac:cxnSpMkLst>
            <pc:docMk/>
            <pc:sldMk cId="678221993" sldId="1000"/>
            <ac:cxnSpMk id="167" creationId="{C1DA21C9-46A9-B5F3-4D1E-BA7F80EBDE45}"/>
          </ac:cxnSpMkLst>
        </pc:cxnChg>
        <pc:cxnChg chg="add mod">
          <ac:chgData name="Chang,Spencer Jordan" userId="47bc148a-f66a-4a29-97b6-6d9f682b338e" providerId="ADAL" clId="{DFAB4FE0-7F34-41E0-8D28-9176CF27BDF8}" dt="2024-09-15T23:27:55.679" v="38533" actId="208"/>
          <ac:cxnSpMkLst>
            <pc:docMk/>
            <pc:sldMk cId="678221993" sldId="1000"/>
            <ac:cxnSpMk id="168" creationId="{3B330FE0-4524-793F-15A9-4498752AC47D}"/>
          </ac:cxnSpMkLst>
        </pc:cxnChg>
        <pc:cxnChg chg="add mod">
          <ac:chgData name="Chang,Spencer Jordan" userId="47bc148a-f66a-4a29-97b6-6d9f682b338e" providerId="ADAL" clId="{DFAB4FE0-7F34-41E0-8D28-9176CF27BDF8}" dt="2024-09-15T23:27:55.679" v="38533" actId="208"/>
          <ac:cxnSpMkLst>
            <pc:docMk/>
            <pc:sldMk cId="678221993" sldId="1000"/>
            <ac:cxnSpMk id="169" creationId="{73B91632-C124-956E-E022-77D66E620BF7}"/>
          </ac:cxnSpMkLst>
        </pc:cxnChg>
        <pc:cxnChg chg="add mod">
          <ac:chgData name="Chang,Spencer Jordan" userId="47bc148a-f66a-4a29-97b6-6d9f682b338e" providerId="ADAL" clId="{DFAB4FE0-7F34-41E0-8D28-9176CF27BDF8}" dt="2024-09-15T23:26:27.711" v="38502" actId="1076"/>
          <ac:cxnSpMkLst>
            <pc:docMk/>
            <pc:sldMk cId="678221993" sldId="1000"/>
            <ac:cxnSpMk id="171" creationId="{01B18921-9178-1D6C-496C-875F712011F7}"/>
          </ac:cxnSpMkLst>
        </pc:cxnChg>
        <pc:cxnChg chg="add mod">
          <ac:chgData name="Chang,Spencer Jordan" userId="47bc148a-f66a-4a29-97b6-6d9f682b338e" providerId="ADAL" clId="{DFAB4FE0-7F34-41E0-8D28-9176CF27BDF8}" dt="2024-09-15T23:27:55.679" v="38533" actId="208"/>
          <ac:cxnSpMkLst>
            <pc:docMk/>
            <pc:sldMk cId="678221993" sldId="1000"/>
            <ac:cxnSpMk id="172" creationId="{6EDC1C02-3394-10CC-E028-92A94A28B7CA}"/>
          </ac:cxnSpMkLst>
        </pc:cxnChg>
        <pc:cxnChg chg="add mod">
          <ac:chgData name="Chang,Spencer Jordan" userId="47bc148a-f66a-4a29-97b6-6d9f682b338e" providerId="ADAL" clId="{DFAB4FE0-7F34-41E0-8D28-9176CF27BDF8}" dt="2024-09-15T23:26:40.559" v="38509" actId="14100"/>
          <ac:cxnSpMkLst>
            <pc:docMk/>
            <pc:sldMk cId="678221993" sldId="1000"/>
            <ac:cxnSpMk id="173" creationId="{00B5A201-1BE8-166A-417B-31308CA6E2CE}"/>
          </ac:cxnSpMkLst>
        </pc:cxnChg>
        <pc:cxnChg chg="mod">
          <ac:chgData name="Chang,Spencer Jordan" userId="47bc148a-f66a-4a29-97b6-6d9f682b338e" providerId="ADAL" clId="{DFAB4FE0-7F34-41E0-8D28-9176CF27BDF8}" dt="2024-09-15T23:30:29.281" v="38933" actId="165"/>
          <ac:cxnSpMkLst>
            <pc:docMk/>
            <pc:sldMk cId="678221993" sldId="1000"/>
            <ac:cxnSpMk id="186" creationId="{9F834A23-26EF-0FB0-D981-79E537E97801}"/>
          </ac:cxnSpMkLst>
        </pc:cxnChg>
        <pc:cxnChg chg="mod">
          <ac:chgData name="Chang,Spencer Jordan" userId="47bc148a-f66a-4a29-97b6-6d9f682b338e" providerId="ADAL" clId="{DFAB4FE0-7F34-41E0-8D28-9176CF27BDF8}" dt="2024-09-15T23:30:29.281" v="38933" actId="165"/>
          <ac:cxnSpMkLst>
            <pc:docMk/>
            <pc:sldMk cId="678221993" sldId="1000"/>
            <ac:cxnSpMk id="187" creationId="{5DD006CF-41ED-824F-00EB-190B7CFA8716}"/>
          </ac:cxnSpMkLst>
        </pc:cxnChg>
        <pc:cxnChg chg="mod">
          <ac:chgData name="Chang,Spencer Jordan" userId="47bc148a-f66a-4a29-97b6-6d9f682b338e" providerId="ADAL" clId="{DFAB4FE0-7F34-41E0-8D28-9176CF27BDF8}" dt="2024-09-15T23:30:29.281" v="38933" actId="165"/>
          <ac:cxnSpMkLst>
            <pc:docMk/>
            <pc:sldMk cId="678221993" sldId="1000"/>
            <ac:cxnSpMk id="188" creationId="{9DA9771B-079D-34B6-A93F-8D0EF7AEFA63}"/>
          </ac:cxnSpMkLst>
        </pc:cxnChg>
        <pc:cxnChg chg="mod">
          <ac:chgData name="Chang,Spencer Jordan" userId="47bc148a-f66a-4a29-97b6-6d9f682b338e" providerId="ADAL" clId="{DFAB4FE0-7F34-41E0-8D28-9176CF27BDF8}" dt="2024-09-15T23:30:29.281" v="38933" actId="165"/>
          <ac:cxnSpMkLst>
            <pc:docMk/>
            <pc:sldMk cId="678221993" sldId="1000"/>
            <ac:cxnSpMk id="189" creationId="{D3D846AD-1CA1-9FE9-C596-E922AD40A0B9}"/>
          </ac:cxnSpMkLst>
        </pc:cxnChg>
        <pc:cxnChg chg="mod">
          <ac:chgData name="Chang,Spencer Jordan" userId="47bc148a-f66a-4a29-97b6-6d9f682b338e" providerId="ADAL" clId="{DFAB4FE0-7F34-41E0-8D28-9176CF27BDF8}" dt="2024-09-15T23:30:29.281" v="38933" actId="165"/>
          <ac:cxnSpMkLst>
            <pc:docMk/>
            <pc:sldMk cId="678221993" sldId="1000"/>
            <ac:cxnSpMk id="190" creationId="{513BBCFE-D2DF-FFA0-35E3-614FF1C97609}"/>
          </ac:cxnSpMkLst>
        </pc:cxnChg>
        <pc:cxnChg chg="mod">
          <ac:chgData name="Chang,Spencer Jordan" userId="47bc148a-f66a-4a29-97b6-6d9f682b338e" providerId="ADAL" clId="{DFAB4FE0-7F34-41E0-8D28-9176CF27BDF8}" dt="2024-09-15T23:30:29.281" v="38933" actId="165"/>
          <ac:cxnSpMkLst>
            <pc:docMk/>
            <pc:sldMk cId="678221993" sldId="1000"/>
            <ac:cxnSpMk id="191" creationId="{71643092-8A4A-ACDE-B91B-A3B96F617CEB}"/>
          </ac:cxnSpMkLst>
        </pc:cxnChg>
        <pc:cxnChg chg="mod">
          <ac:chgData name="Chang,Spencer Jordan" userId="47bc148a-f66a-4a29-97b6-6d9f682b338e" providerId="ADAL" clId="{DFAB4FE0-7F34-41E0-8D28-9176CF27BDF8}" dt="2024-09-15T23:30:29.281" v="38933" actId="165"/>
          <ac:cxnSpMkLst>
            <pc:docMk/>
            <pc:sldMk cId="678221993" sldId="1000"/>
            <ac:cxnSpMk id="192" creationId="{8D403A4D-383E-F938-0342-22A57F537B45}"/>
          </ac:cxnSpMkLst>
        </pc:cxnChg>
        <pc:cxnChg chg="mod">
          <ac:chgData name="Chang,Spencer Jordan" userId="47bc148a-f66a-4a29-97b6-6d9f682b338e" providerId="ADAL" clId="{DFAB4FE0-7F34-41E0-8D28-9176CF27BDF8}" dt="2024-09-15T23:30:29.281" v="38933" actId="165"/>
          <ac:cxnSpMkLst>
            <pc:docMk/>
            <pc:sldMk cId="678221993" sldId="1000"/>
            <ac:cxnSpMk id="193" creationId="{15F6E5D8-A52F-ED84-F2F3-B59024A05DDC}"/>
          </ac:cxnSpMkLst>
        </pc:cxnChg>
        <pc:cxnChg chg="mod">
          <ac:chgData name="Chang,Spencer Jordan" userId="47bc148a-f66a-4a29-97b6-6d9f682b338e" providerId="ADAL" clId="{DFAB4FE0-7F34-41E0-8D28-9176CF27BDF8}" dt="2024-09-16T11:56:44.537" v="41583" actId="692"/>
          <ac:cxnSpMkLst>
            <pc:docMk/>
            <pc:sldMk cId="678221993" sldId="1000"/>
            <ac:cxnSpMk id="193" creationId="{449B51DE-7A43-41B7-7FFD-688BC1AAE58B}"/>
          </ac:cxnSpMkLst>
        </pc:cxnChg>
        <pc:cxnChg chg="mod">
          <ac:chgData name="Chang,Spencer Jordan" userId="47bc148a-f66a-4a29-97b6-6d9f682b338e" providerId="ADAL" clId="{DFAB4FE0-7F34-41E0-8D28-9176CF27BDF8}" dt="2024-09-16T11:56:44.537" v="41583" actId="692"/>
          <ac:cxnSpMkLst>
            <pc:docMk/>
            <pc:sldMk cId="678221993" sldId="1000"/>
            <ac:cxnSpMk id="194" creationId="{A778EADA-5734-0026-597D-F4904221B8CA}"/>
          </ac:cxnSpMkLst>
        </pc:cxnChg>
        <pc:cxnChg chg="mod">
          <ac:chgData name="Chang,Spencer Jordan" userId="47bc148a-f66a-4a29-97b6-6d9f682b338e" providerId="ADAL" clId="{DFAB4FE0-7F34-41E0-8D28-9176CF27BDF8}" dt="2024-09-15T23:30:29.281" v="38933" actId="165"/>
          <ac:cxnSpMkLst>
            <pc:docMk/>
            <pc:sldMk cId="678221993" sldId="1000"/>
            <ac:cxnSpMk id="194" creationId="{D66C1483-E729-38A4-2D46-E59F188494D1}"/>
          </ac:cxnSpMkLst>
        </pc:cxnChg>
        <pc:cxnChg chg="mod">
          <ac:chgData name="Chang,Spencer Jordan" userId="47bc148a-f66a-4a29-97b6-6d9f682b338e" providerId="ADAL" clId="{DFAB4FE0-7F34-41E0-8D28-9176CF27BDF8}" dt="2024-09-16T11:56:44.537" v="41583" actId="692"/>
          <ac:cxnSpMkLst>
            <pc:docMk/>
            <pc:sldMk cId="678221993" sldId="1000"/>
            <ac:cxnSpMk id="195" creationId="{59228111-7729-DEC7-44CA-545B723E6471}"/>
          </ac:cxnSpMkLst>
        </pc:cxnChg>
        <pc:cxnChg chg="mod">
          <ac:chgData name="Chang,Spencer Jordan" userId="47bc148a-f66a-4a29-97b6-6d9f682b338e" providerId="ADAL" clId="{DFAB4FE0-7F34-41E0-8D28-9176CF27BDF8}" dt="2024-09-15T23:30:29.281" v="38933" actId="165"/>
          <ac:cxnSpMkLst>
            <pc:docMk/>
            <pc:sldMk cId="678221993" sldId="1000"/>
            <ac:cxnSpMk id="195" creationId="{C4A12EC2-6D37-75A6-FC5B-D91833C8DF50}"/>
          </ac:cxnSpMkLst>
        </pc:cxnChg>
        <pc:cxnChg chg="mod">
          <ac:chgData name="Chang,Spencer Jordan" userId="47bc148a-f66a-4a29-97b6-6d9f682b338e" providerId="ADAL" clId="{DFAB4FE0-7F34-41E0-8D28-9176CF27BDF8}" dt="2024-09-16T11:56:44.537" v="41583" actId="692"/>
          <ac:cxnSpMkLst>
            <pc:docMk/>
            <pc:sldMk cId="678221993" sldId="1000"/>
            <ac:cxnSpMk id="196" creationId="{5C2DBE5E-3597-1A5C-1D46-D6EFBDF710A9}"/>
          </ac:cxnSpMkLst>
        </pc:cxnChg>
        <pc:cxnChg chg="mod">
          <ac:chgData name="Chang,Spencer Jordan" userId="47bc148a-f66a-4a29-97b6-6d9f682b338e" providerId="ADAL" clId="{DFAB4FE0-7F34-41E0-8D28-9176CF27BDF8}" dt="2024-09-15T23:30:29.281" v="38933" actId="165"/>
          <ac:cxnSpMkLst>
            <pc:docMk/>
            <pc:sldMk cId="678221993" sldId="1000"/>
            <ac:cxnSpMk id="196" creationId="{C7C98E8B-996E-3377-0978-F556D9247D2A}"/>
          </ac:cxnSpMkLst>
        </pc:cxnChg>
        <pc:cxnChg chg="mod">
          <ac:chgData name="Chang,Spencer Jordan" userId="47bc148a-f66a-4a29-97b6-6d9f682b338e" providerId="ADAL" clId="{DFAB4FE0-7F34-41E0-8D28-9176CF27BDF8}" dt="2024-09-16T11:56:44.537" v="41583" actId="692"/>
          <ac:cxnSpMkLst>
            <pc:docMk/>
            <pc:sldMk cId="678221993" sldId="1000"/>
            <ac:cxnSpMk id="197" creationId="{1CE0252A-B46C-E814-F092-2395122017F5}"/>
          </ac:cxnSpMkLst>
        </pc:cxnChg>
        <pc:cxnChg chg="mod">
          <ac:chgData name="Chang,Spencer Jordan" userId="47bc148a-f66a-4a29-97b6-6d9f682b338e" providerId="ADAL" clId="{DFAB4FE0-7F34-41E0-8D28-9176CF27BDF8}" dt="2024-09-15T23:30:29.281" v="38933" actId="165"/>
          <ac:cxnSpMkLst>
            <pc:docMk/>
            <pc:sldMk cId="678221993" sldId="1000"/>
            <ac:cxnSpMk id="197" creationId="{B4C6C59C-1B36-D055-29B4-B0A2746F3FA9}"/>
          </ac:cxnSpMkLst>
        </pc:cxnChg>
        <pc:cxnChg chg="mod">
          <ac:chgData name="Chang,Spencer Jordan" userId="47bc148a-f66a-4a29-97b6-6d9f682b338e" providerId="ADAL" clId="{DFAB4FE0-7F34-41E0-8D28-9176CF27BDF8}" dt="2024-09-16T11:56:44.537" v="41583" actId="692"/>
          <ac:cxnSpMkLst>
            <pc:docMk/>
            <pc:sldMk cId="678221993" sldId="1000"/>
            <ac:cxnSpMk id="198" creationId="{22C43592-CF52-726A-3B3D-3E60964BEB12}"/>
          </ac:cxnSpMkLst>
        </pc:cxnChg>
        <pc:cxnChg chg="mod">
          <ac:chgData name="Chang,Spencer Jordan" userId="47bc148a-f66a-4a29-97b6-6d9f682b338e" providerId="ADAL" clId="{DFAB4FE0-7F34-41E0-8D28-9176CF27BDF8}" dt="2024-09-15T23:30:29.281" v="38933" actId="165"/>
          <ac:cxnSpMkLst>
            <pc:docMk/>
            <pc:sldMk cId="678221993" sldId="1000"/>
            <ac:cxnSpMk id="198" creationId="{F67D473F-3FDB-EFE9-E6AA-110BFC9752D6}"/>
          </ac:cxnSpMkLst>
        </pc:cxnChg>
        <pc:cxnChg chg="mod">
          <ac:chgData name="Chang,Spencer Jordan" userId="47bc148a-f66a-4a29-97b6-6d9f682b338e" providerId="ADAL" clId="{DFAB4FE0-7F34-41E0-8D28-9176CF27BDF8}" dt="2024-09-16T11:56:44.537" v="41583" actId="692"/>
          <ac:cxnSpMkLst>
            <pc:docMk/>
            <pc:sldMk cId="678221993" sldId="1000"/>
            <ac:cxnSpMk id="199" creationId="{131D429D-E4E7-58A4-C7C4-E6381BA1311D}"/>
          </ac:cxnSpMkLst>
        </pc:cxnChg>
        <pc:cxnChg chg="mod">
          <ac:chgData name="Chang,Spencer Jordan" userId="47bc148a-f66a-4a29-97b6-6d9f682b338e" providerId="ADAL" clId="{DFAB4FE0-7F34-41E0-8D28-9176CF27BDF8}" dt="2024-09-15T23:30:29.281" v="38933" actId="165"/>
          <ac:cxnSpMkLst>
            <pc:docMk/>
            <pc:sldMk cId="678221993" sldId="1000"/>
            <ac:cxnSpMk id="199" creationId="{8246A1B5-80E8-6A7B-4F17-8EA6F2C7437A}"/>
          </ac:cxnSpMkLst>
        </pc:cxnChg>
        <pc:cxnChg chg="mod">
          <ac:chgData name="Chang,Spencer Jordan" userId="47bc148a-f66a-4a29-97b6-6d9f682b338e" providerId="ADAL" clId="{DFAB4FE0-7F34-41E0-8D28-9176CF27BDF8}" dt="2024-09-15T23:30:29.281" v="38933" actId="165"/>
          <ac:cxnSpMkLst>
            <pc:docMk/>
            <pc:sldMk cId="678221993" sldId="1000"/>
            <ac:cxnSpMk id="200" creationId="{D8FF5B88-82DC-E50D-095D-D1A9F1117EFA}"/>
          </ac:cxnSpMkLst>
        </pc:cxnChg>
        <pc:cxnChg chg="mod">
          <ac:chgData name="Chang,Spencer Jordan" userId="47bc148a-f66a-4a29-97b6-6d9f682b338e" providerId="ADAL" clId="{DFAB4FE0-7F34-41E0-8D28-9176CF27BDF8}" dt="2024-09-16T11:56:44.537" v="41583" actId="692"/>
          <ac:cxnSpMkLst>
            <pc:docMk/>
            <pc:sldMk cId="678221993" sldId="1000"/>
            <ac:cxnSpMk id="200" creationId="{F4DF7322-1EFD-DDD5-B43C-15C257F416BD}"/>
          </ac:cxnSpMkLst>
        </pc:cxnChg>
        <pc:cxnChg chg="mod">
          <ac:chgData name="Chang,Spencer Jordan" userId="47bc148a-f66a-4a29-97b6-6d9f682b338e" providerId="ADAL" clId="{DFAB4FE0-7F34-41E0-8D28-9176CF27BDF8}" dt="2024-09-15T23:30:29.281" v="38933" actId="165"/>
          <ac:cxnSpMkLst>
            <pc:docMk/>
            <pc:sldMk cId="678221993" sldId="1000"/>
            <ac:cxnSpMk id="201" creationId="{7DE53E7C-E490-2065-43EE-61CAF57641A5}"/>
          </ac:cxnSpMkLst>
        </pc:cxnChg>
        <pc:cxnChg chg="mod">
          <ac:chgData name="Chang,Spencer Jordan" userId="47bc148a-f66a-4a29-97b6-6d9f682b338e" providerId="ADAL" clId="{DFAB4FE0-7F34-41E0-8D28-9176CF27BDF8}" dt="2024-09-15T23:30:29.281" v="38933" actId="165"/>
          <ac:cxnSpMkLst>
            <pc:docMk/>
            <pc:sldMk cId="678221993" sldId="1000"/>
            <ac:cxnSpMk id="202" creationId="{0A857135-BE62-1C04-DA0F-BC6C399552BE}"/>
          </ac:cxnSpMkLst>
        </pc:cxnChg>
        <pc:cxnChg chg="mod">
          <ac:chgData name="Chang,Spencer Jordan" userId="47bc148a-f66a-4a29-97b6-6d9f682b338e" providerId="ADAL" clId="{DFAB4FE0-7F34-41E0-8D28-9176CF27BDF8}" dt="2024-09-15T23:30:29.281" v="38933" actId="165"/>
          <ac:cxnSpMkLst>
            <pc:docMk/>
            <pc:sldMk cId="678221993" sldId="1000"/>
            <ac:cxnSpMk id="203" creationId="{2481EBB5-74D9-84B4-0716-C995F553E8EB}"/>
          </ac:cxnSpMkLst>
        </pc:cxnChg>
        <pc:cxnChg chg="mod">
          <ac:chgData name="Chang,Spencer Jordan" userId="47bc148a-f66a-4a29-97b6-6d9f682b338e" providerId="ADAL" clId="{DFAB4FE0-7F34-41E0-8D28-9176CF27BDF8}" dt="2024-09-15T23:30:29.281" v="38933" actId="165"/>
          <ac:cxnSpMkLst>
            <pc:docMk/>
            <pc:sldMk cId="678221993" sldId="1000"/>
            <ac:cxnSpMk id="204" creationId="{43B43749-4C70-D1CC-26C0-B6F54F56D620}"/>
          </ac:cxnSpMkLst>
        </pc:cxnChg>
        <pc:cxnChg chg="mod">
          <ac:chgData name="Chang,Spencer Jordan" userId="47bc148a-f66a-4a29-97b6-6d9f682b338e" providerId="ADAL" clId="{DFAB4FE0-7F34-41E0-8D28-9176CF27BDF8}" dt="2024-09-15T23:30:29.281" v="38933" actId="165"/>
          <ac:cxnSpMkLst>
            <pc:docMk/>
            <pc:sldMk cId="678221993" sldId="1000"/>
            <ac:cxnSpMk id="205" creationId="{441541E4-DFF7-C0B1-375F-14BD443D8F32}"/>
          </ac:cxnSpMkLst>
        </pc:cxnChg>
        <pc:cxnChg chg="mod">
          <ac:chgData name="Chang,Spencer Jordan" userId="47bc148a-f66a-4a29-97b6-6d9f682b338e" providerId="ADAL" clId="{DFAB4FE0-7F34-41E0-8D28-9176CF27BDF8}" dt="2024-09-15T23:30:29.281" v="38933" actId="165"/>
          <ac:cxnSpMkLst>
            <pc:docMk/>
            <pc:sldMk cId="678221993" sldId="1000"/>
            <ac:cxnSpMk id="206" creationId="{C55F22AD-86E4-13F8-2DDE-A8797AEBD5E8}"/>
          </ac:cxnSpMkLst>
        </pc:cxnChg>
        <pc:cxnChg chg="mod">
          <ac:chgData name="Chang,Spencer Jordan" userId="47bc148a-f66a-4a29-97b6-6d9f682b338e" providerId="ADAL" clId="{DFAB4FE0-7F34-41E0-8D28-9176CF27BDF8}" dt="2024-09-15T23:30:29.281" v="38933" actId="165"/>
          <ac:cxnSpMkLst>
            <pc:docMk/>
            <pc:sldMk cId="678221993" sldId="1000"/>
            <ac:cxnSpMk id="207" creationId="{2B107770-AF9D-145B-856C-21264654595D}"/>
          </ac:cxnSpMkLst>
        </pc:cxnChg>
        <pc:cxnChg chg="mod">
          <ac:chgData name="Chang,Spencer Jordan" userId="47bc148a-f66a-4a29-97b6-6d9f682b338e" providerId="ADAL" clId="{DFAB4FE0-7F34-41E0-8D28-9176CF27BDF8}" dt="2024-09-15T23:38:37.778" v="39107"/>
          <ac:cxnSpMkLst>
            <pc:docMk/>
            <pc:sldMk cId="678221993" sldId="1000"/>
            <ac:cxnSpMk id="226" creationId="{0DC43B62-0601-267E-0F74-D8A94BBF1142}"/>
          </ac:cxnSpMkLst>
        </pc:cxnChg>
        <pc:cxnChg chg="mod">
          <ac:chgData name="Chang,Spencer Jordan" userId="47bc148a-f66a-4a29-97b6-6d9f682b338e" providerId="ADAL" clId="{DFAB4FE0-7F34-41E0-8D28-9176CF27BDF8}" dt="2024-09-15T23:38:37.778" v="39107"/>
          <ac:cxnSpMkLst>
            <pc:docMk/>
            <pc:sldMk cId="678221993" sldId="1000"/>
            <ac:cxnSpMk id="227" creationId="{2D803C1C-9FE3-1F9C-379A-FC7F752E3DCA}"/>
          </ac:cxnSpMkLst>
        </pc:cxnChg>
        <pc:cxnChg chg="mod">
          <ac:chgData name="Chang,Spencer Jordan" userId="47bc148a-f66a-4a29-97b6-6d9f682b338e" providerId="ADAL" clId="{DFAB4FE0-7F34-41E0-8D28-9176CF27BDF8}" dt="2024-09-15T23:38:37.778" v="39107"/>
          <ac:cxnSpMkLst>
            <pc:docMk/>
            <pc:sldMk cId="678221993" sldId="1000"/>
            <ac:cxnSpMk id="228" creationId="{C89A7993-8AC9-8E3B-BA5E-6E835C17C962}"/>
          </ac:cxnSpMkLst>
        </pc:cxnChg>
        <pc:cxnChg chg="mod">
          <ac:chgData name="Chang,Spencer Jordan" userId="47bc148a-f66a-4a29-97b6-6d9f682b338e" providerId="ADAL" clId="{DFAB4FE0-7F34-41E0-8D28-9176CF27BDF8}" dt="2024-09-15T23:38:37.778" v="39107"/>
          <ac:cxnSpMkLst>
            <pc:docMk/>
            <pc:sldMk cId="678221993" sldId="1000"/>
            <ac:cxnSpMk id="229" creationId="{F6E02961-42E5-9EE4-0B90-EF7B84C71360}"/>
          </ac:cxnSpMkLst>
        </pc:cxnChg>
        <pc:cxnChg chg="mod">
          <ac:chgData name="Chang,Spencer Jordan" userId="47bc148a-f66a-4a29-97b6-6d9f682b338e" providerId="ADAL" clId="{DFAB4FE0-7F34-41E0-8D28-9176CF27BDF8}" dt="2024-09-15T23:38:37.778" v="39107"/>
          <ac:cxnSpMkLst>
            <pc:docMk/>
            <pc:sldMk cId="678221993" sldId="1000"/>
            <ac:cxnSpMk id="230" creationId="{87F66FFD-D8C2-51D7-1C0B-4EDC365521E5}"/>
          </ac:cxnSpMkLst>
        </pc:cxnChg>
        <pc:cxnChg chg="mod">
          <ac:chgData name="Chang,Spencer Jordan" userId="47bc148a-f66a-4a29-97b6-6d9f682b338e" providerId="ADAL" clId="{DFAB4FE0-7F34-41E0-8D28-9176CF27BDF8}" dt="2024-09-15T23:38:37.778" v="39107"/>
          <ac:cxnSpMkLst>
            <pc:docMk/>
            <pc:sldMk cId="678221993" sldId="1000"/>
            <ac:cxnSpMk id="231" creationId="{F47A971F-2575-C995-0E19-8C7300F72240}"/>
          </ac:cxnSpMkLst>
        </pc:cxnChg>
        <pc:cxnChg chg="mod">
          <ac:chgData name="Chang,Spencer Jordan" userId="47bc148a-f66a-4a29-97b6-6d9f682b338e" providerId="ADAL" clId="{DFAB4FE0-7F34-41E0-8D28-9176CF27BDF8}" dt="2024-09-15T23:38:37.778" v="39107"/>
          <ac:cxnSpMkLst>
            <pc:docMk/>
            <pc:sldMk cId="678221993" sldId="1000"/>
            <ac:cxnSpMk id="232" creationId="{8274F254-4AE5-F722-0253-31F708516F8E}"/>
          </ac:cxnSpMkLst>
        </pc:cxnChg>
        <pc:cxnChg chg="mod">
          <ac:chgData name="Chang,Spencer Jordan" userId="47bc148a-f66a-4a29-97b6-6d9f682b338e" providerId="ADAL" clId="{DFAB4FE0-7F34-41E0-8D28-9176CF27BDF8}" dt="2024-09-15T23:38:37.778" v="39107"/>
          <ac:cxnSpMkLst>
            <pc:docMk/>
            <pc:sldMk cId="678221993" sldId="1000"/>
            <ac:cxnSpMk id="233" creationId="{00F389FB-FC0F-6FF4-92F1-435B0A563FA5}"/>
          </ac:cxnSpMkLst>
        </pc:cxnChg>
        <pc:cxnChg chg="mod">
          <ac:chgData name="Chang,Spencer Jordan" userId="47bc148a-f66a-4a29-97b6-6d9f682b338e" providerId="ADAL" clId="{DFAB4FE0-7F34-41E0-8D28-9176CF27BDF8}" dt="2024-09-15T23:38:37.778" v="39107"/>
          <ac:cxnSpMkLst>
            <pc:docMk/>
            <pc:sldMk cId="678221993" sldId="1000"/>
            <ac:cxnSpMk id="234" creationId="{99FB1C54-5872-4473-3842-FF75BB9A916D}"/>
          </ac:cxnSpMkLst>
        </pc:cxnChg>
        <pc:cxnChg chg="mod">
          <ac:chgData name="Chang,Spencer Jordan" userId="47bc148a-f66a-4a29-97b6-6d9f682b338e" providerId="ADAL" clId="{DFAB4FE0-7F34-41E0-8D28-9176CF27BDF8}" dt="2024-09-15T23:38:37.778" v="39107"/>
          <ac:cxnSpMkLst>
            <pc:docMk/>
            <pc:sldMk cId="678221993" sldId="1000"/>
            <ac:cxnSpMk id="235" creationId="{E2A2C349-91D7-397B-E7EC-5D3649EE75B6}"/>
          </ac:cxnSpMkLst>
        </pc:cxnChg>
        <pc:cxnChg chg="mod">
          <ac:chgData name="Chang,Spencer Jordan" userId="47bc148a-f66a-4a29-97b6-6d9f682b338e" providerId="ADAL" clId="{DFAB4FE0-7F34-41E0-8D28-9176CF27BDF8}" dt="2024-09-15T23:38:37.778" v="39107"/>
          <ac:cxnSpMkLst>
            <pc:docMk/>
            <pc:sldMk cId="678221993" sldId="1000"/>
            <ac:cxnSpMk id="236" creationId="{7A408737-F499-10F3-9B66-7B5A20AD8E5F}"/>
          </ac:cxnSpMkLst>
        </pc:cxnChg>
        <pc:cxnChg chg="mod">
          <ac:chgData name="Chang,Spencer Jordan" userId="47bc148a-f66a-4a29-97b6-6d9f682b338e" providerId="ADAL" clId="{DFAB4FE0-7F34-41E0-8D28-9176CF27BDF8}" dt="2024-09-15T23:38:37.778" v="39107"/>
          <ac:cxnSpMkLst>
            <pc:docMk/>
            <pc:sldMk cId="678221993" sldId="1000"/>
            <ac:cxnSpMk id="237" creationId="{9306CF82-E5C1-A2F8-8EF6-3B9BE62BF60F}"/>
          </ac:cxnSpMkLst>
        </pc:cxnChg>
        <pc:cxnChg chg="mod">
          <ac:chgData name="Chang,Spencer Jordan" userId="47bc148a-f66a-4a29-97b6-6d9f682b338e" providerId="ADAL" clId="{DFAB4FE0-7F34-41E0-8D28-9176CF27BDF8}" dt="2024-09-15T23:38:37.778" v="39107"/>
          <ac:cxnSpMkLst>
            <pc:docMk/>
            <pc:sldMk cId="678221993" sldId="1000"/>
            <ac:cxnSpMk id="238" creationId="{3E734A74-786E-35E8-0D12-F415B737D109}"/>
          </ac:cxnSpMkLst>
        </pc:cxnChg>
        <pc:cxnChg chg="mod">
          <ac:chgData name="Chang,Spencer Jordan" userId="47bc148a-f66a-4a29-97b6-6d9f682b338e" providerId="ADAL" clId="{DFAB4FE0-7F34-41E0-8D28-9176CF27BDF8}" dt="2024-09-15T23:38:37.778" v="39107"/>
          <ac:cxnSpMkLst>
            <pc:docMk/>
            <pc:sldMk cId="678221993" sldId="1000"/>
            <ac:cxnSpMk id="239" creationId="{36E1516C-B952-68EA-328B-72CF5B336045}"/>
          </ac:cxnSpMkLst>
        </pc:cxnChg>
        <pc:cxnChg chg="mod">
          <ac:chgData name="Chang,Spencer Jordan" userId="47bc148a-f66a-4a29-97b6-6d9f682b338e" providerId="ADAL" clId="{DFAB4FE0-7F34-41E0-8D28-9176CF27BDF8}" dt="2024-09-15T23:38:37.778" v="39107"/>
          <ac:cxnSpMkLst>
            <pc:docMk/>
            <pc:sldMk cId="678221993" sldId="1000"/>
            <ac:cxnSpMk id="240" creationId="{491F8E2F-089B-13EB-11BD-7FECBCF6D502}"/>
          </ac:cxnSpMkLst>
        </pc:cxnChg>
        <pc:cxnChg chg="mod">
          <ac:chgData name="Chang,Spencer Jordan" userId="47bc148a-f66a-4a29-97b6-6d9f682b338e" providerId="ADAL" clId="{DFAB4FE0-7F34-41E0-8D28-9176CF27BDF8}" dt="2024-09-15T23:38:37.778" v="39107"/>
          <ac:cxnSpMkLst>
            <pc:docMk/>
            <pc:sldMk cId="678221993" sldId="1000"/>
            <ac:cxnSpMk id="241" creationId="{76BB427E-0BE1-44C0-544B-52AF64B769F3}"/>
          </ac:cxnSpMkLst>
        </pc:cxnChg>
        <pc:cxnChg chg="mod">
          <ac:chgData name="Chang,Spencer Jordan" userId="47bc148a-f66a-4a29-97b6-6d9f682b338e" providerId="ADAL" clId="{DFAB4FE0-7F34-41E0-8D28-9176CF27BDF8}" dt="2024-09-15T23:38:37.778" v="39107"/>
          <ac:cxnSpMkLst>
            <pc:docMk/>
            <pc:sldMk cId="678221993" sldId="1000"/>
            <ac:cxnSpMk id="242" creationId="{4A0B3485-8075-52A3-0C38-C79A6D2A18DB}"/>
          </ac:cxnSpMkLst>
        </pc:cxnChg>
        <pc:cxnChg chg="mod">
          <ac:chgData name="Chang,Spencer Jordan" userId="47bc148a-f66a-4a29-97b6-6d9f682b338e" providerId="ADAL" clId="{DFAB4FE0-7F34-41E0-8D28-9176CF27BDF8}" dt="2024-09-15T23:38:37.778" v="39107"/>
          <ac:cxnSpMkLst>
            <pc:docMk/>
            <pc:sldMk cId="678221993" sldId="1000"/>
            <ac:cxnSpMk id="243" creationId="{4C953469-4B8C-9208-E230-ECDB70B320F2}"/>
          </ac:cxnSpMkLst>
        </pc:cxnChg>
        <pc:cxnChg chg="mod">
          <ac:chgData name="Chang,Spencer Jordan" userId="47bc148a-f66a-4a29-97b6-6d9f682b338e" providerId="ADAL" clId="{DFAB4FE0-7F34-41E0-8D28-9176CF27BDF8}" dt="2024-09-15T23:38:37.778" v="39107"/>
          <ac:cxnSpMkLst>
            <pc:docMk/>
            <pc:sldMk cId="678221993" sldId="1000"/>
            <ac:cxnSpMk id="244" creationId="{2F6C9B51-9D51-EE50-7B7C-7019CE8387E6}"/>
          </ac:cxnSpMkLst>
        </pc:cxnChg>
        <pc:cxnChg chg="mod">
          <ac:chgData name="Chang,Spencer Jordan" userId="47bc148a-f66a-4a29-97b6-6d9f682b338e" providerId="ADAL" clId="{DFAB4FE0-7F34-41E0-8D28-9176CF27BDF8}" dt="2024-09-15T23:38:37.778" v="39107"/>
          <ac:cxnSpMkLst>
            <pc:docMk/>
            <pc:sldMk cId="678221993" sldId="1000"/>
            <ac:cxnSpMk id="245" creationId="{0C0DFC19-402D-E744-DB5B-01312313BCF5}"/>
          </ac:cxnSpMkLst>
        </pc:cxnChg>
        <pc:cxnChg chg="mod">
          <ac:chgData name="Chang,Spencer Jordan" userId="47bc148a-f66a-4a29-97b6-6d9f682b338e" providerId="ADAL" clId="{DFAB4FE0-7F34-41E0-8D28-9176CF27BDF8}" dt="2024-09-15T23:38:37.778" v="39107"/>
          <ac:cxnSpMkLst>
            <pc:docMk/>
            <pc:sldMk cId="678221993" sldId="1000"/>
            <ac:cxnSpMk id="246" creationId="{3CFCC24B-ABF3-DC9A-15DB-32BEE748BB08}"/>
          </ac:cxnSpMkLst>
        </pc:cxnChg>
        <pc:cxnChg chg="mod">
          <ac:chgData name="Chang,Spencer Jordan" userId="47bc148a-f66a-4a29-97b6-6d9f682b338e" providerId="ADAL" clId="{DFAB4FE0-7F34-41E0-8D28-9176CF27BDF8}" dt="2024-09-15T23:38:37.778" v="39107"/>
          <ac:cxnSpMkLst>
            <pc:docMk/>
            <pc:sldMk cId="678221993" sldId="1000"/>
            <ac:cxnSpMk id="247" creationId="{1355118B-7AF2-4877-B2F1-D9092E786CDF}"/>
          </ac:cxnSpMkLst>
        </pc:cxnChg>
        <pc:cxnChg chg="mod">
          <ac:chgData name="Chang,Spencer Jordan" userId="47bc148a-f66a-4a29-97b6-6d9f682b338e" providerId="ADAL" clId="{DFAB4FE0-7F34-41E0-8D28-9176CF27BDF8}" dt="2024-09-15T23:38:37.778" v="39107"/>
          <ac:cxnSpMkLst>
            <pc:docMk/>
            <pc:sldMk cId="678221993" sldId="1000"/>
            <ac:cxnSpMk id="248" creationId="{F3208BCD-7361-4E51-237A-9BC4210FD199}"/>
          </ac:cxnSpMkLst>
        </pc:cxnChg>
        <pc:cxnChg chg="mod">
          <ac:chgData name="Chang,Spencer Jordan" userId="47bc148a-f66a-4a29-97b6-6d9f682b338e" providerId="ADAL" clId="{DFAB4FE0-7F34-41E0-8D28-9176CF27BDF8}" dt="2024-09-15T23:38:37.778" v="39107"/>
          <ac:cxnSpMkLst>
            <pc:docMk/>
            <pc:sldMk cId="678221993" sldId="1000"/>
            <ac:cxnSpMk id="249" creationId="{F0A0FEF9-F63F-0834-AC6E-7C7DA85900BC}"/>
          </ac:cxnSpMkLst>
        </pc:cxnChg>
        <pc:cxnChg chg="mod">
          <ac:chgData name="Chang,Spencer Jordan" userId="47bc148a-f66a-4a29-97b6-6d9f682b338e" providerId="ADAL" clId="{DFAB4FE0-7F34-41E0-8D28-9176CF27BDF8}" dt="2024-09-15T23:38:37.778" v="39107"/>
          <ac:cxnSpMkLst>
            <pc:docMk/>
            <pc:sldMk cId="678221993" sldId="1000"/>
            <ac:cxnSpMk id="250" creationId="{A1BB3CE0-6612-B521-E4B5-E609474FD83D}"/>
          </ac:cxnSpMkLst>
        </pc:cxnChg>
        <pc:cxnChg chg="mod">
          <ac:chgData name="Chang,Spencer Jordan" userId="47bc148a-f66a-4a29-97b6-6d9f682b338e" providerId="ADAL" clId="{DFAB4FE0-7F34-41E0-8D28-9176CF27BDF8}" dt="2024-09-15T23:38:37.778" v="39107"/>
          <ac:cxnSpMkLst>
            <pc:docMk/>
            <pc:sldMk cId="678221993" sldId="1000"/>
            <ac:cxnSpMk id="251" creationId="{C50B8D8E-4E16-3D79-DAB1-E5742AC46520}"/>
          </ac:cxnSpMkLst>
        </pc:cxnChg>
        <pc:cxnChg chg="mod">
          <ac:chgData name="Chang,Spencer Jordan" userId="47bc148a-f66a-4a29-97b6-6d9f682b338e" providerId="ADAL" clId="{DFAB4FE0-7F34-41E0-8D28-9176CF27BDF8}" dt="2024-09-15T23:38:37.778" v="39107"/>
          <ac:cxnSpMkLst>
            <pc:docMk/>
            <pc:sldMk cId="678221993" sldId="1000"/>
            <ac:cxnSpMk id="252" creationId="{BF18A442-F218-44CF-AF04-D4C422CF1B8E}"/>
          </ac:cxnSpMkLst>
        </pc:cxnChg>
        <pc:cxnChg chg="mod">
          <ac:chgData name="Chang,Spencer Jordan" userId="47bc148a-f66a-4a29-97b6-6d9f682b338e" providerId="ADAL" clId="{DFAB4FE0-7F34-41E0-8D28-9176CF27BDF8}" dt="2024-09-15T23:38:37.778" v="39107"/>
          <ac:cxnSpMkLst>
            <pc:docMk/>
            <pc:sldMk cId="678221993" sldId="1000"/>
            <ac:cxnSpMk id="253" creationId="{320A7742-673B-0E2A-1C1D-AE5772435BE8}"/>
          </ac:cxnSpMkLst>
        </pc:cxnChg>
        <pc:cxnChg chg="mod">
          <ac:chgData name="Chang,Spencer Jordan" userId="47bc148a-f66a-4a29-97b6-6d9f682b338e" providerId="ADAL" clId="{DFAB4FE0-7F34-41E0-8D28-9176CF27BDF8}" dt="2024-09-15T23:38:37.778" v="39107"/>
          <ac:cxnSpMkLst>
            <pc:docMk/>
            <pc:sldMk cId="678221993" sldId="1000"/>
            <ac:cxnSpMk id="254" creationId="{2A300755-F553-3166-5C46-ADE64AFA5E20}"/>
          </ac:cxnSpMkLst>
        </pc:cxnChg>
        <pc:cxnChg chg="mod">
          <ac:chgData name="Chang,Spencer Jordan" userId="47bc148a-f66a-4a29-97b6-6d9f682b338e" providerId="ADAL" clId="{DFAB4FE0-7F34-41E0-8D28-9176CF27BDF8}" dt="2024-09-15T23:38:37.778" v="39107"/>
          <ac:cxnSpMkLst>
            <pc:docMk/>
            <pc:sldMk cId="678221993" sldId="1000"/>
            <ac:cxnSpMk id="255" creationId="{D5F8065F-8A07-FD01-0E99-FB4A5AC864E1}"/>
          </ac:cxnSpMkLst>
        </pc:cxnChg>
        <pc:cxnChg chg="mod">
          <ac:chgData name="Chang,Spencer Jordan" userId="47bc148a-f66a-4a29-97b6-6d9f682b338e" providerId="ADAL" clId="{DFAB4FE0-7F34-41E0-8D28-9176CF27BDF8}" dt="2024-09-15T23:38:37.778" v="39107"/>
          <ac:cxnSpMkLst>
            <pc:docMk/>
            <pc:sldMk cId="678221993" sldId="1000"/>
            <ac:cxnSpMk id="256" creationId="{E34A6AB8-F9F5-E7B5-785F-2D05EDAAEC55}"/>
          </ac:cxnSpMkLst>
        </pc:cxnChg>
        <pc:cxnChg chg="mod">
          <ac:chgData name="Chang,Spencer Jordan" userId="47bc148a-f66a-4a29-97b6-6d9f682b338e" providerId="ADAL" clId="{DFAB4FE0-7F34-41E0-8D28-9176CF27BDF8}" dt="2024-09-15T23:38:37.778" v="39107"/>
          <ac:cxnSpMkLst>
            <pc:docMk/>
            <pc:sldMk cId="678221993" sldId="1000"/>
            <ac:cxnSpMk id="257" creationId="{610424C0-AAE7-A9CF-BDE2-AF5511502065}"/>
          </ac:cxnSpMkLst>
        </pc:cxnChg>
        <pc:cxnChg chg="mod">
          <ac:chgData name="Chang,Spencer Jordan" userId="47bc148a-f66a-4a29-97b6-6d9f682b338e" providerId="ADAL" clId="{DFAB4FE0-7F34-41E0-8D28-9176CF27BDF8}" dt="2024-09-15T23:38:37.778" v="39107"/>
          <ac:cxnSpMkLst>
            <pc:docMk/>
            <pc:sldMk cId="678221993" sldId="1000"/>
            <ac:cxnSpMk id="258" creationId="{51AE6F95-02B3-A10B-E124-FCE3B78066F9}"/>
          </ac:cxnSpMkLst>
        </pc:cxnChg>
        <pc:cxnChg chg="mod">
          <ac:chgData name="Chang,Spencer Jordan" userId="47bc148a-f66a-4a29-97b6-6d9f682b338e" providerId="ADAL" clId="{DFAB4FE0-7F34-41E0-8D28-9176CF27BDF8}" dt="2024-09-15T23:38:37.778" v="39107"/>
          <ac:cxnSpMkLst>
            <pc:docMk/>
            <pc:sldMk cId="678221993" sldId="1000"/>
            <ac:cxnSpMk id="259" creationId="{1A6DE780-8132-4941-B1C5-A91AD6B43BE5}"/>
          </ac:cxnSpMkLst>
        </pc:cxnChg>
        <pc:cxnChg chg="mod">
          <ac:chgData name="Chang,Spencer Jordan" userId="47bc148a-f66a-4a29-97b6-6d9f682b338e" providerId="ADAL" clId="{DFAB4FE0-7F34-41E0-8D28-9176CF27BDF8}" dt="2024-09-15T23:38:37.778" v="39107"/>
          <ac:cxnSpMkLst>
            <pc:docMk/>
            <pc:sldMk cId="678221993" sldId="1000"/>
            <ac:cxnSpMk id="260" creationId="{9A321A0F-9100-AD25-B811-1A2983D16C4A}"/>
          </ac:cxnSpMkLst>
        </pc:cxnChg>
        <pc:cxnChg chg="mod">
          <ac:chgData name="Chang,Spencer Jordan" userId="47bc148a-f66a-4a29-97b6-6d9f682b338e" providerId="ADAL" clId="{DFAB4FE0-7F34-41E0-8D28-9176CF27BDF8}" dt="2024-09-15T23:38:37.778" v="39107"/>
          <ac:cxnSpMkLst>
            <pc:docMk/>
            <pc:sldMk cId="678221993" sldId="1000"/>
            <ac:cxnSpMk id="261" creationId="{79D8B0FD-3E3B-4909-0735-1F42AF63B09D}"/>
          </ac:cxnSpMkLst>
        </pc:cxnChg>
        <pc:cxnChg chg="mod">
          <ac:chgData name="Chang,Spencer Jordan" userId="47bc148a-f66a-4a29-97b6-6d9f682b338e" providerId="ADAL" clId="{DFAB4FE0-7F34-41E0-8D28-9176CF27BDF8}" dt="2024-09-15T23:38:37.778" v="39107"/>
          <ac:cxnSpMkLst>
            <pc:docMk/>
            <pc:sldMk cId="678221993" sldId="1000"/>
            <ac:cxnSpMk id="262" creationId="{FDFB60F9-1A9E-BEF7-8A92-61C9D7F4D4FF}"/>
          </ac:cxnSpMkLst>
        </pc:cxnChg>
        <pc:cxnChg chg="mod">
          <ac:chgData name="Chang,Spencer Jordan" userId="47bc148a-f66a-4a29-97b6-6d9f682b338e" providerId="ADAL" clId="{DFAB4FE0-7F34-41E0-8D28-9176CF27BDF8}" dt="2024-09-15T23:38:37.778" v="39107"/>
          <ac:cxnSpMkLst>
            <pc:docMk/>
            <pc:sldMk cId="678221993" sldId="1000"/>
            <ac:cxnSpMk id="263" creationId="{D6E023A4-B469-ECD3-F614-3A07E1112E1F}"/>
          </ac:cxnSpMkLst>
        </pc:cxnChg>
        <pc:cxnChg chg="mod">
          <ac:chgData name="Chang,Spencer Jordan" userId="47bc148a-f66a-4a29-97b6-6d9f682b338e" providerId="ADAL" clId="{DFAB4FE0-7F34-41E0-8D28-9176CF27BDF8}" dt="2024-09-15T23:38:37.778" v="39107"/>
          <ac:cxnSpMkLst>
            <pc:docMk/>
            <pc:sldMk cId="678221993" sldId="1000"/>
            <ac:cxnSpMk id="264" creationId="{3C1424AC-E3B8-42BA-5A0B-08EEC25A4AD7}"/>
          </ac:cxnSpMkLst>
        </pc:cxnChg>
        <pc:cxnChg chg="mod">
          <ac:chgData name="Chang,Spencer Jordan" userId="47bc148a-f66a-4a29-97b6-6d9f682b338e" providerId="ADAL" clId="{DFAB4FE0-7F34-41E0-8D28-9176CF27BDF8}" dt="2024-09-15T23:38:37.778" v="39107"/>
          <ac:cxnSpMkLst>
            <pc:docMk/>
            <pc:sldMk cId="678221993" sldId="1000"/>
            <ac:cxnSpMk id="265" creationId="{3A58CD87-252D-945A-1C3C-02D552C05656}"/>
          </ac:cxnSpMkLst>
        </pc:cxnChg>
      </pc:sldChg>
      <pc:sldChg chg="modSp add del mod modNotesTx">
        <pc:chgData name="Chang,Spencer Jordan" userId="47bc148a-f66a-4a29-97b6-6d9f682b338e" providerId="ADAL" clId="{DFAB4FE0-7F34-41E0-8D28-9176CF27BDF8}" dt="2024-09-28T17:48:36.449" v="55836" actId="14100"/>
        <pc:sldMkLst>
          <pc:docMk/>
          <pc:sldMk cId="1379955837" sldId="1000"/>
        </pc:sldMkLst>
        <pc:picChg chg="mod">
          <ac:chgData name="Chang,Spencer Jordan" userId="47bc148a-f66a-4a29-97b6-6d9f682b338e" providerId="ADAL" clId="{DFAB4FE0-7F34-41E0-8D28-9176CF27BDF8}" dt="2024-09-28T17:47:01.515" v="55832" actId="14100"/>
          <ac:picMkLst>
            <pc:docMk/>
            <pc:sldMk cId="1379955837" sldId="1000"/>
            <ac:picMk id="8" creationId="{109EFBA1-5B10-1C49-E974-1456F06520E2}"/>
          </ac:picMkLst>
        </pc:picChg>
        <pc:picChg chg="mod">
          <ac:chgData name="Chang,Spencer Jordan" userId="47bc148a-f66a-4a29-97b6-6d9f682b338e" providerId="ADAL" clId="{DFAB4FE0-7F34-41E0-8D28-9176CF27BDF8}" dt="2024-09-28T17:47:01.515" v="55832" actId="14100"/>
          <ac:picMkLst>
            <pc:docMk/>
            <pc:sldMk cId="1379955837" sldId="1000"/>
            <ac:picMk id="26" creationId="{849A900A-A381-3A02-9A20-2D056BCB5FC4}"/>
          </ac:picMkLst>
        </pc:picChg>
        <pc:cxnChg chg="mod">
          <ac:chgData name="Chang,Spencer Jordan" userId="47bc148a-f66a-4a29-97b6-6d9f682b338e" providerId="ADAL" clId="{DFAB4FE0-7F34-41E0-8D28-9176CF27BDF8}" dt="2024-09-28T17:47:15.842" v="55834" actId="14100"/>
          <ac:cxnSpMkLst>
            <pc:docMk/>
            <pc:sldMk cId="1379955837" sldId="1000"/>
            <ac:cxnSpMk id="21" creationId="{72F4DFB5-825F-C8F6-C9A2-2759B47939B0}"/>
          </ac:cxnSpMkLst>
        </pc:cxnChg>
        <pc:cxnChg chg="mod">
          <ac:chgData name="Chang,Spencer Jordan" userId="47bc148a-f66a-4a29-97b6-6d9f682b338e" providerId="ADAL" clId="{DFAB4FE0-7F34-41E0-8D28-9176CF27BDF8}" dt="2024-09-28T17:47:13.252" v="55833" actId="14100"/>
          <ac:cxnSpMkLst>
            <pc:docMk/>
            <pc:sldMk cId="1379955837" sldId="1000"/>
            <ac:cxnSpMk id="22" creationId="{CF766825-64F9-F664-A5BD-4844E18F77DB}"/>
          </ac:cxnSpMkLst>
        </pc:cxnChg>
        <pc:cxnChg chg="mod">
          <ac:chgData name="Chang,Spencer Jordan" userId="47bc148a-f66a-4a29-97b6-6d9f682b338e" providerId="ADAL" clId="{DFAB4FE0-7F34-41E0-8D28-9176CF27BDF8}" dt="2024-09-28T17:48:36.449" v="55836" actId="14100"/>
          <ac:cxnSpMkLst>
            <pc:docMk/>
            <pc:sldMk cId="1379955837" sldId="1000"/>
            <ac:cxnSpMk id="25" creationId="{91348CD6-3BB7-7DEA-3101-70C6C05DC10A}"/>
          </ac:cxnSpMkLst>
        </pc:cxnChg>
      </pc:sldChg>
      <pc:sldChg chg="addSp delSp modSp add mod modTransition modClrScheme modAnim chgLayout modNotesTx">
        <pc:chgData name="Chang,Spencer Jordan" userId="47bc148a-f66a-4a29-97b6-6d9f682b338e" providerId="ADAL" clId="{DFAB4FE0-7F34-41E0-8D28-9176CF27BDF8}" dt="2024-09-18T17:32:05.182" v="48039" actId="20577"/>
        <pc:sldMkLst>
          <pc:docMk/>
          <pc:sldMk cId="2633364433" sldId="1001"/>
        </pc:sldMkLst>
        <pc:spChg chg="add mod ord">
          <ac:chgData name="Chang,Spencer Jordan" userId="47bc148a-f66a-4a29-97b6-6d9f682b338e" providerId="ADAL" clId="{DFAB4FE0-7F34-41E0-8D28-9176CF27BDF8}" dt="2024-09-15T21:05:45.746" v="36155" actId="1076"/>
          <ac:spMkLst>
            <pc:docMk/>
            <pc:sldMk cId="2633364433" sldId="1001"/>
            <ac:spMk id="2" creationId="{1AC222D5-F46D-7775-2A80-5210066B1E0F}"/>
          </ac:spMkLst>
        </pc:spChg>
        <pc:spChg chg="del">
          <ac:chgData name="Chang,Spencer Jordan" userId="47bc148a-f66a-4a29-97b6-6d9f682b338e" providerId="ADAL" clId="{DFAB4FE0-7F34-41E0-8D28-9176CF27BDF8}" dt="2024-09-15T21:05:35.152" v="36150" actId="478"/>
          <ac:spMkLst>
            <pc:docMk/>
            <pc:sldMk cId="2633364433" sldId="1001"/>
            <ac:spMk id="3" creationId="{33C7E327-6E6D-E939-605E-FA0C28E9A37A}"/>
          </ac:spMkLst>
        </pc:spChg>
        <pc:spChg chg="add del mod">
          <ac:chgData name="Chang,Spencer Jordan" userId="47bc148a-f66a-4a29-97b6-6d9f682b338e" providerId="ADAL" clId="{DFAB4FE0-7F34-41E0-8D28-9176CF27BDF8}" dt="2024-09-17T14:38:41.586" v="47492" actId="478"/>
          <ac:spMkLst>
            <pc:docMk/>
            <pc:sldMk cId="2633364433" sldId="1001"/>
            <ac:spMk id="3" creationId="{3C86B255-8EC1-28DB-335F-C459F99EA88E}"/>
          </ac:spMkLst>
        </pc:spChg>
        <pc:spChg chg="add mod ord">
          <ac:chgData name="Chang,Spencer Jordan" userId="47bc148a-f66a-4a29-97b6-6d9f682b338e" providerId="ADAL" clId="{DFAB4FE0-7F34-41E0-8D28-9176CF27BDF8}" dt="2024-09-15T21:09:08.824" v="36419" actId="242"/>
          <ac:spMkLst>
            <pc:docMk/>
            <pc:sldMk cId="2633364433" sldId="1001"/>
            <ac:spMk id="4" creationId="{29EAFF86-324D-76E8-B93E-96220E154877}"/>
          </ac:spMkLst>
        </pc:spChg>
        <pc:spChg chg="mod ord">
          <ac:chgData name="Chang,Spencer Jordan" userId="47bc148a-f66a-4a29-97b6-6d9f682b338e" providerId="ADAL" clId="{DFAB4FE0-7F34-41E0-8D28-9176CF27BDF8}" dt="2024-09-15T21:04:48.281" v="36132" actId="700"/>
          <ac:spMkLst>
            <pc:docMk/>
            <pc:sldMk cId="2633364433" sldId="1001"/>
            <ac:spMk id="5" creationId="{807E05EF-90EA-F59A-ED36-1182D2AD36F7}"/>
          </ac:spMkLst>
        </pc:spChg>
        <pc:spChg chg="add del mod ord">
          <ac:chgData name="Chang,Spencer Jordan" userId="47bc148a-f66a-4a29-97b6-6d9f682b338e" providerId="ADAL" clId="{DFAB4FE0-7F34-41E0-8D28-9176CF27BDF8}" dt="2024-09-15T21:04:51.432" v="36134"/>
          <ac:spMkLst>
            <pc:docMk/>
            <pc:sldMk cId="2633364433" sldId="1001"/>
            <ac:spMk id="6" creationId="{A4304D02-6DAE-89C9-C021-1AD2AF9D9451}"/>
          </ac:spMkLst>
        </pc:spChg>
        <pc:spChg chg="mod">
          <ac:chgData name="Chang,Spencer Jordan" userId="47bc148a-f66a-4a29-97b6-6d9f682b338e" providerId="ADAL" clId="{DFAB4FE0-7F34-41E0-8D28-9176CF27BDF8}" dt="2024-09-15T21:05:24.009" v="36148" actId="1076"/>
          <ac:spMkLst>
            <pc:docMk/>
            <pc:sldMk cId="2633364433" sldId="1001"/>
            <ac:spMk id="12" creationId="{99AA90E7-29C7-6DB2-0CA9-80FD1EA5EDF2}"/>
          </ac:spMkLst>
        </pc:spChg>
        <pc:graphicFrameChg chg="add mod modGraphic">
          <ac:chgData name="Chang,Spencer Jordan" userId="47bc148a-f66a-4a29-97b6-6d9f682b338e" providerId="ADAL" clId="{DFAB4FE0-7F34-41E0-8D28-9176CF27BDF8}" dt="2024-09-15T21:10:43.792" v="36435" actId="113"/>
          <ac:graphicFrameMkLst>
            <pc:docMk/>
            <pc:sldMk cId="2633364433" sldId="1001"/>
            <ac:graphicFrameMk id="8" creationId="{1C24A4B1-D61A-4569-C0E5-65080E2492C9}"/>
          </ac:graphicFrameMkLst>
        </pc:graphicFrameChg>
        <pc:graphicFrameChg chg="del mod modGraphic">
          <ac:chgData name="Chang,Spencer Jordan" userId="47bc148a-f66a-4a29-97b6-6d9f682b338e" providerId="ADAL" clId="{DFAB4FE0-7F34-41E0-8D28-9176CF27BDF8}" dt="2024-09-15T21:04:50.747" v="36133" actId="21"/>
          <ac:graphicFrameMkLst>
            <pc:docMk/>
            <pc:sldMk cId="2633364433" sldId="1001"/>
            <ac:graphicFrameMk id="14" creationId="{1C24A4B1-D61A-4569-C0E5-65080E2492C9}"/>
          </ac:graphicFrameMkLst>
        </pc:graphicFrameChg>
      </pc:sldChg>
      <pc:sldChg chg="modSp add del mod">
        <pc:chgData name="Chang,Spencer Jordan" userId="47bc148a-f66a-4a29-97b6-6d9f682b338e" providerId="ADAL" clId="{DFAB4FE0-7F34-41E0-8D28-9176CF27BDF8}" dt="2024-09-28T17:48:23.998" v="55835" actId="14100"/>
        <pc:sldMkLst>
          <pc:docMk/>
          <pc:sldMk cId="1887319537" sldId="1002"/>
        </pc:sldMkLst>
        <pc:cxnChg chg="mod">
          <ac:chgData name="Chang,Spencer Jordan" userId="47bc148a-f66a-4a29-97b6-6d9f682b338e" providerId="ADAL" clId="{DFAB4FE0-7F34-41E0-8D28-9176CF27BDF8}" dt="2024-09-28T17:48:23.998" v="55835" actId="14100"/>
          <ac:cxnSpMkLst>
            <pc:docMk/>
            <pc:sldMk cId="1887319537" sldId="1002"/>
            <ac:cxnSpMk id="195" creationId="{C4A12EC2-6D37-75A6-FC5B-D91833C8DF50}"/>
          </ac:cxnSpMkLst>
        </pc:cxnChg>
      </pc:sldChg>
      <pc:sldChg chg="addSp delSp modSp add del mod">
        <pc:chgData name="Chang,Spencer Jordan" userId="47bc148a-f66a-4a29-97b6-6d9f682b338e" providerId="ADAL" clId="{DFAB4FE0-7F34-41E0-8D28-9176CF27BDF8}" dt="2024-09-15T23:14:56.738" v="38264" actId="47"/>
        <pc:sldMkLst>
          <pc:docMk/>
          <pc:sldMk cId="3611872098" sldId="1002"/>
        </pc:sldMkLst>
        <pc:spChg chg="del">
          <ac:chgData name="Chang,Spencer Jordan" userId="47bc148a-f66a-4a29-97b6-6d9f682b338e" providerId="ADAL" clId="{DFAB4FE0-7F34-41E0-8D28-9176CF27BDF8}" dt="2024-09-15T23:04:15.165" v="38061" actId="478"/>
          <ac:spMkLst>
            <pc:docMk/>
            <pc:sldMk cId="3611872098" sldId="1002"/>
            <ac:spMk id="2" creationId="{8334A02F-A604-B47A-580B-1CB424681225}"/>
          </ac:spMkLst>
        </pc:spChg>
        <pc:spChg chg="add del mod">
          <ac:chgData name="Chang,Spencer Jordan" userId="47bc148a-f66a-4a29-97b6-6d9f682b338e" providerId="ADAL" clId="{DFAB4FE0-7F34-41E0-8D28-9176CF27BDF8}" dt="2024-09-15T23:04:16.805" v="38062" actId="478"/>
          <ac:spMkLst>
            <pc:docMk/>
            <pc:sldMk cId="3611872098" sldId="1002"/>
            <ac:spMk id="4" creationId="{C56EFB93-9195-2B39-6352-9111E2C4E476}"/>
          </ac:spMkLst>
        </pc:spChg>
        <pc:spChg chg="mod">
          <ac:chgData name="Chang,Spencer Jordan" userId="47bc148a-f66a-4a29-97b6-6d9f682b338e" providerId="ADAL" clId="{DFAB4FE0-7F34-41E0-8D28-9176CF27BDF8}" dt="2024-09-15T23:04:55.522" v="38075" actId="1076"/>
          <ac:spMkLst>
            <pc:docMk/>
            <pc:sldMk cId="3611872098" sldId="1002"/>
            <ac:spMk id="16" creationId="{6C18044E-6D3D-EC5C-DD74-F665B15ECBDA}"/>
          </ac:spMkLst>
        </pc:spChg>
        <pc:spChg chg="mod">
          <ac:chgData name="Chang,Spencer Jordan" userId="47bc148a-f66a-4a29-97b6-6d9f682b338e" providerId="ADAL" clId="{DFAB4FE0-7F34-41E0-8D28-9176CF27BDF8}" dt="2024-09-15T23:04:34.961" v="38068" actId="1076"/>
          <ac:spMkLst>
            <pc:docMk/>
            <pc:sldMk cId="3611872098" sldId="1002"/>
            <ac:spMk id="17" creationId="{F1E775D1-1883-6809-8AA0-848BD8C45CEC}"/>
          </ac:spMkLst>
        </pc:spChg>
        <pc:grpChg chg="mod">
          <ac:chgData name="Chang,Spencer Jordan" userId="47bc148a-f66a-4a29-97b6-6d9f682b338e" providerId="ADAL" clId="{DFAB4FE0-7F34-41E0-8D28-9176CF27BDF8}" dt="2024-09-15T23:04:51.144" v="38074" actId="1076"/>
          <ac:grpSpMkLst>
            <pc:docMk/>
            <pc:sldMk cId="3611872098" sldId="1002"/>
            <ac:grpSpMk id="58" creationId="{4129C6A1-CF5C-D84C-01D1-F162716F602A}"/>
          </ac:grpSpMkLst>
        </pc:grpChg>
        <pc:grpChg chg="mod">
          <ac:chgData name="Chang,Spencer Jordan" userId="47bc148a-f66a-4a29-97b6-6d9f682b338e" providerId="ADAL" clId="{DFAB4FE0-7F34-41E0-8D28-9176CF27BDF8}" dt="2024-09-15T23:04:51.144" v="38074" actId="1076"/>
          <ac:grpSpMkLst>
            <pc:docMk/>
            <pc:sldMk cId="3611872098" sldId="1002"/>
            <ac:grpSpMk id="62" creationId="{DD2F3C2A-E3AC-F0BC-EF4C-257B1B744427}"/>
          </ac:grpSpMkLst>
        </pc:grpChg>
        <pc:grpChg chg="mod">
          <ac:chgData name="Chang,Spencer Jordan" userId="47bc148a-f66a-4a29-97b6-6d9f682b338e" providerId="ADAL" clId="{DFAB4FE0-7F34-41E0-8D28-9176CF27BDF8}" dt="2024-09-15T23:04:51.144" v="38074" actId="1076"/>
          <ac:grpSpMkLst>
            <pc:docMk/>
            <pc:sldMk cId="3611872098" sldId="1002"/>
            <ac:grpSpMk id="65" creationId="{E4BD82A9-4582-FA2F-00E1-E8A9A23D372F}"/>
          </ac:grpSpMkLst>
        </pc:grpChg>
        <pc:grpChg chg="mod">
          <ac:chgData name="Chang,Spencer Jordan" userId="47bc148a-f66a-4a29-97b6-6d9f682b338e" providerId="ADAL" clId="{DFAB4FE0-7F34-41E0-8D28-9176CF27BDF8}" dt="2024-09-15T23:04:51.144" v="38074" actId="1076"/>
          <ac:grpSpMkLst>
            <pc:docMk/>
            <pc:sldMk cId="3611872098" sldId="1002"/>
            <ac:grpSpMk id="66" creationId="{CFE91633-6618-EAB5-3A1E-F00D0FEAA329}"/>
          </ac:grpSpMkLst>
        </pc:grpChg>
        <pc:picChg chg="mod">
          <ac:chgData name="Chang,Spencer Jordan" userId="47bc148a-f66a-4a29-97b6-6d9f682b338e" providerId="ADAL" clId="{DFAB4FE0-7F34-41E0-8D28-9176CF27BDF8}" dt="2024-09-15T23:04:55.522" v="38075" actId="1076"/>
          <ac:picMkLst>
            <pc:docMk/>
            <pc:sldMk cId="3611872098" sldId="1002"/>
            <ac:picMk id="6" creationId="{44BAF71B-11B2-E6F2-FF64-8C7966BCB451}"/>
          </ac:picMkLst>
        </pc:picChg>
        <pc:picChg chg="mod">
          <ac:chgData name="Chang,Spencer Jordan" userId="47bc148a-f66a-4a29-97b6-6d9f682b338e" providerId="ADAL" clId="{DFAB4FE0-7F34-41E0-8D28-9176CF27BDF8}" dt="2024-09-15T23:05:13.344" v="38079" actId="1076"/>
          <ac:picMkLst>
            <pc:docMk/>
            <pc:sldMk cId="3611872098" sldId="1002"/>
            <ac:picMk id="7" creationId="{A7A8BD3C-43B1-1BC0-9217-7491968158F7}"/>
          </ac:picMkLst>
        </pc:picChg>
        <pc:picChg chg="mod">
          <ac:chgData name="Chang,Spencer Jordan" userId="47bc148a-f66a-4a29-97b6-6d9f682b338e" providerId="ADAL" clId="{DFAB4FE0-7F34-41E0-8D28-9176CF27BDF8}" dt="2024-09-15T23:04:34.961" v="38068" actId="1076"/>
          <ac:picMkLst>
            <pc:docMk/>
            <pc:sldMk cId="3611872098" sldId="1002"/>
            <ac:picMk id="11" creationId="{68092A22-2BE1-7E0D-8BA0-40AE693B4E6D}"/>
          </ac:picMkLst>
        </pc:picChg>
        <pc:picChg chg="mod">
          <ac:chgData name="Chang,Spencer Jordan" userId="47bc148a-f66a-4a29-97b6-6d9f682b338e" providerId="ADAL" clId="{DFAB4FE0-7F34-41E0-8D28-9176CF27BDF8}" dt="2024-09-15T23:05:06.615" v="38076" actId="14100"/>
          <ac:picMkLst>
            <pc:docMk/>
            <pc:sldMk cId="3611872098" sldId="1002"/>
            <ac:picMk id="54" creationId="{856FC284-00BF-C018-C0ED-E53F33C2E62C}"/>
          </ac:picMkLst>
        </pc:picChg>
        <pc:picChg chg="mod">
          <ac:chgData name="Chang,Spencer Jordan" userId="47bc148a-f66a-4a29-97b6-6d9f682b338e" providerId="ADAL" clId="{DFAB4FE0-7F34-41E0-8D28-9176CF27BDF8}" dt="2024-09-15T23:05:06.615" v="38076" actId="14100"/>
          <ac:picMkLst>
            <pc:docMk/>
            <pc:sldMk cId="3611872098" sldId="1002"/>
            <ac:picMk id="55" creationId="{AAA7E038-C0E6-5C6C-EE76-BCEE3EA21359}"/>
          </ac:picMkLst>
        </pc:picChg>
        <pc:cxnChg chg="mod">
          <ac:chgData name="Chang,Spencer Jordan" userId="47bc148a-f66a-4a29-97b6-6d9f682b338e" providerId="ADAL" clId="{DFAB4FE0-7F34-41E0-8D28-9176CF27BDF8}" dt="2024-09-15T23:04:34.961" v="38068" actId="1076"/>
          <ac:cxnSpMkLst>
            <pc:docMk/>
            <pc:sldMk cId="3611872098" sldId="1002"/>
            <ac:cxnSpMk id="12" creationId="{A80A2087-D164-EF76-4069-ED03B930FC29}"/>
          </ac:cxnSpMkLst>
        </pc:cxnChg>
        <pc:cxnChg chg="mod">
          <ac:chgData name="Chang,Spencer Jordan" userId="47bc148a-f66a-4a29-97b6-6d9f682b338e" providerId="ADAL" clId="{DFAB4FE0-7F34-41E0-8D28-9176CF27BDF8}" dt="2024-09-15T23:04:55.522" v="38075" actId="1076"/>
          <ac:cxnSpMkLst>
            <pc:docMk/>
            <pc:sldMk cId="3611872098" sldId="1002"/>
            <ac:cxnSpMk id="13" creationId="{15EF69FE-484D-84BF-7F95-3C3362523DA4}"/>
          </ac:cxnSpMkLst>
        </pc:cxnChg>
        <pc:cxnChg chg="mod">
          <ac:chgData name="Chang,Spencer Jordan" userId="47bc148a-f66a-4a29-97b6-6d9f682b338e" providerId="ADAL" clId="{DFAB4FE0-7F34-41E0-8D28-9176CF27BDF8}" dt="2024-09-15T23:04:55.522" v="38075" actId="1076"/>
          <ac:cxnSpMkLst>
            <pc:docMk/>
            <pc:sldMk cId="3611872098" sldId="1002"/>
            <ac:cxnSpMk id="21" creationId="{72F4DFB5-825F-C8F6-C9A2-2759B47939B0}"/>
          </ac:cxnSpMkLst>
        </pc:cxnChg>
        <pc:cxnChg chg="mod">
          <ac:chgData name="Chang,Spencer Jordan" userId="47bc148a-f66a-4a29-97b6-6d9f682b338e" providerId="ADAL" clId="{DFAB4FE0-7F34-41E0-8D28-9176CF27BDF8}" dt="2024-09-15T23:04:34.961" v="38068" actId="1076"/>
          <ac:cxnSpMkLst>
            <pc:docMk/>
            <pc:sldMk cId="3611872098" sldId="1002"/>
            <ac:cxnSpMk id="22" creationId="{CF766825-64F9-F664-A5BD-4844E18F77DB}"/>
          </ac:cxnSpMkLst>
        </pc:cxnChg>
      </pc:sldChg>
      <pc:sldChg chg="addSp delSp modSp add del mod modTransition delAnim modAnim">
        <pc:chgData name="Chang,Spencer Jordan" userId="47bc148a-f66a-4a29-97b6-6d9f682b338e" providerId="ADAL" clId="{DFAB4FE0-7F34-41E0-8D28-9176CF27BDF8}" dt="2024-09-17T12:07:16.604" v="46673" actId="2696"/>
        <pc:sldMkLst>
          <pc:docMk/>
          <pc:sldMk cId="3864673464" sldId="1002"/>
        </pc:sldMkLst>
        <pc:spChg chg="del">
          <ac:chgData name="Chang,Spencer Jordan" userId="47bc148a-f66a-4a29-97b6-6d9f682b338e" providerId="ADAL" clId="{DFAB4FE0-7F34-41E0-8D28-9176CF27BDF8}" dt="2024-09-15T23:40:17.019" v="39113" actId="478"/>
          <ac:spMkLst>
            <pc:docMk/>
            <pc:sldMk cId="3864673464" sldId="1002"/>
            <ac:spMk id="42" creationId="{32774DB2-62FD-D94C-750D-E7C014894403}"/>
          </ac:spMkLst>
        </pc:spChg>
        <pc:spChg chg="mod">
          <ac:chgData name="Chang,Spencer Jordan" userId="47bc148a-f66a-4a29-97b6-6d9f682b338e" providerId="ADAL" clId="{DFAB4FE0-7F34-41E0-8D28-9176CF27BDF8}" dt="2024-09-15T23:37:44.006" v="39101"/>
          <ac:spMkLst>
            <pc:docMk/>
            <pc:sldMk cId="3864673464" sldId="1002"/>
            <ac:spMk id="53" creationId="{E51EA2BC-F2AD-9869-0ED7-995D965B55B1}"/>
          </ac:spMkLst>
        </pc:spChg>
        <pc:spChg chg="mod">
          <ac:chgData name="Chang,Spencer Jordan" userId="47bc148a-f66a-4a29-97b6-6d9f682b338e" providerId="ADAL" clId="{DFAB4FE0-7F34-41E0-8D28-9176CF27BDF8}" dt="2024-09-15T23:38:57.187" v="39109" actId="164"/>
          <ac:spMkLst>
            <pc:docMk/>
            <pc:sldMk cId="3864673464" sldId="1002"/>
            <ac:spMk id="56" creationId="{F6BCB78A-875C-C445-6DE2-15BB4579C8DF}"/>
          </ac:spMkLst>
        </pc:spChg>
        <pc:spChg chg="mod">
          <ac:chgData name="Chang,Spencer Jordan" userId="47bc148a-f66a-4a29-97b6-6d9f682b338e" providerId="ADAL" clId="{DFAB4FE0-7F34-41E0-8D28-9176CF27BDF8}" dt="2024-09-15T23:38:57.187" v="39109" actId="164"/>
          <ac:spMkLst>
            <pc:docMk/>
            <pc:sldMk cId="3864673464" sldId="1002"/>
            <ac:spMk id="57" creationId="{4C8B61F1-1702-E11A-AC20-570D6CC4A2DF}"/>
          </ac:spMkLst>
        </pc:spChg>
        <pc:spChg chg="mod">
          <ac:chgData name="Chang,Spencer Jordan" userId="47bc148a-f66a-4a29-97b6-6d9f682b338e" providerId="ADAL" clId="{DFAB4FE0-7F34-41E0-8D28-9176CF27BDF8}" dt="2024-09-15T23:38:57.187" v="39109" actId="164"/>
          <ac:spMkLst>
            <pc:docMk/>
            <pc:sldMk cId="3864673464" sldId="1002"/>
            <ac:spMk id="58" creationId="{C471011C-AC90-0207-4921-53A8FC3D052D}"/>
          </ac:spMkLst>
        </pc:spChg>
        <pc:spChg chg="mod">
          <ac:chgData name="Chang,Spencer Jordan" userId="47bc148a-f66a-4a29-97b6-6d9f682b338e" providerId="ADAL" clId="{DFAB4FE0-7F34-41E0-8D28-9176CF27BDF8}" dt="2024-09-15T23:37:44.006" v="39101"/>
          <ac:spMkLst>
            <pc:docMk/>
            <pc:sldMk cId="3864673464" sldId="1002"/>
            <ac:spMk id="59" creationId="{D5CEE271-0567-B8D7-B7DB-38194530F013}"/>
          </ac:spMkLst>
        </pc:spChg>
        <pc:grpChg chg="add del mod">
          <ac:chgData name="Chang,Spencer Jordan" userId="47bc148a-f66a-4a29-97b6-6d9f682b338e" providerId="ADAL" clId="{DFAB4FE0-7F34-41E0-8D28-9176CF27BDF8}" dt="2024-09-15T23:31:19.855" v="38951" actId="165"/>
          <ac:grpSpMkLst>
            <pc:docMk/>
            <pc:sldMk cId="3864673464" sldId="1002"/>
            <ac:grpSpMk id="3" creationId="{064B304B-7A2B-1E21-8A1F-64802F8F9A2C}"/>
          </ac:grpSpMkLst>
        </pc:grpChg>
        <pc:grpChg chg="add del mod">
          <ac:chgData name="Chang,Spencer Jordan" userId="47bc148a-f66a-4a29-97b6-6d9f682b338e" providerId="ADAL" clId="{DFAB4FE0-7F34-41E0-8D28-9176CF27BDF8}" dt="2024-09-16T11:52:16.210" v="41568" actId="478"/>
          <ac:grpSpMkLst>
            <pc:docMk/>
            <pc:sldMk cId="3864673464" sldId="1002"/>
            <ac:grpSpMk id="3" creationId="{D3C84363-A67B-C448-DFE0-FD41E55136D2}"/>
          </ac:grpSpMkLst>
        </pc:grpChg>
        <pc:grpChg chg="mod topLvl">
          <ac:chgData name="Chang,Spencer Jordan" userId="47bc148a-f66a-4a29-97b6-6d9f682b338e" providerId="ADAL" clId="{DFAB4FE0-7F34-41E0-8D28-9176CF27BDF8}" dt="2024-09-15T23:38:57.187" v="39109" actId="164"/>
          <ac:grpSpMkLst>
            <pc:docMk/>
            <pc:sldMk cId="3864673464" sldId="1002"/>
            <ac:grpSpMk id="4" creationId="{CFD17C20-CDAE-780C-462C-A5B31ECEA186}"/>
          </ac:grpSpMkLst>
        </pc:grpChg>
        <pc:grpChg chg="mod topLvl">
          <ac:chgData name="Chang,Spencer Jordan" userId="47bc148a-f66a-4a29-97b6-6d9f682b338e" providerId="ADAL" clId="{DFAB4FE0-7F34-41E0-8D28-9176CF27BDF8}" dt="2024-09-15T23:38:57.187" v="39109" actId="164"/>
          <ac:grpSpMkLst>
            <pc:docMk/>
            <pc:sldMk cId="3864673464" sldId="1002"/>
            <ac:grpSpMk id="7" creationId="{100EAABD-C99C-46E2-A8DF-10B80083208C}"/>
          </ac:grpSpMkLst>
        </pc:grpChg>
        <pc:grpChg chg="mod topLvl">
          <ac:chgData name="Chang,Spencer Jordan" userId="47bc148a-f66a-4a29-97b6-6d9f682b338e" providerId="ADAL" clId="{DFAB4FE0-7F34-41E0-8D28-9176CF27BDF8}" dt="2024-09-16T11:51:51.359" v="41535" actId="1037"/>
          <ac:grpSpMkLst>
            <pc:docMk/>
            <pc:sldMk cId="3864673464" sldId="1002"/>
            <ac:grpSpMk id="10" creationId="{685AAFD7-C21C-E83D-42C9-DC51B405AEAA}"/>
          </ac:grpSpMkLst>
        </pc:grpChg>
        <pc:grpChg chg="add del mod">
          <ac:chgData name="Chang,Spencer Jordan" userId="47bc148a-f66a-4a29-97b6-6d9f682b338e" providerId="ADAL" clId="{DFAB4FE0-7F34-41E0-8D28-9176CF27BDF8}" dt="2024-09-16T11:52:05.502" v="41552" actId="478"/>
          <ac:grpSpMkLst>
            <pc:docMk/>
            <pc:sldMk cId="3864673464" sldId="1002"/>
            <ac:grpSpMk id="38" creationId="{25D2B51A-BDE9-6644-37E2-C29A055A7E17}"/>
          </ac:grpSpMkLst>
        </pc:grpChg>
        <pc:grpChg chg="del">
          <ac:chgData name="Chang,Spencer Jordan" userId="47bc148a-f66a-4a29-97b6-6d9f682b338e" providerId="ADAL" clId="{DFAB4FE0-7F34-41E0-8D28-9176CF27BDF8}" dt="2024-09-15T23:37:43.773" v="39100" actId="478"/>
          <ac:grpSpMkLst>
            <pc:docMk/>
            <pc:sldMk cId="3864673464" sldId="1002"/>
            <ac:grpSpMk id="45" creationId="{F226CB5D-04FB-2EAB-A9CD-D87BD799BE7F}"/>
          </ac:grpSpMkLst>
        </pc:grpChg>
        <pc:grpChg chg="del">
          <ac:chgData name="Chang,Spencer Jordan" userId="47bc148a-f66a-4a29-97b6-6d9f682b338e" providerId="ADAL" clId="{DFAB4FE0-7F34-41E0-8D28-9176CF27BDF8}" dt="2024-09-15T23:37:43.773" v="39100" actId="478"/>
          <ac:grpSpMkLst>
            <pc:docMk/>
            <pc:sldMk cId="3864673464" sldId="1002"/>
            <ac:grpSpMk id="48" creationId="{067A3F28-01C2-0EED-EA79-4FCC98B0123F}"/>
          </ac:grpSpMkLst>
        </pc:grpChg>
        <pc:grpChg chg="add mod">
          <ac:chgData name="Chang,Spencer Jordan" userId="47bc148a-f66a-4a29-97b6-6d9f682b338e" providerId="ADAL" clId="{DFAB4FE0-7F34-41E0-8D28-9176CF27BDF8}" dt="2024-09-15T23:37:44.006" v="39101"/>
          <ac:grpSpMkLst>
            <pc:docMk/>
            <pc:sldMk cId="3864673464" sldId="1002"/>
            <ac:grpSpMk id="52" creationId="{EC5C1E6E-0B6F-EAD3-39F0-FB65A8874E37}"/>
          </ac:grpSpMkLst>
        </pc:grpChg>
        <pc:grpChg chg="add mod">
          <ac:chgData name="Chang,Spencer Jordan" userId="47bc148a-f66a-4a29-97b6-6d9f682b338e" providerId="ADAL" clId="{DFAB4FE0-7F34-41E0-8D28-9176CF27BDF8}" dt="2024-09-15T23:37:44.006" v="39101"/>
          <ac:grpSpMkLst>
            <pc:docMk/>
            <pc:sldMk cId="3864673464" sldId="1002"/>
            <ac:grpSpMk id="55" creationId="{BF9BA9BB-F9F6-6D55-6B34-373F34274484}"/>
          </ac:grpSpMkLst>
        </pc:grpChg>
        <pc:grpChg chg="add del mod">
          <ac:chgData name="Chang,Spencer Jordan" userId="47bc148a-f66a-4a29-97b6-6d9f682b338e" providerId="ADAL" clId="{DFAB4FE0-7F34-41E0-8D28-9176CF27BDF8}" dt="2024-09-16T11:51:45.312" v="41529" actId="478"/>
          <ac:grpSpMkLst>
            <pc:docMk/>
            <pc:sldMk cId="3864673464" sldId="1002"/>
            <ac:grpSpMk id="63" creationId="{535845F7-B4A1-6056-5C60-0CC47132EF35}"/>
          </ac:grpSpMkLst>
        </pc:grpChg>
        <pc:grpChg chg="add mod">
          <ac:chgData name="Chang,Spencer Jordan" userId="47bc148a-f66a-4a29-97b6-6d9f682b338e" providerId="ADAL" clId="{DFAB4FE0-7F34-41E0-8D28-9176CF27BDF8}" dt="2024-09-15T23:38:57.187" v="39109" actId="164"/>
          <ac:grpSpMkLst>
            <pc:docMk/>
            <pc:sldMk cId="3864673464" sldId="1002"/>
            <ac:grpSpMk id="63" creationId="{926D804C-EF91-7D77-BCBA-5720DCA08CF1}"/>
          </ac:grpSpMkLst>
        </pc:grpChg>
        <pc:grpChg chg="add del mod">
          <ac:chgData name="Chang,Spencer Jordan" userId="47bc148a-f66a-4a29-97b6-6d9f682b338e" providerId="ADAL" clId="{DFAB4FE0-7F34-41E0-8D28-9176CF27BDF8}" dt="2024-09-16T11:51:55.337" v="41538" actId="478"/>
          <ac:grpSpMkLst>
            <pc:docMk/>
            <pc:sldMk cId="3864673464" sldId="1002"/>
            <ac:grpSpMk id="76" creationId="{D512656B-ADCC-197F-96E1-F60531337D17}"/>
          </ac:grpSpMkLst>
        </pc:grpChg>
        <pc:grpChg chg="add del mod">
          <ac:chgData name="Chang,Spencer Jordan" userId="47bc148a-f66a-4a29-97b6-6d9f682b338e" providerId="ADAL" clId="{DFAB4FE0-7F34-41E0-8D28-9176CF27BDF8}" dt="2024-09-16T11:51:54.469" v="41537" actId="478"/>
          <ac:grpSpMkLst>
            <pc:docMk/>
            <pc:sldMk cId="3864673464" sldId="1002"/>
            <ac:grpSpMk id="83" creationId="{9809A5C3-74C4-43C3-F163-4EE1923B60EB}"/>
          </ac:grpSpMkLst>
        </pc:grpChg>
        <pc:grpChg chg="add del mod">
          <ac:chgData name="Chang,Spencer Jordan" userId="47bc148a-f66a-4a29-97b6-6d9f682b338e" providerId="ADAL" clId="{DFAB4FE0-7F34-41E0-8D28-9176CF27BDF8}" dt="2024-09-16T11:51:52.992" v="41536" actId="478"/>
          <ac:grpSpMkLst>
            <pc:docMk/>
            <pc:sldMk cId="3864673464" sldId="1002"/>
            <ac:grpSpMk id="91" creationId="{C3FA7111-8AE3-E3C3-D72A-41FF0B6C462A}"/>
          </ac:grpSpMkLst>
        </pc:grpChg>
        <pc:grpChg chg="mod">
          <ac:chgData name="Chang,Spencer Jordan" userId="47bc148a-f66a-4a29-97b6-6d9f682b338e" providerId="ADAL" clId="{DFAB4FE0-7F34-41E0-8D28-9176CF27BDF8}" dt="2024-09-15T23:32:02.529" v="38960" actId="14100"/>
          <ac:grpSpMkLst>
            <pc:docMk/>
            <pc:sldMk cId="3864673464" sldId="1002"/>
            <ac:grpSpMk id="124" creationId="{8A69730D-E8AC-7398-0CD5-EADC3D5FD885}"/>
          </ac:grpSpMkLst>
        </pc:grpChg>
        <pc:grpChg chg="mod">
          <ac:chgData name="Chang,Spencer Jordan" userId="47bc148a-f66a-4a29-97b6-6d9f682b338e" providerId="ADAL" clId="{DFAB4FE0-7F34-41E0-8D28-9176CF27BDF8}" dt="2024-09-15T23:32:02.529" v="38960" actId="14100"/>
          <ac:grpSpMkLst>
            <pc:docMk/>
            <pc:sldMk cId="3864673464" sldId="1002"/>
            <ac:grpSpMk id="181" creationId="{0482FF13-5074-021E-53BE-10172BCB399C}"/>
          </ac:grpSpMkLst>
        </pc:grpChg>
        <pc:grpChg chg="mod">
          <ac:chgData name="Chang,Spencer Jordan" userId="47bc148a-f66a-4a29-97b6-6d9f682b338e" providerId="ADAL" clId="{DFAB4FE0-7F34-41E0-8D28-9176CF27BDF8}" dt="2024-09-16T11:52:13.929" v="41567" actId="1037"/>
          <ac:grpSpMkLst>
            <pc:docMk/>
            <pc:sldMk cId="3864673464" sldId="1002"/>
            <ac:grpSpMk id="183" creationId="{1A656BAD-35DE-9223-B48D-CF9D4BEDACAC}"/>
          </ac:grpSpMkLst>
        </pc:grpChg>
        <pc:grpChg chg="mod">
          <ac:chgData name="Chang,Spencer Jordan" userId="47bc148a-f66a-4a29-97b6-6d9f682b338e" providerId="ADAL" clId="{DFAB4FE0-7F34-41E0-8D28-9176CF27BDF8}" dt="2024-09-16T11:52:03.428" v="41551" actId="1037"/>
          <ac:grpSpMkLst>
            <pc:docMk/>
            <pc:sldMk cId="3864673464" sldId="1002"/>
            <ac:grpSpMk id="184" creationId="{A8AB8C59-3332-40D9-DC7E-538F7E0A7446}"/>
          </ac:grpSpMkLst>
        </pc:grpChg>
        <pc:grpChg chg="mod">
          <ac:chgData name="Chang,Spencer Jordan" userId="47bc148a-f66a-4a29-97b6-6d9f682b338e" providerId="ADAL" clId="{DFAB4FE0-7F34-41E0-8D28-9176CF27BDF8}" dt="2024-09-16T11:51:42.736" v="41528" actId="1037"/>
          <ac:grpSpMkLst>
            <pc:docMk/>
            <pc:sldMk cId="3864673464" sldId="1002"/>
            <ac:grpSpMk id="185" creationId="{09EB0E01-49BE-5149-F726-8B6F90CFFF1F}"/>
          </ac:grpSpMkLst>
        </pc:grpChg>
        <pc:picChg chg="mod">
          <ac:chgData name="Chang,Spencer Jordan" userId="47bc148a-f66a-4a29-97b6-6d9f682b338e" providerId="ADAL" clId="{DFAB4FE0-7F34-41E0-8D28-9176CF27BDF8}" dt="2024-09-15T23:41:05.630" v="39114" actId="2085"/>
          <ac:picMkLst>
            <pc:docMk/>
            <pc:sldMk cId="3864673464" sldId="1002"/>
            <ac:picMk id="8" creationId="{109EFBA1-5B10-1C49-E974-1456F06520E2}"/>
          </ac:picMkLst>
        </pc:picChg>
        <pc:picChg chg="del">
          <ac:chgData name="Chang,Spencer Jordan" userId="47bc148a-f66a-4a29-97b6-6d9f682b338e" providerId="ADAL" clId="{DFAB4FE0-7F34-41E0-8D28-9176CF27BDF8}" dt="2024-09-15T23:37:43.773" v="39100" actId="478"/>
          <ac:picMkLst>
            <pc:docMk/>
            <pc:sldMk cId="3864673464" sldId="1002"/>
            <ac:picMk id="12" creationId="{D0E0A4F5-767C-DBBC-FB11-AFCDEA9C4562}"/>
          </ac:picMkLst>
        </pc:picChg>
        <pc:picChg chg="del">
          <ac:chgData name="Chang,Spencer Jordan" userId="47bc148a-f66a-4a29-97b6-6d9f682b338e" providerId="ADAL" clId="{DFAB4FE0-7F34-41E0-8D28-9176CF27BDF8}" dt="2024-09-15T23:30:48.798" v="38939" actId="478"/>
          <ac:picMkLst>
            <pc:docMk/>
            <pc:sldMk cId="3864673464" sldId="1002"/>
            <ac:picMk id="14" creationId="{FFA8870B-A077-32B3-809D-9AB44CA7C471}"/>
          </ac:picMkLst>
        </pc:picChg>
        <pc:picChg chg="del">
          <ac:chgData name="Chang,Spencer Jordan" userId="47bc148a-f66a-4a29-97b6-6d9f682b338e" providerId="ADAL" clId="{DFAB4FE0-7F34-41E0-8D28-9176CF27BDF8}" dt="2024-09-15T23:30:48.798" v="38939" actId="478"/>
          <ac:picMkLst>
            <pc:docMk/>
            <pc:sldMk cId="3864673464" sldId="1002"/>
            <ac:picMk id="18" creationId="{0557220D-A68E-C203-2661-682D71790E9A}"/>
          </ac:picMkLst>
        </pc:picChg>
        <pc:picChg chg="del">
          <ac:chgData name="Chang,Spencer Jordan" userId="47bc148a-f66a-4a29-97b6-6d9f682b338e" providerId="ADAL" clId="{DFAB4FE0-7F34-41E0-8D28-9176CF27BDF8}" dt="2024-09-15T23:37:43.773" v="39100" actId="478"/>
          <ac:picMkLst>
            <pc:docMk/>
            <pc:sldMk cId="3864673464" sldId="1002"/>
            <ac:picMk id="20" creationId="{3CA18073-6E64-64FF-C9E1-E4EF3ADA54FF}"/>
          </ac:picMkLst>
        </pc:picChg>
        <pc:picChg chg="mod">
          <ac:chgData name="Chang,Spencer Jordan" userId="47bc148a-f66a-4a29-97b6-6d9f682b338e" providerId="ADAL" clId="{DFAB4FE0-7F34-41E0-8D28-9176CF27BDF8}" dt="2024-09-15T23:41:05.630" v="39114" actId="2085"/>
          <ac:picMkLst>
            <pc:docMk/>
            <pc:sldMk cId="3864673464" sldId="1002"/>
            <ac:picMk id="26" creationId="{849A900A-A381-3A02-9A20-2D056BCB5FC4}"/>
          </ac:picMkLst>
        </pc:picChg>
        <pc:picChg chg="del">
          <ac:chgData name="Chang,Spencer Jordan" userId="47bc148a-f66a-4a29-97b6-6d9f682b338e" providerId="ADAL" clId="{DFAB4FE0-7F34-41E0-8D28-9176CF27BDF8}" dt="2024-09-15T23:30:48.798" v="38939" actId="478"/>
          <ac:picMkLst>
            <pc:docMk/>
            <pc:sldMk cId="3864673464" sldId="1002"/>
            <ac:picMk id="30" creationId="{9FA7209C-9967-8301-7BCA-245CD47D2B5C}"/>
          </ac:picMkLst>
        </pc:picChg>
        <pc:picChg chg="del">
          <ac:chgData name="Chang,Spencer Jordan" userId="47bc148a-f66a-4a29-97b6-6d9f682b338e" providerId="ADAL" clId="{DFAB4FE0-7F34-41E0-8D28-9176CF27BDF8}" dt="2024-09-15T23:30:48.798" v="38939" actId="478"/>
          <ac:picMkLst>
            <pc:docMk/>
            <pc:sldMk cId="3864673464" sldId="1002"/>
            <ac:picMk id="34" creationId="{D2D315F3-A388-B7B8-9009-FC6E079F6860}"/>
          </ac:picMkLst>
        </pc:picChg>
        <pc:picChg chg="del">
          <ac:chgData name="Chang,Spencer Jordan" userId="47bc148a-f66a-4a29-97b6-6d9f682b338e" providerId="ADAL" clId="{DFAB4FE0-7F34-41E0-8D28-9176CF27BDF8}" dt="2024-09-15T23:30:48.798" v="38939" actId="478"/>
          <ac:picMkLst>
            <pc:docMk/>
            <pc:sldMk cId="3864673464" sldId="1002"/>
            <ac:picMk id="38" creationId="{B04EF668-4BDA-3F23-93C2-9F21BB4B7CD0}"/>
          </ac:picMkLst>
        </pc:picChg>
        <pc:picChg chg="del">
          <ac:chgData name="Chang,Spencer Jordan" userId="47bc148a-f66a-4a29-97b6-6d9f682b338e" providerId="ADAL" clId="{DFAB4FE0-7F34-41E0-8D28-9176CF27BDF8}" dt="2024-09-15T23:30:48.798" v="38939" actId="478"/>
          <ac:picMkLst>
            <pc:docMk/>
            <pc:sldMk cId="3864673464" sldId="1002"/>
            <ac:picMk id="41" creationId="{0B1E5F97-2C5E-D5D6-9F1D-D0E5C2443424}"/>
          </ac:picMkLst>
        </pc:picChg>
        <pc:picChg chg="add mod">
          <ac:chgData name="Chang,Spencer Jordan" userId="47bc148a-f66a-4a29-97b6-6d9f682b338e" providerId="ADAL" clId="{DFAB4FE0-7F34-41E0-8D28-9176CF27BDF8}" dt="2024-09-15T23:37:44.006" v="39101"/>
          <ac:picMkLst>
            <pc:docMk/>
            <pc:sldMk cId="3864673464" sldId="1002"/>
            <ac:picMk id="44" creationId="{73A649C1-287E-6CD5-84BE-8D6B35A2FC10}"/>
          </ac:picMkLst>
        </pc:picChg>
        <pc:picChg chg="add mod">
          <ac:chgData name="Chang,Spencer Jordan" userId="47bc148a-f66a-4a29-97b6-6d9f682b338e" providerId="ADAL" clId="{DFAB4FE0-7F34-41E0-8D28-9176CF27BDF8}" dt="2024-09-15T23:37:44.006" v="39101"/>
          <ac:picMkLst>
            <pc:docMk/>
            <pc:sldMk cId="3864673464" sldId="1002"/>
            <ac:picMk id="51" creationId="{6B09FA54-257E-99B9-7A5A-DC92E3EC362B}"/>
          </ac:picMkLst>
        </pc:picChg>
        <pc:cxnChg chg="mod">
          <ac:chgData name="Chang,Spencer Jordan" userId="47bc148a-f66a-4a29-97b6-6d9f682b338e" providerId="ADAL" clId="{DFAB4FE0-7F34-41E0-8D28-9176CF27BDF8}" dt="2024-09-16T11:51:30.205" v="41515"/>
          <ac:cxnSpMkLst>
            <pc:docMk/>
            <pc:sldMk cId="3864673464" sldId="1002"/>
            <ac:cxnSpMk id="12" creationId="{5D248A66-5B5F-28BE-86B2-0F7CD42E4CF5}"/>
          </ac:cxnSpMkLst>
        </pc:cxnChg>
        <pc:cxnChg chg="mod">
          <ac:chgData name="Chang,Spencer Jordan" userId="47bc148a-f66a-4a29-97b6-6d9f682b338e" providerId="ADAL" clId="{DFAB4FE0-7F34-41E0-8D28-9176CF27BDF8}" dt="2024-09-16T11:56:58.971" v="41585" actId="692"/>
          <ac:cxnSpMkLst>
            <pc:docMk/>
            <pc:sldMk cId="3864673464" sldId="1002"/>
            <ac:cxnSpMk id="13" creationId="{7D32939D-C0D0-4D17-BD41-62B0E573F0D0}"/>
          </ac:cxnSpMkLst>
        </pc:cxnChg>
        <pc:cxnChg chg="mod">
          <ac:chgData name="Chang,Spencer Jordan" userId="47bc148a-f66a-4a29-97b6-6d9f682b338e" providerId="ADAL" clId="{DFAB4FE0-7F34-41E0-8D28-9176CF27BDF8}" dt="2024-09-16T11:51:30.205" v="41515"/>
          <ac:cxnSpMkLst>
            <pc:docMk/>
            <pc:sldMk cId="3864673464" sldId="1002"/>
            <ac:cxnSpMk id="14" creationId="{623B8DBF-2175-E29F-59CF-1A7D0087712B}"/>
          </ac:cxnSpMkLst>
        </pc:cxnChg>
        <pc:cxnChg chg="mod">
          <ac:chgData name="Chang,Spencer Jordan" userId="47bc148a-f66a-4a29-97b6-6d9f682b338e" providerId="ADAL" clId="{DFAB4FE0-7F34-41E0-8D28-9176CF27BDF8}" dt="2024-09-16T11:56:58.971" v="41585" actId="692"/>
          <ac:cxnSpMkLst>
            <pc:docMk/>
            <pc:sldMk cId="3864673464" sldId="1002"/>
            <ac:cxnSpMk id="15" creationId="{54141D28-7288-F3F0-77A0-C2085E97AA4E}"/>
          </ac:cxnSpMkLst>
        </pc:cxnChg>
        <pc:cxnChg chg="mod">
          <ac:chgData name="Chang,Spencer Jordan" userId="47bc148a-f66a-4a29-97b6-6d9f682b338e" providerId="ADAL" clId="{DFAB4FE0-7F34-41E0-8D28-9176CF27BDF8}" dt="2024-09-16T11:51:30.205" v="41515"/>
          <ac:cxnSpMkLst>
            <pc:docMk/>
            <pc:sldMk cId="3864673464" sldId="1002"/>
            <ac:cxnSpMk id="18" creationId="{FD69E41E-E808-0FE7-F2FD-6CD932608FF4}"/>
          </ac:cxnSpMkLst>
        </pc:cxnChg>
        <pc:cxnChg chg="mod">
          <ac:chgData name="Chang,Spencer Jordan" userId="47bc148a-f66a-4a29-97b6-6d9f682b338e" providerId="ADAL" clId="{DFAB4FE0-7F34-41E0-8D28-9176CF27BDF8}" dt="2024-09-16T11:56:58.971" v="41585" actId="692"/>
          <ac:cxnSpMkLst>
            <pc:docMk/>
            <pc:sldMk cId="3864673464" sldId="1002"/>
            <ac:cxnSpMk id="19" creationId="{67A73FB1-08E2-955F-6AE5-AA6F3FAAFB1A}"/>
          </ac:cxnSpMkLst>
        </pc:cxnChg>
        <pc:cxnChg chg="mod">
          <ac:chgData name="Chang,Spencer Jordan" userId="47bc148a-f66a-4a29-97b6-6d9f682b338e" providerId="ADAL" clId="{DFAB4FE0-7F34-41E0-8D28-9176CF27BDF8}" dt="2024-09-16T11:51:30.205" v="41515"/>
          <ac:cxnSpMkLst>
            <pc:docMk/>
            <pc:sldMk cId="3864673464" sldId="1002"/>
            <ac:cxnSpMk id="20" creationId="{50063493-65D0-50F5-FB04-2687C6C8292A}"/>
          </ac:cxnSpMkLst>
        </pc:cxnChg>
        <pc:cxnChg chg="mod">
          <ac:chgData name="Chang,Spencer Jordan" userId="47bc148a-f66a-4a29-97b6-6d9f682b338e" providerId="ADAL" clId="{DFAB4FE0-7F34-41E0-8D28-9176CF27BDF8}" dt="2024-09-16T11:56:58.971" v="41585" actId="692"/>
          <ac:cxnSpMkLst>
            <pc:docMk/>
            <pc:sldMk cId="3864673464" sldId="1002"/>
            <ac:cxnSpMk id="23" creationId="{8D5C802B-D7A9-A3C0-CC2D-B4521375D7AD}"/>
          </ac:cxnSpMkLst>
        </pc:cxnChg>
        <pc:cxnChg chg="mod">
          <ac:chgData name="Chang,Spencer Jordan" userId="47bc148a-f66a-4a29-97b6-6d9f682b338e" providerId="ADAL" clId="{DFAB4FE0-7F34-41E0-8D28-9176CF27BDF8}" dt="2024-09-16T11:56:58.971" v="41585" actId="692"/>
          <ac:cxnSpMkLst>
            <pc:docMk/>
            <pc:sldMk cId="3864673464" sldId="1002"/>
            <ac:cxnSpMk id="24" creationId="{2F0C0236-BBD3-5AA3-FBCE-2E83A9D16A76}"/>
          </ac:cxnSpMkLst>
        </pc:cxnChg>
        <pc:cxnChg chg="mod">
          <ac:chgData name="Chang,Spencer Jordan" userId="47bc148a-f66a-4a29-97b6-6d9f682b338e" providerId="ADAL" clId="{DFAB4FE0-7F34-41E0-8D28-9176CF27BDF8}" dt="2024-09-16T11:56:58.971" v="41585" actId="692"/>
          <ac:cxnSpMkLst>
            <pc:docMk/>
            <pc:sldMk cId="3864673464" sldId="1002"/>
            <ac:cxnSpMk id="25" creationId="{67A0E9AB-CC63-7395-29EC-9A31898CAE64}"/>
          </ac:cxnSpMkLst>
        </pc:cxnChg>
        <pc:cxnChg chg="mod">
          <ac:chgData name="Chang,Spencer Jordan" userId="47bc148a-f66a-4a29-97b6-6d9f682b338e" providerId="ADAL" clId="{DFAB4FE0-7F34-41E0-8D28-9176CF27BDF8}" dt="2024-09-16T11:56:58.971" v="41585" actId="692"/>
          <ac:cxnSpMkLst>
            <pc:docMk/>
            <pc:sldMk cId="3864673464" sldId="1002"/>
            <ac:cxnSpMk id="27" creationId="{BE9F9AC8-5D7D-887D-8268-CBBDBAE60044}"/>
          </ac:cxnSpMkLst>
        </pc:cxnChg>
        <pc:cxnChg chg="mod">
          <ac:chgData name="Chang,Spencer Jordan" userId="47bc148a-f66a-4a29-97b6-6d9f682b338e" providerId="ADAL" clId="{DFAB4FE0-7F34-41E0-8D28-9176CF27BDF8}" dt="2024-09-16T11:56:58.971" v="41585" actId="692"/>
          <ac:cxnSpMkLst>
            <pc:docMk/>
            <pc:sldMk cId="3864673464" sldId="1002"/>
            <ac:cxnSpMk id="28" creationId="{7264EC23-EA02-9BE5-3B6A-3EA79341EC5F}"/>
          </ac:cxnSpMkLst>
        </pc:cxnChg>
        <pc:cxnChg chg="mod">
          <ac:chgData name="Chang,Spencer Jordan" userId="47bc148a-f66a-4a29-97b6-6d9f682b338e" providerId="ADAL" clId="{DFAB4FE0-7F34-41E0-8D28-9176CF27BDF8}" dt="2024-09-16T11:56:58.971" v="41585" actId="692"/>
          <ac:cxnSpMkLst>
            <pc:docMk/>
            <pc:sldMk cId="3864673464" sldId="1002"/>
            <ac:cxnSpMk id="29" creationId="{70FFA00D-9321-7C01-1847-F8516C9B87C5}"/>
          </ac:cxnSpMkLst>
        </pc:cxnChg>
        <pc:cxnChg chg="mod">
          <ac:chgData name="Chang,Spencer Jordan" userId="47bc148a-f66a-4a29-97b6-6d9f682b338e" providerId="ADAL" clId="{DFAB4FE0-7F34-41E0-8D28-9176CF27BDF8}" dt="2024-09-16T11:51:30.205" v="41515"/>
          <ac:cxnSpMkLst>
            <pc:docMk/>
            <pc:sldMk cId="3864673464" sldId="1002"/>
            <ac:cxnSpMk id="30" creationId="{4F9D978E-A99D-DD99-EAD2-ED84BA495C5F}"/>
          </ac:cxnSpMkLst>
        </pc:cxnChg>
        <pc:cxnChg chg="mod">
          <ac:chgData name="Chang,Spencer Jordan" userId="47bc148a-f66a-4a29-97b6-6d9f682b338e" providerId="ADAL" clId="{DFAB4FE0-7F34-41E0-8D28-9176CF27BDF8}" dt="2024-09-16T11:56:58.971" v="41585" actId="692"/>
          <ac:cxnSpMkLst>
            <pc:docMk/>
            <pc:sldMk cId="3864673464" sldId="1002"/>
            <ac:cxnSpMk id="31" creationId="{E22C59B2-8B2A-7C8D-4B03-02EDADAEDFDD}"/>
          </ac:cxnSpMkLst>
        </pc:cxnChg>
        <pc:cxnChg chg="mod">
          <ac:chgData name="Chang,Spencer Jordan" userId="47bc148a-f66a-4a29-97b6-6d9f682b338e" providerId="ADAL" clId="{DFAB4FE0-7F34-41E0-8D28-9176CF27BDF8}" dt="2024-09-16T11:56:58.971" v="41585" actId="692"/>
          <ac:cxnSpMkLst>
            <pc:docMk/>
            <pc:sldMk cId="3864673464" sldId="1002"/>
            <ac:cxnSpMk id="32" creationId="{445ABD5C-5865-A6AA-265E-243B5DD87645}"/>
          </ac:cxnSpMkLst>
        </pc:cxnChg>
        <pc:cxnChg chg="mod">
          <ac:chgData name="Chang,Spencer Jordan" userId="47bc148a-f66a-4a29-97b6-6d9f682b338e" providerId="ADAL" clId="{DFAB4FE0-7F34-41E0-8D28-9176CF27BDF8}" dt="2024-09-16T11:56:58.971" v="41585" actId="692"/>
          <ac:cxnSpMkLst>
            <pc:docMk/>
            <pc:sldMk cId="3864673464" sldId="1002"/>
            <ac:cxnSpMk id="33" creationId="{49712FCD-7D96-A0BF-C4DB-ECCACE2AB068}"/>
          </ac:cxnSpMkLst>
        </pc:cxnChg>
        <pc:cxnChg chg="mod">
          <ac:chgData name="Chang,Spencer Jordan" userId="47bc148a-f66a-4a29-97b6-6d9f682b338e" providerId="ADAL" clId="{DFAB4FE0-7F34-41E0-8D28-9176CF27BDF8}" dt="2024-09-16T11:51:30.205" v="41515"/>
          <ac:cxnSpMkLst>
            <pc:docMk/>
            <pc:sldMk cId="3864673464" sldId="1002"/>
            <ac:cxnSpMk id="34" creationId="{CEC70A22-7B8E-C378-41C5-3C6C85E92CBE}"/>
          </ac:cxnSpMkLst>
        </pc:cxnChg>
        <pc:cxnChg chg="mod">
          <ac:chgData name="Chang,Spencer Jordan" userId="47bc148a-f66a-4a29-97b6-6d9f682b338e" providerId="ADAL" clId="{DFAB4FE0-7F34-41E0-8D28-9176CF27BDF8}" dt="2024-09-16T11:56:58.971" v="41585" actId="692"/>
          <ac:cxnSpMkLst>
            <pc:docMk/>
            <pc:sldMk cId="3864673464" sldId="1002"/>
            <ac:cxnSpMk id="35" creationId="{5D11D2BC-A09E-9E81-0089-820FF2317C6C}"/>
          </ac:cxnSpMkLst>
        </pc:cxnChg>
        <pc:cxnChg chg="mod">
          <ac:chgData name="Chang,Spencer Jordan" userId="47bc148a-f66a-4a29-97b6-6d9f682b338e" providerId="ADAL" clId="{DFAB4FE0-7F34-41E0-8D28-9176CF27BDF8}" dt="2024-09-16T11:56:58.971" v="41585" actId="692"/>
          <ac:cxnSpMkLst>
            <pc:docMk/>
            <pc:sldMk cId="3864673464" sldId="1002"/>
            <ac:cxnSpMk id="36" creationId="{F488A836-0810-4080-7311-F22CC1DCC4F2}"/>
          </ac:cxnSpMkLst>
        </pc:cxnChg>
        <pc:cxnChg chg="mod">
          <ac:chgData name="Chang,Spencer Jordan" userId="47bc148a-f66a-4a29-97b6-6d9f682b338e" providerId="ADAL" clId="{DFAB4FE0-7F34-41E0-8D28-9176CF27BDF8}" dt="2024-09-16T11:56:58.971" v="41585" actId="692"/>
          <ac:cxnSpMkLst>
            <pc:docMk/>
            <pc:sldMk cId="3864673464" sldId="1002"/>
            <ac:cxnSpMk id="37" creationId="{8382528C-AC1D-659A-B556-A5AF8CD1A67C}"/>
          </ac:cxnSpMkLst>
        </pc:cxnChg>
        <pc:cxnChg chg="mod">
          <ac:chgData name="Chang,Spencer Jordan" userId="47bc148a-f66a-4a29-97b6-6d9f682b338e" providerId="ADAL" clId="{DFAB4FE0-7F34-41E0-8D28-9176CF27BDF8}" dt="2024-09-16T11:56:58.971" v="41585" actId="692"/>
          <ac:cxnSpMkLst>
            <pc:docMk/>
            <pc:sldMk cId="3864673464" sldId="1002"/>
            <ac:cxnSpMk id="39" creationId="{1AFA50AF-3FCC-2146-9260-81F406F2BDEE}"/>
          </ac:cxnSpMkLst>
        </pc:cxnChg>
        <pc:cxnChg chg="mod">
          <ac:chgData name="Chang,Spencer Jordan" userId="47bc148a-f66a-4a29-97b6-6d9f682b338e" providerId="ADAL" clId="{DFAB4FE0-7F34-41E0-8D28-9176CF27BDF8}" dt="2024-09-16T11:56:58.971" v="41585" actId="692"/>
          <ac:cxnSpMkLst>
            <pc:docMk/>
            <pc:sldMk cId="3864673464" sldId="1002"/>
            <ac:cxnSpMk id="40" creationId="{F9FA7250-50D9-02DB-BAB9-8D72C50278BA}"/>
          </ac:cxnSpMkLst>
        </pc:cxnChg>
        <pc:cxnChg chg="mod">
          <ac:chgData name="Chang,Spencer Jordan" userId="47bc148a-f66a-4a29-97b6-6d9f682b338e" providerId="ADAL" clId="{DFAB4FE0-7F34-41E0-8D28-9176CF27BDF8}" dt="2024-09-16T11:51:30.205" v="41515"/>
          <ac:cxnSpMkLst>
            <pc:docMk/>
            <pc:sldMk cId="3864673464" sldId="1002"/>
            <ac:cxnSpMk id="41" creationId="{8D5FD669-D33B-C965-703A-CC13059876FE}"/>
          </ac:cxnSpMkLst>
        </pc:cxnChg>
        <pc:cxnChg chg="mod">
          <ac:chgData name="Chang,Spencer Jordan" userId="47bc148a-f66a-4a29-97b6-6d9f682b338e" providerId="ADAL" clId="{DFAB4FE0-7F34-41E0-8D28-9176CF27BDF8}" dt="2024-09-16T11:51:30.205" v="41515"/>
          <ac:cxnSpMkLst>
            <pc:docMk/>
            <pc:sldMk cId="3864673464" sldId="1002"/>
            <ac:cxnSpMk id="42" creationId="{27F01A54-6EE0-372C-DEEC-A656F703F408}"/>
          </ac:cxnSpMkLst>
        </pc:cxnChg>
        <pc:cxnChg chg="mod">
          <ac:chgData name="Chang,Spencer Jordan" userId="47bc148a-f66a-4a29-97b6-6d9f682b338e" providerId="ADAL" clId="{DFAB4FE0-7F34-41E0-8D28-9176CF27BDF8}" dt="2024-09-16T11:56:58.971" v="41585" actId="692"/>
          <ac:cxnSpMkLst>
            <pc:docMk/>
            <pc:sldMk cId="3864673464" sldId="1002"/>
            <ac:cxnSpMk id="43" creationId="{3854CF37-2194-8BF6-AC09-15FEE1470983}"/>
          </ac:cxnSpMkLst>
        </pc:cxnChg>
        <pc:cxnChg chg="mod">
          <ac:chgData name="Chang,Spencer Jordan" userId="47bc148a-f66a-4a29-97b6-6d9f682b338e" providerId="ADAL" clId="{DFAB4FE0-7F34-41E0-8D28-9176CF27BDF8}" dt="2024-09-16T11:51:30.205" v="41515"/>
          <ac:cxnSpMkLst>
            <pc:docMk/>
            <pc:sldMk cId="3864673464" sldId="1002"/>
            <ac:cxnSpMk id="45" creationId="{3ACAE8F2-BE69-A5BD-B880-02D691B27F0A}"/>
          </ac:cxnSpMkLst>
        </pc:cxnChg>
        <pc:cxnChg chg="mod">
          <ac:chgData name="Chang,Spencer Jordan" userId="47bc148a-f66a-4a29-97b6-6d9f682b338e" providerId="ADAL" clId="{DFAB4FE0-7F34-41E0-8D28-9176CF27BDF8}" dt="2024-09-16T11:51:30.205" v="41515"/>
          <ac:cxnSpMkLst>
            <pc:docMk/>
            <pc:sldMk cId="3864673464" sldId="1002"/>
            <ac:cxnSpMk id="46" creationId="{3B01B92B-92C4-9C1C-A7FF-1BBA90CD3D99}"/>
          </ac:cxnSpMkLst>
        </pc:cxnChg>
        <pc:cxnChg chg="mod">
          <ac:chgData name="Chang,Spencer Jordan" userId="47bc148a-f66a-4a29-97b6-6d9f682b338e" providerId="ADAL" clId="{DFAB4FE0-7F34-41E0-8D28-9176CF27BDF8}" dt="2024-09-15T23:37:43.773" v="39100" actId="478"/>
          <ac:cxnSpMkLst>
            <pc:docMk/>
            <pc:sldMk cId="3864673464" sldId="1002"/>
            <ac:cxnSpMk id="47" creationId="{585CB149-0F71-2F02-22AE-2984BBD72519}"/>
          </ac:cxnSpMkLst>
        </pc:cxnChg>
        <pc:cxnChg chg="mod">
          <ac:chgData name="Chang,Spencer Jordan" userId="47bc148a-f66a-4a29-97b6-6d9f682b338e" providerId="ADAL" clId="{DFAB4FE0-7F34-41E0-8D28-9176CF27BDF8}" dt="2024-09-16T11:51:30.205" v="41515"/>
          <ac:cxnSpMkLst>
            <pc:docMk/>
            <pc:sldMk cId="3864673464" sldId="1002"/>
            <ac:cxnSpMk id="47" creationId="{E54F19D9-48BE-8BFA-4AE5-3CE44FA5E81B}"/>
          </ac:cxnSpMkLst>
        </pc:cxnChg>
        <pc:cxnChg chg="mod">
          <ac:chgData name="Chang,Spencer Jordan" userId="47bc148a-f66a-4a29-97b6-6d9f682b338e" providerId="ADAL" clId="{DFAB4FE0-7F34-41E0-8D28-9176CF27BDF8}" dt="2024-09-16T11:51:30.205" v="41515"/>
          <ac:cxnSpMkLst>
            <pc:docMk/>
            <pc:sldMk cId="3864673464" sldId="1002"/>
            <ac:cxnSpMk id="48" creationId="{3DD6E1C3-A5AB-AD54-1510-AFF506799096}"/>
          </ac:cxnSpMkLst>
        </pc:cxnChg>
        <pc:cxnChg chg="mod">
          <ac:chgData name="Chang,Spencer Jordan" userId="47bc148a-f66a-4a29-97b6-6d9f682b338e" providerId="ADAL" clId="{DFAB4FE0-7F34-41E0-8D28-9176CF27BDF8}" dt="2024-09-16T11:51:30.205" v="41515"/>
          <ac:cxnSpMkLst>
            <pc:docMk/>
            <pc:sldMk cId="3864673464" sldId="1002"/>
            <ac:cxnSpMk id="49" creationId="{EE9AC6D2-26F0-E2E4-CE11-CCCA2570E095}"/>
          </ac:cxnSpMkLst>
        </pc:cxnChg>
        <pc:cxnChg chg="mod">
          <ac:chgData name="Chang,Spencer Jordan" userId="47bc148a-f66a-4a29-97b6-6d9f682b338e" providerId="ADAL" clId="{DFAB4FE0-7F34-41E0-8D28-9176CF27BDF8}" dt="2024-09-15T23:37:43.773" v="39100" actId="478"/>
          <ac:cxnSpMkLst>
            <pc:docMk/>
            <pc:sldMk cId="3864673464" sldId="1002"/>
            <ac:cxnSpMk id="50" creationId="{465A3D03-5645-AC7E-403C-C120FC6952CC}"/>
          </ac:cxnSpMkLst>
        </pc:cxnChg>
        <pc:cxnChg chg="mod">
          <ac:chgData name="Chang,Spencer Jordan" userId="47bc148a-f66a-4a29-97b6-6d9f682b338e" providerId="ADAL" clId="{DFAB4FE0-7F34-41E0-8D28-9176CF27BDF8}" dt="2024-09-16T11:51:30.205" v="41515"/>
          <ac:cxnSpMkLst>
            <pc:docMk/>
            <pc:sldMk cId="3864673464" sldId="1002"/>
            <ac:cxnSpMk id="50" creationId="{A1CF7250-3102-C5ED-23E8-7A5B4508FACA}"/>
          </ac:cxnSpMkLst>
        </pc:cxnChg>
        <pc:cxnChg chg="mod">
          <ac:chgData name="Chang,Spencer Jordan" userId="47bc148a-f66a-4a29-97b6-6d9f682b338e" providerId="ADAL" clId="{DFAB4FE0-7F34-41E0-8D28-9176CF27BDF8}" dt="2024-09-15T23:37:44.006" v="39101"/>
          <ac:cxnSpMkLst>
            <pc:docMk/>
            <pc:sldMk cId="3864673464" sldId="1002"/>
            <ac:cxnSpMk id="54" creationId="{46556CB6-DF32-B985-47AE-0DEEDAC911FF}"/>
          </ac:cxnSpMkLst>
        </pc:cxnChg>
        <pc:cxnChg chg="mod">
          <ac:chgData name="Chang,Spencer Jordan" userId="47bc148a-f66a-4a29-97b6-6d9f682b338e" providerId="ADAL" clId="{DFAB4FE0-7F34-41E0-8D28-9176CF27BDF8}" dt="2024-09-16T11:56:58.971" v="41585" actId="692"/>
          <ac:cxnSpMkLst>
            <pc:docMk/>
            <pc:sldMk cId="3864673464" sldId="1002"/>
            <ac:cxnSpMk id="60" creationId="{D2D6735B-D069-D28F-B896-53521D0EC940}"/>
          </ac:cxnSpMkLst>
        </pc:cxnChg>
        <pc:cxnChg chg="mod">
          <ac:chgData name="Chang,Spencer Jordan" userId="47bc148a-f66a-4a29-97b6-6d9f682b338e" providerId="ADAL" clId="{DFAB4FE0-7F34-41E0-8D28-9176CF27BDF8}" dt="2024-09-16T11:56:58.971" v="41585" actId="692"/>
          <ac:cxnSpMkLst>
            <pc:docMk/>
            <pc:sldMk cId="3864673464" sldId="1002"/>
            <ac:cxnSpMk id="61" creationId="{F982063E-86CD-1B0D-2D76-85A7092D1BAC}"/>
          </ac:cxnSpMkLst>
        </pc:cxnChg>
        <pc:cxnChg chg="mod">
          <ac:chgData name="Chang,Spencer Jordan" userId="47bc148a-f66a-4a29-97b6-6d9f682b338e" providerId="ADAL" clId="{DFAB4FE0-7F34-41E0-8D28-9176CF27BDF8}" dt="2024-09-15T23:37:44.006" v="39101"/>
          <ac:cxnSpMkLst>
            <pc:docMk/>
            <pc:sldMk cId="3864673464" sldId="1002"/>
            <ac:cxnSpMk id="62" creationId="{A137F637-369A-068F-D612-56BFB6A44835}"/>
          </ac:cxnSpMkLst>
        </pc:cxnChg>
        <pc:cxnChg chg="mod">
          <ac:chgData name="Chang,Spencer Jordan" userId="47bc148a-f66a-4a29-97b6-6d9f682b338e" providerId="ADAL" clId="{DFAB4FE0-7F34-41E0-8D28-9176CF27BDF8}" dt="2024-09-16T11:56:58.971" v="41585" actId="692"/>
          <ac:cxnSpMkLst>
            <pc:docMk/>
            <pc:sldMk cId="3864673464" sldId="1002"/>
            <ac:cxnSpMk id="64" creationId="{F5A96077-0696-2DA0-DB37-409FBB84044E}"/>
          </ac:cxnSpMkLst>
        </pc:cxnChg>
        <pc:cxnChg chg="mod">
          <ac:chgData name="Chang,Spencer Jordan" userId="47bc148a-f66a-4a29-97b6-6d9f682b338e" providerId="ADAL" clId="{DFAB4FE0-7F34-41E0-8D28-9176CF27BDF8}" dt="2024-09-16T11:51:30.205" v="41515"/>
          <ac:cxnSpMkLst>
            <pc:docMk/>
            <pc:sldMk cId="3864673464" sldId="1002"/>
            <ac:cxnSpMk id="65" creationId="{797E1193-77B9-5425-8A94-AB3DA04E5EBC}"/>
          </ac:cxnSpMkLst>
        </pc:cxnChg>
        <pc:cxnChg chg="mod">
          <ac:chgData name="Chang,Spencer Jordan" userId="47bc148a-f66a-4a29-97b6-6d9f682b338e" providerId="ADAL" clId="{DFAB4FE0-7F34-41E0-8D28-9176CF27BDF8}" dt="2024-09-16T11:51:30.205" v="41515"/>
          <ac:cxnSpMkLst>
            <pc:docMk/>
            <pc:sldMk cId="3864673464" sldId="1002"/>
            <ac:cxnSpMk id="66" creationId="{A2A1CCB4-5034-737B-CF58-F84FE375B3BE}"/>
          </ac:cxnSpMkLst>
        </pc:cxnChg>
        <pc:cxnChg chg="mod">
          <ac:chgData name="Chang,Spencer Jordan" userId="47bc148a-f66a-4a29-97b6-6d9f682b338e" providerId="ADAL" clId="{DFAB4FE0-7F34-41E0-8D28-9176CF27BDF8}" dt="2024-09-16T11:56:58.971" v="41585" actId="692"/>
          <ac:cxnSpMkLst>
            <pc:docMk/>
            <pc:sldMk cId="3864673464" sldId="1002"/>
            <ac:cxnSpMk id="67" creationId="{871F16D2-11F6-499C-45FA-74BC2E8DDDE4}"/>
          </ac:cxnSpMkLst>
        </pc:cxnChg>
        <pc:cxnChg chg="mod">
          <ac:chgData name="Chang,Spencer Jordan" userId="47bc148a-f66a-4a29-97b6-6d9f682b338e" providerId="ADAL" clId="{DFAB4FE0-7F34-41E0-8D28-9176CF27BDF8}" dt="2024-09-16T11:51:30.205" v="41515"/>
          <ac:cxnSpMkLst>
            <pc:docMk/>
            <pc:sldMk cId="3864673464" sldId="1002"/>
            <ac:cxnSpMk id="68" creationId="{EBA5A304-8D12-5A54-B7C2-9C803DAB683D}"/>
          </ac:cxnSpMkLst>
        </pc:cxnChg>
        <pc:cxnChg chg="mod">
          <ac:chgData name="Chang,Spencer Jordan" userId="47bc148a-f66a-4a29-97b6-6d9f682b338e" providerId="ADAL" clId="{DFAB4FE0-7F34-41E0-8D28-9176CF27BDF8}" dt="2024-09-16T11:51:30.205" v="41515"/>
          <ac:cxnSpMkLst>
            <pc:docMk/>
            <pc:sldMk cId="3864673464" sldId="1002"/>
            <ac:cxnSpMk id="69" creationId="{31AF39EF-6988-9872-A3D2-F986FB64B02B}"/>
          </ac:cxnSpMkLst>
        </pc:cxnChg>
        <pc:cxnChg chg="mod">
          <ac:chgData name="Chang,Spencer Jordan" userId="47bc148a-f66a-4a29-97b6-6d9f682b338e" providerId="ADAL" clId="{DFAB4FE0-7F34-41E0-8D28-9176CF27BDF8}" dt="2024-09-16T11:56:58.971" v="41585" actId="692"/>
          <ac:cxnSpMkLst>
            <pc:docMk/>
            <pc:sldMk cId="3864673464" sldId="1002"/>
            <ac:cxnSpMk id="70" creationId="{649A7C60-3088-6742-F98B-AFD01A10DE33}"/>
          </ac:cxnSpMkLst>
        </pc:cxnChg>
        <pc:cxnChg chg="mod">
          <ac:chgData name="Chang,Spencer Jordan" userId="47bc148a-f66a-4a29-97b6-6d9f682b338e" providerId="ADAL" clId="{DFAB4FE0-7F34-41E0-8D28-9176CF27BDF8}" dt="2024-09-16T11:51:30.205" v="41515"/>
          <ac:cxnSpMkLst>
            <pc:docMk/>
            <pc:sldMk cId="3864673464" sldId="1002"/>
            <ac:cxnSpMk id="71" creationId="{882E28B5-51ED-6AE4-38C9-A0FFFCEABCC1}"/>
          </ac:cxnSpMkLst>
        </pc:cxnChg>
        <pc:cxnChg chg="mod">
          <ac:chgData name="Chang,Spencer Jordan" userId="47bc148a-f66a-4a29-97b6-6d9f682b338e" providerId="ADAL" clId="{DFAB4FE0-7F34-41E0-8D28-9176CF27BDF8}" dt="2024-09-16T11:51:30.205" v="41515"/>
          <ac:cxnSpMkLst>
            <pc:docMk/>
            <pc:sldMk cId="3864673464" sldId="1002"/>
            <ac:cxnSpMk id="72" creationId="{D67BBA25-4B98-7DBA-9045-013F94E5D88E}"/>
          </ac:cxnSpMkLst>
        </pc:cxnChg>
        <pc:cxnChg chg="mod">
          <ac:chgData name="Chang,Spencer Jordan" userId="47bc148a-f66a-4a29-97b6-6d9f682b338e" providerId="ADAL" clId="{DFAB4FE0-7F34-41E0-8D28-9176CF27BDF8}" dt="2024-09-16T11:51:30.205" v="41515"/>
          <ac:cxnSpMkLst>
            <pc:docMk/>
            <pc:sldMk cId="3864673464" sldId="1002"/>
            <ac:cxnSpMk id="74" creationId="{43258969-6BD3-342E-6B48-C209A016F91A}"/>
          </ac:cxnSpMkLst>
        </pc:cxnChg>
        <pc:cxnChg chg="mod">
          <ac:chgData name="Chang,Spencer Jordan" userId="47bc148a-f66a-4a29-97b6-6d9f682b338e" providerId="ADAL" clId="{DFAB4FE0-7F34-41E0-8D28-9176CF27BDF8}" dt="2024-09-16T11:51:30.205" v="41515"/>
          <ac:cxnSpMkLst>
            <pc:docMk/>
            <pc:sldMk cId="3864673464" sldId="1002"/>
            <ac:cxnSpMk id="75" creationId="{519ED106-32AA-F966-3BAA-60E23A88B378}"/>
          </ac:cxnSpMkLst>
        </pc:cxnChg>
        <pc:cxnChg chg="mod">
          <ac:chgData name="Chang,Spencer Jordan" userId="47bc148a-f66a-4a29-97b6-6d9f682b338e" providerId="ADAL" clId="{DFAB4FE0-7F34-41E0-8D28-9176CF27BDF8}" dt="2024-09-16T11:56:58.971" v="41585" actId="692"/>
          <ac:cxnSpMkLst>
            <pc:docMk/>
            <pc:sldMk cId="3864673464" sldId="1002"/>
            <ac:cxnSpMk id="77" creationId="{C3B66DAC-6C3B-48BB-936D-1A130AB352FC}"/>
          </ac:cxnSpMkLst>
        </pc:cxnChg>
        <pc:cxnChg chg="mod">
          <ac:chgData name="Chang,Spencer Jordan" userId="47bc148a-f66a-4a29-97b6-6d9f682b338e" providerId="ADAL" clId="{DFAB4FE0-7F34-41E0-8D28-9176CF27BDF8}" dt="2024-09-16T11:51:30.205" v="41515"/>
          <ac:cxnSpMkLst>
            <pc:docMk/>
            <pc:sldMk cId="3864673464" sldId="1002"/>
            <ac:cxnSpMk id="78" creationId="{8EECB217-4348-4C96-B0C5-7DA6C4BD0525}"/>
          </ac:cxnSpMkLst>
        </pc:cxnChg>
        <pc:cxnChg chg="mod">
          <ac:chgData name="Chang,Spencer Jordan" userId="47bc148a-f66a-4a29-97b6-6d9f682b338e" providerId="ADAL" clId="{DFAB4FE0-7F34-41E0-8D28-9176CF27BDF8}" dt="2024-09-16T11:51:30.205" v="41515"/>
          <ac:cxnSpMkLst>
            <pc:docMk/>
            <pc:sldMk cId="3864673464" sldId="1002"/>
            <ac:cxnSpMk id="79" creationId="{DDD9A03D-B3C7-0204-A260-64507EA6ABCD}"/>
          </ac:cxnSpMkLst>
        </pc:cxnChg>
        <pc:cxnChg chg="mod">
          <ac:chgData name="Chang,Spencer Jordan" userId="47bc148a-f66a-4a29-97b6-6d9f682b338e" providerId="ADAL" clId="{DFAB4FE0-7F34-41E0-8D28-9176CF27BDF8}" dt="2024-09-16T11:51:30.205" v="41515"/>
          <ac:cxnSpMkLst>
            <pc:docMk/>
            <pc:sldMk cId="3864673464" sldId="1002"/>
            <ac:cxnSpMk id="80" creationId="{1E9EAF85-948B-893B-BDA2-422B1AF16AE4}"/>
          </ac:cxnSpMkLst>
        </pc:cxnChg>
        <pc:cxnChg chg="mod">
          <ac:chgData name="Chang,Spencer Jordan" userId="47bc148a-f66a-4a29-97b6-6d9f682b338e" providerId="ADAL" clId="{DFAB4FE0-7F34-41E0-8D28-9176CF27BDF8}" dt="2024-09-16T11:51:30.205" v="41515"/>
          <ac:cxnSpMkLst>
            <pc:docMk/>
            <pc:sldMk cId="3864673464" sldId="1002"/>
            <ac:cxnSpMk id="81" creationId="{880C6F43-4354-366A-1898-BE13C31B38D0}"/>
          </ac:cxnSpMkLst>
        </pc:cxnChg>
        <pc:cxnChg chg="mod">
          <ac:chgData name="Chang,Spencer Jordan" userId="47bc148a-f66a-4a29-97b6-6d9f682b338e" providerId="ADAL" clId="{DFAB4FE0-7F34-41E0-8D28-9176CF27BDF8}" dt="2024-09-16T11:51:30.205" v="41515"/>
          <ac:cxnSpMkLst>
            <pc:docMk/>
            <pc:sldMk cId="3864673464" sldId="1002"/>
            <ac:cxnSpMk id="82" creationId="{FFADDA90-36FF-4480-0C48-44832F479FF6}"/>
          </ac:cxnSpMkLst>
        </pc:cxnChg>
        <pc:cxnChg chg="mod">
          <ac:chgData name="Chang,Spencer Jordan" userId="47bc148a-f66a-4a29-97b6-6d9f682b338e" providerId="ADAL" clId="{DFAB4FE0-7F34-41E0-8D28-9176CF27BDF8}" dt="2024-09-16T11:51:30.205" v="41515"/>
          <ac:cxnSpMkLst>
            <pc:docMk/>
            <pc:sldMk cId="3864673464" sldId="1002"/>
            <ac:cxnSpMk id="84" creationId="{7AC66417-9A2C-298C-FD0B-9E11F6AA6205}"/>
          </ac:cxnSpMkLst>
        </pc:cxnChg>
        <pc:cxnChg chg="mod">
          <ac:chgData name="Chang,Spencer Jordan" userId="47bc148a-f66a-4a29-97b6-6d9f682b338e" providerId="ADAL" clId="{DFAB4FE0-7F34-41E0-8D28-9176CF27BDF8}" dt="2024-09-16T11:51:30.205" v="41515"/>
          <ac:cxnSpMkLst>
            <pc:docMk/>
            <pc:sldMk cId="3864673464" sldId="1002"/>
            <ac:cxnSpMk id="85" creationId="{55FF439A-7256-52F0-8312-7C60146729F5}"/>
          </ac:cxnSpMkLst>
        </pc:cxnChg>
        <pc:cxnChg chg="mod">
          <ac:chgData name="Chang,Spencer Jordan" userId="47bc148a-f66a-4a29-97b6-6d9f682b338e" providerId="ADAL" clId="{DFAB4FE0-7F34-41E0-8D28-9176CF27BDF8}" dt="2024-09-16T11:51:30.205" v="41515"/>
          <ac:cxnSpMkLst>
            <pc:docMk/>
            <pc:sldMk cId="3864673464" sldId="1002"/>
            <ac:cxnSpMk id="86" creationId="{ABECBBA9-B892-F3C5-C099-FB6C2EF5A45D}"/>
          </ac:cxnSpMkLst>
        </pc:cxnChg>
        <pc:cxnChg chg="mod">
          <ac:chgData name="Chang,Spencer Jordan" userId="47bc148a-f66a-4a29-97b6-6d9f682b338e" providerId="ADAL" clId="{DFAB4FE0-7F34-41E0-8D28-9176CF27BDF8}" dt="2024-09-16T11:51:30.205" v="41515"/>
          <ac:cxnSpMkLst>
            <pc:docMk/>
            <pc:sldMk cId="3864673464" sldId="1002"/>
            <ac:cxnSpMk id="87" creationId="{F165080C-ED59-1332-E070-05D2841A4F25}"/>
          </ac:cxnSpMkLst>
        </pc:cxnChg>
        <pc:cxnChg chg="mod">
          <ac:chgData name="Chang,Spencer Jordan" userId="47bc148a-f66a-4a29-97b6-6d9f682b338e" providerId="ADAL" clId="{DFAB4FE0-7F34-41E0-8D28-9176CF27BDF8}" dt="2024-09-16T11:56:58.971" v="41585" actId="692"/>
          <ac:cxnSpMkLst>
            <pc:docMk/>
            <pc:sldMk cId="3864673464" sldId="1002"/>
            <ac:cxnSpMk id="88" creationId="{A8D2643E-4D7F-0E03-E408-DE2F506356C4}"/>
          </ac:cxnSpMkLst>
        </pc:cxnChg>
        <pc:cxnChg chg="mod">
          <ac:chgData name="Chang,Spencer Jordan" userId="47bc148a-f66a-4a29-97b6-6d9f682b338e" providerId="ADAL" clId="{DFAB4FE0-7F34-41E0-8D28-9176CF27BDF8}" dt="2024-09-16T11:51:30.205" v="41515"/>
          <ac:cxnSpMkLst>
            <pc:docMk/>
            <pc:sldMk cId="3864673464" sldId="1002"/>
            <ac:cxnSpMk id="89" creationId="{BC2E9CF6-4508-B64F-AF24-DF5DF7C983E1}"/>
          </ac:cxnSpMkLst>
        </pc:cxnChg>
        <pc:cxnChg chg="mod">
          <ac:chgData name="Chang,Spencer Jordan" userId="47bc148a-f66a-4a29-97b6-6d9f682b338e" providerId="ADAL" clId="{DFAB4FE0-7F34-41E0-8D28-9176CF27BDF8}" dt="2024-09-16T11:56:58.971" v="41585" actId="692"/>
          <ac:cxnSpMkLst>
            <pc:docMk/>
            <pc:sldMk cId="3864673464" sldId="1002"/>
            <ac:cxnSpMk id="90" creationId="{B870D4E9-7B53-2B06-84DE-81F84E511BDC}"/>
          </ac:cxnSpMkLst>
        </pc:cxnChg>
        <pc:cxnChg chg="mod">
          <ac:chgData name="Chang,Spencer Jordan" userId="47bc148a-f66a-4a29-97b6-6d9f682b338e" providerId="ADAL" clId="{DFAB4FE0-7F34-41E0-8D28-9176CF27BDF8}" dt="2024-09-16T11:56:58.971" v="41585" actId="692"/>
          <ac:cxnSpMkLst>
            <pc:docMk/>
            <pc:sldMk cId="3864673464" sldId="1002"/>
            <ac:cxnSpMk id="92" creationId="{06A194BA-B60C-0C97-863D-0C5963C28867}"/>
          </ac:cxnSpMkLst>
        </pc:cxnChg>
        <pc:cxnChg chg="mod">
          <ac:chgData name="Chang,Spencer Jordan" userId="47bc148a-f66a-4a29-97b6-6d9f682b338e" providerId="ADAL" clId="{DFAB4FE0-7F34-41E0-8D28-9176CF27BDF8}" dt="2024-09-16T11:51:30.205" v="41515"/>
          <ac:cxnSpMkLst>
            <pc:docMk/>
            <pc:sldMk cId="3864673464" sldId="1002"/>
            <ac:cxnSpMk id="93" creationId="{069CBCD3-995A-D9C6-D168-C64D44BDB022}"/>
          </ac:cxnSpMkLst>
        </pc:cxnChg>
        <pc:cxnChg chg="mod">
          <ac:chgData name="Chang,Spencer Jordan" userId="47bc148a-f66a-4a29-97b6-6d9f682b338e" providerId="ADAL" clId="{DFAB4FE0-7F34-41E0-8D28-9176CF27BDF8}" dt="2024-09-16T11:56:58.971" v="41585" actId="692"/>
          <ac:cxnSpMkLst>
            <pc:docMk/>
            <pc:sldMk cId="3864673464" sldId="1002"/>
            <ac:cxnSpMk id="94" creationId="{1B0FFB67-379B-E8E8-1D5D-AA0F3587D81A}"/>
          </ac:cxnSpMkLst>
        </pc:cxnChg>
        <pc:cxnChg chg="mod">
          <ac:chgData name="Chang,Spencer Jordan" userId="47bc148a-f66a-4a29-97b6-6d9f682b338e" providerId="ADAL" clId="{DFAB4FE0-7F34-41E0-8D28-9176CF27BDF8}" dt="2024-09-16T11:51:30.205" v="41515"/>
          <ac:cxnSpMkLst>
            <pc:docMk/>
            <pc:sldMk cId="3864673464" sldId="1002"/>
            <ac:cxnSpMk id="95" creationId="{AFBABF53-2B51-76E8-6402-D8CA11796BCA}"/>
          </ac:cxnSpMkLst>
        </pc:cxnChg>
        <pc:cxnChg chg="mod">
          <ac:chgData name="Chang,Spencer Jordan" userId="47bc148a-f66a-4a29-97b6-6d9f682b338e" providerId="ADAL" clId="{DFAB4FE0-7F34-41E0-8D28-9176CF27BDF8}" dt="2024-09-16T11:56:58.971" v="41585" actId="692"/>
          <ac:cxnSpMkLst>
            <pc:docMk/>
            <pc:sldMk cId="3864673464" sldId="1002"/>
            <ac:cxnSpMk id="96" creationId="{FA18E8C8-EEDA-EE08-0C5C-029503696D5C}"/>
          </ac:cxnSpMkLst>
        </pc:cxnChg>
        <pc:cxnChg chg="mod">
          <ac:chgData name="Chang,Spencer Jordan" userId="47bc148a-f66a-4a29-97b6-6d9f682b338e" providerId="ADAL" clId="{DFAB4FE0-7F34-41E0-8D28-9176CF27BDF8}" dt="2024-09-16T11:51:30.205" v="41515"/>
          <ac:cxnSpMkLst>
            <pc:docMk/>
            <pc:sldMk cId="3864673464" sldId="1002"/>
            <ac:cxnSpMk id="97" creationId="{6848A5D4-7FCE-AF60-EB96-8CBBAAF35D7B}"/>
          </ac:cxnSpMkLst>
        </pc:cxnChg>
        <pc:cxnChg chg="mod">
          <ac:chgData name="Chang,Spencer Jordan" userId="47bc148a-f66a-4a29-97b6-6d9f682b338e" providerId="ADAL" clId="{DFAB4FE0-7F34-41E0-8D28-9176CF27BDF8}" dt="2024-09-16T11:56:58.971" v="41585" actId="692"/>
          <ac:cxnSpMkLst>
            <pc:docMk/>
            <pc:sldMk cId="3864673464" sldId="1002"/>
            <ac:cxnSpMk id="98" creationId="{B0F53E36-9BF3-D2FE-6F7B-8A341767D5F5}"/>
          </ac:cxnSpMkLst>
        </pc:cxnChg>
        <pc:cxnChg chg="mod">
          <ac:chgData name="Chang,Spencer Jordan" userId="47bc148a-f66a-4a29-97b6-6d9f682b338e" providerId="ADAL" clId="{DFAB4FE0-7F34-41E0-8D28-9176CF27BDF8}" dt="2024-09-16T11:51:30.205" v="41515"/>
          <ac:cxnSpMkLst>
            <pc:docMk/>
            <pc:sldMk cId="3864673464" sldId="1002"/>
            <ac:cxnSpMk id="99" creationId="{A8202CBE-E53A-5AEA-E943-86C99C887CBD}"/>
          </ac:cxnSpMkLst>
        </pc:cxnChg>
        <pc:cxnChg chg="mod">
          <ac:chgData name="Chang,Spencer Jordan" userId="47bc148a-f66a-4a29-97b6-6d9f682b338e" providerId="ADAL" clId="{DFAB4FE0-7F34-41E0-8D28-9176CF27BDF8}" dt="2024-09-16T11:51:30.205" v="41515"/>
          <ac:cxnSpMkLst>
            <pc:docMk/>
            <pc:sldMk cId="3864673464" sldId="1002"/>
            <ac:cxnSpMk id="100" creationId="{E4194F5A-112D-1D73-A24E-939699A76AC0}"/>
          </ac:cxnSpMkLst>
        </pc:cxnChg>
        <pc:cxnChg chg="mod">
          <ac:chgData name="Chang,Spencer Jordan" userId="47bc148a-f66a-4a29-97b6-6d9f682b338e" providerId="ADAL" clId="{DFAB4FE0-7F34-41E0-8D28-9176CF27BDF8}" dt="2024-09-16T11:56:58.971" v="41585" actId="692"/>
          <ac:cxnSpMkLst>
            <pc:docMk/>
            <pc:sldMk cId="3864673464" sldId="1002"/>
            <ac:cxnSpMk id="101" creationId="{9918EF89-7502-518A-1156-1361160B6E71}"/>
          </ac:cxnSpMkLst>
        </pc:cxnChg>
        <pc:cxnChg chg="mod">
          <ac:chgData name="Chang,Spencer Jordan" userId="47bc148a-f66a-4a29-97b6-6d9f682b338e" providerId="ADAL" clId="{DFAB4FE0-7F34-41E0-8D28-9176CF27BDF8}" dt="2024-09-16T11:51:30.205" v="41515"/>
          <ac:cxnSpMkLst>
            <pc:docMk/>
            <pc:sldMk cId="3864673464" sldId="1002"/>
            <ac:cxnSpMk id="102" creationId="{1ED95E84-972D-5EAC-A083-5E02D273008B}"/>
          </ac:cxnSpMkLst>
        </pc:cxnChg>
        <pc:cxnChg chg="mod">
          <ac:chgData name="Chang,Spencer Jordan" userId="47bc148a-f66a-4a29-97b6-6d9f682b338e" providerId="ADAL" clId="{DFAB4FE0-7F34-41E0-8D28-9176CF27BDF8}" dt="2024-09-16T11:51:30.205" v="41515"/>
          <ac:cxnSpMkLst>
            <pc:docMk/>
            <pc:sldMk cId="3864673464" sldId="1002"/>
            <ac:cxnSpMk id="103" creationId="{0B29C9E0-E399-53C1-3374-C32B1A7D8406}"/>
          </ac:cxnSpMkLst>
        </pc:cxnChg>
        <pc:cxnChg chg="mod">
          <ac:chgData name="Chang,Spencer Jordan" userId="47bc148a-f66a-4a29-97b6-6d9f682b338e" providerId="ADAL" clId="{DFAB4FE0-7F34-41E0-8D28-9176CF27BDF8}" dt="2024-09-16T11:56:58.971" v="41585" actId="692"/>
          <ac:cxnSpMkLst>
            <pc:docMk/>
            <pc:sldMk cId="3864673464" sldId="1002"/>
            <ac:cxnSpMk id="104" creationId="{1DE89E6C-9C2A-6868-F146-34BE33E25FE5}"/>
          </ac:cxnSpMkLst>
        </pc:cxnChg>
        <pc:cxnChg chg="mod">
          <ac:chgData name="Chang,Spencer Jordan" userId="47bc148a-f66a-4a29-97b6-6d9f682b338e" providerId="ADAL" clId="{DFAB4FE0-7F34-41E0-8D28-9176CF27BDF8}" dt="2024-09-16T11:51:30.205" v="41515"/>
          <ac:cxnSpMkLst>
            <pc:docMk/>
            <pc:sldMk cId="3864673464" sldId="1002"/>
            <ac:cxnSpMk id="105" creationId="{53413F0E-8477-81BB-860C-BB203C048443}"/>
          </ac:cxnSpMkLst>
        </pc:cxnChg>
        <pc:cxnChg chg="mod">
          <ac:chgData name="Chang,Spencer Jordan" userId="47bc148a-f66a-4a29-97b6-6d9f682b338e" providerId="ADAL" clId="{DFAB4FE0-7F34-41E0-8D28-9176CF27BDF8}" dt="2024-09-16T11:56:58.971" v="41585" actId="692"/>
          <ac:cxnSpMkLst>
            <pc:docMk/>
            <pc:sldMk cId="3864673464" sldId="1002"/>
            <ac:cxnSpMk id="108" creationId="{D8CDE085-ED87-A192-857A-4B2FF142955A}"/>
          </ac:cxnSpMkLst>
        </pc:cxnChg>
        <pc:cxnChg chg="mod">
          <ac:chgData name="Chang,Spencer Jordan" userId="47bc148a-f66a-4a29-97b6-6d9f682b338e" providerId="ADAL" clId="{DFAB4FE0-7F34-41E0-8D28-9176CF27BDF8}" dt="2024-09-16T11:56:58.971" v="41585" actId="692"/>
          <ac:cxnSpMkLst>
            <pc:docMk/>
            <pc:sldMk cId="3864673464" sldId="1002"/>
            <ac:cxnSpMk id="111" creationId="{29634BC2-F0E0-F552-B96F-1B6BDE169C60}"/>
          </ac:cxnSpMkLst>
        </pc:cxnChg>
        <pc:cxnChg chg="mod">
          <ac:chgData name="Chang,Spencer Jordan" userId="47bc148a-f66a-4a29-97b6-6d9f682b338e" providerId="ADAL" clId="{DFAB4FE0-7F34-41E0-8D28-9176CF27BDF8}" dt="2024-09-16T11:56:58.971" v="41585" actId="692"/>
          <ac:cxnSpMkLst>
            <pc:docMk/>
            <pc:sldMk cId="3864673464" sldId="1002"/>
            <ac:cxnSpMk id="114" creationId="{03835F45-3888-9789-C772-CD28FA65A1FA}"/>
          </ac:cxnSpMkLst>
        </pc:cxnChg>
        <pc:cxnChg chg="mod">
          <ac:chgData name="Chang,Spencer Jordan" userId="47bc148a-f66a-4a29-97b6-6d9f682b338e" providerId="ADAL" clId="{DFAB4FE0-7F34-41E0-8D28-9176CF27BDF8}" dt="2024-09-16T11:56:58.971" v="41585" actId="692"/>
          <ac:cxnSpMkLst>
            <pc:docMk/>
            <pc:sldMk cId="3864673464" sldId="1002"/>
            <ac:cxnSpMk id="118" creationId="{964F34A2-DD7E-C13C-7D57-7FDB5F64DA2C}"/>
          </ac:cxnSpMkLst>
        </pc:cxnChg>
        <pc:cxnChg chg="mod">
          <ac:chgData name="Chang,Spencer Jordan" userId="47bc148a-f66a-4a29-97b6-6d9f682b338e" providerId="ADAL" clId="{DFAB4FE0-7F34-41E0-8D28-9176CF27BDF8}" dt="2024-09-16T11:56:58.971" v="41585" actId="692"/>
          <ac:cxnSpMkLst>
            <pc:docMk/>
            <pc:sldMk cId="3864673464" sldId="1002"/>
            <ac:cxnSpMk id="125" creationId="{405B4CC5-5877-4152-497D-728D1FBB255A}"/>
          </ac:cxnSpMkLst>
        </pc:cxnChg>
        <pc:cxnChg chg="mod">
          <ac:chgData name="Chang,Spencer Jordan" userId="47bc148a-f66a-4a29-97b6-6d9f682b338e" providerId="ADAL" clId="{DFAB4FE0-7F34-41E0-8D28-9176CF27BDF8}" dt="2024-09-16T11:56:58.971" v="41585" actId="692"/>
          <ac:cxnSpMkLst>
            <pc:docMk/>
            <pc:sldMk cId="3864673464" sldId="1002"/>
            <ac:cxnSpMk id="129" creationId="{7A89D246-B0F2-50CA-4A9C-EC42CACF1D1E}"/>
          </ac:cxnSpMkLst>
        </pc:cxnChg>
        <pc:cxnChg chg="mod">
          <ac:chgData name="Chang,Spencer Jordan" userId="47bc148a-f66a-4a29-97b6-6d9f682b338e" providerId="ADAL" clId="{DFAB4FE0-7F34-41E0-8D28-9176CF27BDF8}" dt="2024-09-16T11:56:58.971" v="41585" actId="692"/>
          <ac:cxnSpMkLst>
            <pc:docMk/>
            <pc:sldMk cId="3864673464" sldId="1002"/>
            <ac:cxnSpMk id="132" creationId="{D189EF80-7F5E-4AFC-D0B1-39067426EEEE}"/>
          </ac:cxnSpMkLst>
        </pc:cxnChg>
        <pc:cxnChg chg="mod">
          <ac:chgData name="Chang,Spencer Jordan" userId="47bc148a-f66a-4a29-97b6-6d9f682b338e" providerId="ADAL" clId="{DFAB4FE0-7F34-41E0-8D28-9176CF27BDF8}" dt="2024-09-16T11:56:58.971" v="41585" actId="692"/>
          <ac:cxnSpMkLst>
            <pc:docMk/>
            <pc:sldMk cId="3864673464" sldId="1002"/>
            <ac:cxnSpMk id="135" creationId="{D9547A51-D66F-5BE2-DCA6-C14210BED325}"/>
          </ac:cxnSpMkLst>
        </pc:cxnChg>
        <pc:cxnChg chg="mod">
          <ac:chgData name="Chang,Spencer Jordan" userId="47bc148a-f66a-4a29-97b6-6d9f682b338e" providerId="ADAL" clId="{DFAB4FE0-7F34-41E0-8D28-9176CF27BDF8}" dt="2024-09-16T11:56:58.971" v="41585" actId="692"/>
          <ac:cxnSpMkLst>
            <pc:docMk/>
            <pc:sldMk cId="3864673464" sldId="1002"/>
            <ac:cxnSpMk id="138" creationId="{359DD634-0BAE-CAEB-C0B4-B330D372B251}"/>
          </ac:cxnSpMkLst>
        </pc:cxnChg>
        <pc:cxnChg chg="mod">
          <ac:chgData name="Chang,Spencer Jordan" userId="47bc148a-f66a-4a29-97b6-6d9f682b338e" providerId="ADAL" clId="{DFAB4FE0-7F34-41E0-8D28-9176CF27BDF8}" dt="2024-09-16T11:56:58.971" v="41585" actId="692"/>
          <ac:cxnSpMkLst>
            <pc:docMk/>
            <pc:sldMk cId="3864673464" sldId="1002"/>
            <ac:cxnSpMk id="141" creationId="{F18ACFE0-C9FF-C87F-3BC5-D466348CDF8C}"/>
          </ac:cxnSpMkLst>
        </pc:cxnChg>
        <pc:cxnChg chg="mod">
          <ac:chgData name="Chang,Spencer Jordan" userId="47bc148a-f66a-4a29-97b6-6d9f682b338e" providerId="ADAL" clId="{DFAB4FE0-7F34-41E0-8D28-9176CF27BDF8}" dt="2024-09-16T11:56:58.971" v="41585" actId="692"/>
          <ac:cxnSpMkLst>
            <pc:docMk/>
            <pc:sldMk cId="3864673464" sldId="1002"/>
            <ac:cxnSpMk id="144" creationId="{F4349A4A-7B92-A371-D792-449DDA3B2AFD}"/>
          </ac:cxnSpMkLst>
        </pc:cxnChg>
        <pc:cxnChg chg="mod">
          <ac:chgData name="Chang,Spencer Jordan" userId="47bc148a-f66a-4a29-97b6-6d9f682b338e" providerId="ADAL" clId="{DFAB4FE0-7F34-41E0-8D28-9176CF27BDF8}" dt="2024-09-16T11:56:58.971" v="41585" actId="692"/>
          <ac:cxnSpMkLst>
            <pc:docMk/>
            <pc:sldMk cId="3864673464" sldId="1002"/>
            <ac:cxnSpMk id="146" creationId="{3DC4CBBE-705E-0AF9-25F7-0A5B50A364B6}"/>
          </ac:cxnSpMkLst>
        </pc:cxnChg>
        <pc:cxnChg chg="mod">
          <ac:chgData name="Chang,Spencer Jordan" userId="47bc148a-f66a-4a29-97b6-6d9f682b338e" providerId="ADAL" clId="{DFAB4FE0-7F34-41E0-8D28-9176CF27BDF8}" dt="2024-09-16T11:56:58.971" v="41585" actId="692"/>
          <ac:cxnSpMkLst>
            <pc:docMk/>
            <pc:sldMk cId="3864673464" sldId="1002"/>
            <ac:cxnSpMk id="149" creationId="{CAF8F05A-7AE9-218F-2445-5768E63A38FF}"/>
          </ac:cxnSpMkLst>
        </pc:cxnChg>
        <pc:cxnChg chg="mod">
          <ac:chgData name="Chang,Spencer Jordan" userId="47bc148a-f66a-4a29-97b6-6d9f682b338e" providerId="ADAL" clId="{DFAB4FE0-7F34-41E0-8D28-9176CF27BDF8}" dt="2024-09-16T11:56:58.971" v="41585" actId="692"/>
          <ac:cxnSpMkLst>
            <pc:docMk/>
            <pc:sldMk cId="3864673464" sldId="1002"/>
            <ac:cxnSpMk id="152" creationId="{099A9C7B-4F50-C5A1-FB1D-25E95224A87D}"/>
          </ac:cxnSpMkLst>
        </pc:cxnChg>
        <pc:cxnChg chg="mod">
          <ac:chgData name="Chang,Spencer Jordan" userId="47bc148a-f66a-4a29-97b6-6d9f682b338e" providerId="ADAL" clId="{DFAB4FE0-7F34-41E0-8D28-9176CF27BDF8}" dt="2024-09-16T11:56:58.971" v="41585" actId="692"/>
          <ac:cxnSpMkLst>
            <pc:docMk/>
            <pc:sldMk cId="3864673464" sldId="1002"/>
            <ac:cxnSpMk id="154" creationId="{B5FABDCF-9417-31FB-F4FD-751BC4B21CF5}"/>
          </ac:cxnSpMkLst>
        </pc:cxnChg>
        <pc:cxnChg chg="mod">
          <ac:chgData name="Chang,Spencer Jordan" userId="47bc148a-f66a-4a29-97b6-6d9f682b338e" providerId="ADAL" clId="{DFAB4FE0-7F34-41E0-8D28-9176CF27BDF8}" dt="2024-09-16T11:56:58.971" v="41585" actId="692"/>
          <ac:cxnSpMkLst>
            <pc:docMk/>
            <pc:sldMk cId="3864673464" sldId="1002"/>
            <ac:cxnSpMk id="156" creationId="{6EBE11B0-A71C-C2A9-4AD5-49EAC476CB30}"/>
          </ac:cxnSpMkLst>
        </pc:cxnChg>
        <pc:cxnChg chg="mod">
          <ac:chgData name="Chang,Spencer Jordan" userId="47bc148a-f66a-4a29-97b6-6d9f682b338e" providerId="ADAL" clId="{DFAB4FE0-7F34-41E0-8D28-9176CF27BDF8}" dt="2024-09-16T11:56:58.971" v="41585" actId="692"/>
          <ac:cxnSpMkLst>
            <pc:docMk/>
            <pc:sldMk cId="3864673464" sldId="1002"/>
            <ac:cxnSpMk id="158" creationId="{4A1C7EEF-BF59-1C54-E46E-A78F75FF3D0E}"/>
          </ac:cxnSpMkLst>
        </pc:cxnChg>
        <pc:cxnChg chg="mod">
          <ac:chgData name="Chang,Spencer Jordan" userId="47bc148a-f66a-4a29-97b6-6d9f682b338e" providerId="ADAL" clId="{DFAB4FE0-7F34-41E0-8D28-9176CF27BDF8}" dt="2024-09-16T11:56:58.971" v="41585" actId="692"/>
          <ac:cxnSpMkLst>
            <pc:docMk/>
            <pc:sldMk cId="3864673464" sldId="1002"/>
            <ac:cxnSpMk id="160" creationId="{A76C285E-CE90-7A65-1142-6F17C87D0941}"/>
          </ac:cxnSpMkLst>
        </pc:cxnChg>
        <pc:cxnChg chg="mod">
          <ac:chgData name="Chang,Spencer Jordan" userId="47bc148a-f66a-4a29-97b6-6d9f682b338e" providerId="ADAL" clId="{DFAB4FE0-7F34-41E0-8D28-9176CF27BDF8}" dt="2024-09-16T11:56:58.971" v="41585" actId="692"/>
          <ac:cxnSpMkLst>
            <pc:docMk/>
            <pc:sldMk cId="3864673464" sldId="1002"/>
            <ac:cxnSpMk id="163" creationId="{88917BD8-F5A4-5969-518E-93D6BE149CDB}"/>
          </ac:cxnSpMkLst>
        </pc:cxnChg>
        <pc:cxnChg chg="mod">
          <ac:chgData name="Chang,Spencer Jordan" userId="47bc148a-f66a-4a29-97b6-6d9f682b338e" providerId="ADAL" clId="{DFAB4FE0-7F34-41E0-8D28-9176CF27BDF8}" dt="2024-09-16T11:56:58.971" v="41585" actId="692"/>
          <ac:cxnSpMkLst>
            <pc:docMk/>
            <pc:sldMk cId="3864673464" sldId="1002"/>
            <ac:cxnSpMk id="164" creationId="{F2B5E4CF-9630-2E29-C420-471031F7F297}"/>
          </ac:cxnSpMkLst>
        </pc:cxnChg>
        <pc:cxnChg chg="mod">
          <ac:chgData name="Chang,Spencer Jordan" userId="47bc148a-f66a-4a29-97b6-6d9f682b338e" providerId="ADAL" clId="{DFAB4FE0-7F34-41E0-8D28-9176CF27BDF8}" dt="2024-09-16T11:56:58.971" v="41585" actId="692"/>
          <ac:cxnSpMkLst>
            <pc:docMk/>
            <pc:sldMk cId="3864673464" sldId="1002"/>
            <ac:cxnSpMk id="165" creationId="{DD737559-9CA1-74D8-5006-AD56954C9B20}"/>
          </ac:cxnSpMkLst>
        </pc:cxnChg>
        <pc:cxnChg chg="mod">
          <ac:chgData name="Chang,Spencer Jordan" userId="47bc148a-f66a-4a29-97b6-6d9f682b338e" providerId="ADAL" clId="{DFAB4FE0-7F34-41E0-8D28-9176CF27BDF8}" dt="2024-09-16T11:56:58.971" v="41585" actId="692"/>
          <ac:cxnSpMkLst>
            <pc:docMk/>
            <pc:sldMk cId="3864673464" sldId="1002"/>
            <ac:cxnSpMk id="166" creationId="{6F92D975-2831-EDBE-F6B9-1447D03B78E9}"/>
          </ac:cxnSpMkLst>
        </pc:cxnChg>
        <pc:cxnChg chg="mod">
          <ac:chgData name="Chang,Spencer Jordan" userId="47bc148a-f66a-4a29-97b6-6d9f682b338e" providerId="ADAL" clId="{DFAB4FE0-7F34-41E0-8D28-9176CF27BDF8}" dt="2024-09-16T11:56:58.971" v="41585" actId="692"/>
          <ac:cxnSpMkLst>
            <pc:docMk/>
            <pc:sldMk cId="3864673464" sldId="1002"/>
            <ac:cxnSpMk id="167" creationId="{C1DA21C9-46A9-B5F3-4D1E-BA7F80EBDE45}"/>
          </ac:cxnSpMkLst>
        </pc:cxnChg>
        <pc:cxnChg chg="mod">
          <ac:chgData name="Chang,Spencer Jordan" userId="47bc148a-f66a-4a29-97b6-6d9f682b338e" providerId="ADAL" clId="{DFAB4FE0-7F34-41E0-8D28-9176CF27BDF8}" dt="2024-09-16T11:56:58.971" v="41585" actId="692"/>
          <ac:cxnSpMkLst>
            <pc:docMk/>
            <pc:sldMk cId="3864673464" sldId="1002"/>
            <ac:cxnSpMk id="168" creationId="{3B330FE0-4524-793F-15A9-4498752AC47D}"/>
          </ac:cxnSpMkLst>
        </pc:cxnChg>
        <pc:cxnChg chg="mod">
          <ac:chgData name="Chang,Spencer Jordan" userId="47bc148a-f66a-4a29-97b6-6d9f682b338e" providerId="ADAL" clId="{DFAB4FE0-7F34-41E0-8D28-9176CF27BDF8}" dt="2024-09-16T11:56:58.971" v="41585" actId="692"/>
          <ac:cxnSpMkLst>
            <pc:docMk/>
            <pc:sldMk cId="3864673464" sldId="1002"/>
            <ac:cxnSpMk id="169" creationId="{73B91632-C124-956E-E022-77D66E620BF7}"/>
          </ac:cxnSpMkLst>
        </pc:cxnChg>
        <pc:cxnChg chg="mod">
          <ac:chgData name="Chang,Spencer Jordan" userId="47bc148a-f66a-4a29-97b6-6d9f682b338e" providerId="ADAL" clId="{DFAB4FE0-7F34-41E0-8D28-9176CF27BDF8}" dt="2024-09-16T11:56:58.971" v="41585" actId="692"/>
          <ac:cxnSpMkLst>
            <pc:docMk/>
            <pc:sldMk cId="3864673464" sldId="1002"/>
            <ac:cxnSpMk id="172" creationId="{6EDC1C02-3394-10CC-E028-92A94A28B7CA}"/>
          </ac:cxnSpMkLst>
        </pc:cxnChg>
        <pc:cxnChg chg="mod">
          <ac:chgData name="Chang,Spencer Jordan" userId="47bc148a-f66a-4a29-97b6-6d9f682b338e" providerId="ADAL" clId="{DFAB4FE0-7F34-41E0-8D28-9176CF27BDF8}" dt="2024-09-16T11:56:58.971" v="41585" actId="692"/>
          <ac:cxnSpMkLst>
            <pc:docMk/>
            <pc:sldMk cId="3864673464" sldId="1002"/>
            <ac:cxnSpMk id="186" creationId="{9F834A23-26EF-0FB0-D981-79E537E97801}"/>
          </ac:cxnSpMkLst>
        </pc:cxnChg>
        <pc:cxnChg chg="mod">
          <ac:chgData name="Chang,Spencer Jordan" userId="47bc148a-f66a-4a29-97b6-6d9f682b338e" providerId="ADAL" clId="{DFAB4FE0-7F34-41E0-8D28-9176CF27BDF8}" dt="2024-09-16T11:56:58.971" v="41585" actId="692"/>
          <ac:cxnSpMkLst>
            <pc:docMk/>
            <pc:sldMk cId="3864673464" sldId="1002"/>
            <ac:cxnSpMk id="187" creationId="{5DD006CF-41ED-824F-00EB-190B7CFA8716}"/>
          </ac:cxnSpMkLst>
        </pc:cxnChg>
        <pc:cxnChg chg="mod">
          <ac:chgData name="Chang,Spencer Jordan" userId="47bc148a-f66a-4a29-97b6-6d9f682b338e" providerId="ADAL" clId="{DFAB4FE0-7F34-41E0-8D28-9176CF27BDF8}" dt="2024-09-16T11:56:58.971" v="41585" actId="692"/>
          <ac:cxnSpMkLst>
            <pc:docMk/>
            <pc:sldMk cId="3864673464" sldId="1002"/>
            <ac:cxnSpMk id="188" creationId="{9DA9771B-079D-34B6-A93F-8D0EF7AEFA63}"/>
          </ac:cxnSpMkLst>
        </pc:cxnChg>
        <pc:cxnChg chg="mod">
          <ac:chgData name="Chang,Spencer Jordan" userId="47bc148a-f66a-4a29-97b6-6d9f682b338e" providerId="ADAL" clId="{DFAB4FE0-7F34-41E0-8D28-9176CF27BDF8}" dt="2024-09-16T11:56:58.971" v="41585" actId="692"/>
          <ac:cxnSpMkLst>
            <pc:docMk/>
            <pc:sldMk cId="3864673464" sldId="1002"/>
            <ac:cxnSpMk id="189" creationId="{D3D846AD-1CA1-9FE9-C596-E922AD40A0B9}"/>
          </ac:cxnSpMkLst>
        </pc:cxnChg>
        <pc:cxnChg chg="mod">
          <ac:chgData name="Chang,Spencer Jordan" userId="47bc148a-f66a-4a29-97b6-6d9f682b338e" providerId="ADAL" clId="{DFAB4FE0-7F34-41E0-8D28-9176CF27BDF8}" dt="2024-09-16T11:56:58.971" v="41585" actId="692"/>
          <ac:cxnSpMkLst>
            <pc:docMk/>
            <pc:sldMk cId="3864673464" sldId="1002"/>
            <ac:cxnSpMk id="190" creationId="{513BBCFE-D2DF-FFA0-35E3-614FF1C97609}"/>
          </ac:cxnSpMkLst>
        </pc:cxnChg>
        <pc:cxnChg chg="mod">
          <ac:chgData name="Chang,Spencer Jordan" userId="47bc148a-f66a-4a29-97b6-6d9f682b338e" providerId="ADAL" clId="{DFAB4FE0-7F34-41E0-8D28-9176CF27BDF8}" dt="2024-09-16T11:56:58.971" v="41585" actId="692"/>
          <ac:cxnSpMkLst>
            <pc:docMk/>
            <pc:sldMk cId="3864673464" sldId="1002"/>
            <ac:cxnSpMk id="191" creationId="{71643092-8A4A-ACDE-B91B-A3B96F617CEB}"/>
          </ac:cxnSpMkLst>
        </pc:cxnChg>
        <pc:cxnChg chg="mod">
          <ac:chgData name="Chang,Spencer Jordan" userId="47bc148a-f66a-4a29-97b6-6d9f682b338e" providerId="ADAL" clId="{DFAB4FE0-7F34-41E0-8D28-9176CF27BDF8}" dt="2024-09-16T11:56:58.971" v="41585" actId="692"/>
          <ac:cxnSpMkLst>
            <pc:docMk/>
            <pc:sldMk cId="3864673464" sldId="1002"/>
            <ac:cxnSpMk id="192" creationId="{8D403A4D-383E-F938-0342-22A57F537B45}"/>
          </ac:cxnSpMkLst>
        </pc:cxnChg>
        <pc:cxnChg chg="mod">
          <ac:chgData name="Chang,Spencer Jordan" userId="47bc148a-f66a-4a29-97b6-6d9f682b338e" providerId="ADAL" clId="{DFAB4FE0-7F34-41E0-8D28-9176CF27BDF8}" dt="2024-09-16T11:56:58.971" v="41585" actId="692"/>
          <ac:cxnSpMkLst>
            <pc:docMk/>
            <pc:sldMk cId="3864673464" sldId="1002"/>
            <ac:cxnSpMk id="193" creationId="{15F6E5D8-A52F-ED84-F2F3-B59024A05DDC}"/>
          </ac:cxnSpMkLst>
        </pc:cxnChg>
        <pc:cxnChg chg="mod">
          <ac:chgData name="Chang,Spencer Jordan" userId="47bc148a-f66a-4a29-97b6-6d9f682b338e" providerId="ADAL" clId="{DFAB4FE0-7F34-41E0-8D28-9176CF27BDF8}" dt="2024-09-16T11:56:58.971" v="41585" actId="692"/>
          <ac:cxnSpMkLst>
            <pc:docMk/>
            <pc:sldMk cId="3864673464" sldId="1002"/>
            <ac:cxnSpMk id="194" creationId="{D66C1483-E729-38A4-2D46-E59F188494D1}"/>
          </ac:cxnSpMkLst>
        </pc:cxnChg>
        <pc:cxnChg chg="mod">
          <ac:chgData name="Chang,Spencer Jordan" userId="47bc148a-f66a-4a29-97b6-6d9f682b338e" providerId="ADAL" clId="{DFAB4FE0-7F34-41E0-8D28-9176CF27BDF8}" dt="2024-09-16T11:56:58.971" v="41585" actId="692"/>
          <ac:cxnSpMkLst>
            <pc:docMk/>
            <pc:sldMk cId="3864673464" sldId="1002"/>
            <ac:cxnSpMk id="195" creationId="{C4A12EC2-6D37-75A6-FC5B-D91833C8DF50}"/>
          </ac:cxnSpMkLst>
        </pc:cxnChg>
        <pc:cxnChg chg="mod">
          <ac:chgData name="Chang,Spencer Jordan" userId="47bc148a-f66a-4a29-97b6-6d9f682b338e" providerId="ADAL" clId="{DFAB4FE0-7F34-41E0-8D28-9176CF27BDF8}" dt="2024-09-16T11:56:58.971" v="41585" actId="692"/>
          <ac:cxnSpMkLst>
            <pc:docMk/>
            <pc:sldMk cId="3864673464" sldId="1002"/>
            <ac:cxnSpMk id="196" creationId="{C7C98E8B-996E-3377-0978-F556D9247D2A}"/>
          </ac:cxnSpMkLst>
        </pc:cxnChg>
        <pc:cxnChg chg="mod">
          <ac:chgData name="Chang,Spencer Jordan" userId="47bc148a-f66a-4a29-97b6-6d9f682b338e" providerId="ADAL" clId="{DFAB4FE0-7F34-41E0-8D28-9176CF27BDF8}" dt="2024-09-16T11:56:58.971" v="41585" actId="692"/>
          <ac:cxnSpMkLst>
            <pc:docMk/>
            <pc:sldMk cId="3864673464" sldId="1002"/>
            <ac:cxnSpMk id="197" creationId="{B4C6C59C-1B36-D055-29B4-B0A2746F3FA9}"/>
          </ac:cxnSpMkLst>
        </pc:cxnChg>
        <pc:cxnChg chg="mod">
          <ac:chgData name="Chang,Spencer Jordan" userId="47bc148a-f66a-4a29-97b6-6d9f682b338e" providerId="ADAL" clId="{DFAB4FE0-7F34-41E0-8D28-9176CF27BDF8}" dt="2024-09-16T11:56:58.971" v="41585" actId="692"/>
          <ac:cxnSpMkLst>
            <pc:docMk/>
            <pc:sldMk cId="3864673464" sldId="1002"/>
            <ac:cxnSpMk id="198" creationId="{F67D473F-3FDB-EFE9-E6AA-110BFC9752D6}"/>
          </ac:cxnSpMkLst>
        </pc:cxnChg>
        <pc:cxnChg chg="mod">
          <ac:chgData name="Chang,Spencer Jordan" userId="47bc148a-f66a-4a29-97b6-6d9f682b338e" providerId="ADAL" clId="{DFAB4FE0-7F34-41E0-8D28-9176CF27BDF8}" dt="2024-09-16T11:56:58.971" v="41585" actId="692"/>
          <ac:cxnSpMkLst>
            <pc:docMk/>
            <pc:sldMk cId="3864673464" sldId="1002"/>
            <ac:cxnSpMk id="199" creationId="{8246A1B5-80E8-6A7B-4F17-8EA6F2C7437A}"/>
          </ac:cxnSpMkLst>
        </pc:cxnChg>
        <pc:cxnChg chg="mod">
          <ac:chgData name="Chang,Spencer Jordan" userId="47bc148a-f66a-4a29-97b6-6d9f682b338e" providerId="ADAL" clId="{DFAB4FE0-7F34-41E0-8D28-9176CF27BDF8}" dt="2024-09-16T11:56:58.971" v="41585" actId="692"/>
          <ac:cxnSpMkLst>
            <pc:docMk/>
            <pc:sldMk cId="3864673464" sldId="1002"/>
            <ac:cxnSpMk id="200" creationId="{D8FF5B88-82DC-E50D-095D-D1A9F1117EFA}"/>
          </ac:cxnSpMkLst>
        </pc:cxnChg>
        <pc:cxnChg chg="mod">
          <ac:chgData name="Chang,Spencer Jordan" userId="47bc148a-f66a-4a29-97b6-6d9f682b338e" providerId="ADAL" clId="{DFAB4FE0-7F34-41E0-8D28-9176CF27BDF8}" dt="2024-09-16T11:56:58.971" v="41585" actId="692"/>
          <ac:cxnSpMkLst>
            <pc:docMk/>
            <pc:sldMk cId="3864673464" sldId="1002"/>
            <ac:cxnSpMk id="201" creationId="{7DE53E7C-E490-2065-43EE-61CAF57641A5}"/>
          </ac:cxnSpMkLst>
        </pc:cxnChg>
        <pc:cxnChg chg="mod">
          <ac:chgData name="Chang,Spencer Jordan" userId="47bc148a-f66a-4a29-97b6-6d9f682b338e" providerId="ADAL" clId="{DFAB4FE0-7F34-41E0-8D28-9176CF27BDF8}" dt="2024-09-16T11:56:58.971" v="41585" actId="692"/>
          <ac:cxnSpMkLst>
            <pc:docMk/>
            <pc:sldMk cId="3864673464" sldId="1002"/>
            <ac:cxnSpMk id="202" creationId="{0A857135-BE62-1C04-DA0F-BC6C399552BE}"/>
          </ac:cxnSpMkLst>
        </pc:cxnChg>
        <pc:cxnChg chg="mod">
          <ac:chgData name="Chang,Spencer Jordan" userId="47bc148a-f66a-4a29-97b6-6d9f682b338e" providerId="ADAL" clId="{DFAB4FE0-7F34-41E0-8D28-9176CF27BDF8}" dt="2024-09-16T11:56:58.971" v="41585" actId="692"/>
          <ac:cxnSpMkLst>
            <pc:docMk/>
            <pc:sldMk cId="3864673464" sldId="1002"/>
            <ac:cxnSpMk id="203" creationId="{2481EBB5-74D9-84B4-0716-C995F553E8EB}"/>
          </ac:cxnSpMkLst>
        </pc:cxnChg>
        <pc:cxnChg chg="mod">
          <ac:chgData name="Chang,Spencer Jordan" userId="47bc148a-f66a-4a29-97b6-6d9f682b338e" providerId="ADAL" clId="{DFAB4FE0-7F34-41E0-8D28-9176CF27BDF8}" dt="2024-09-16T11:56:58.971" v="41585" actId="692"/>
          <ac:cxnSpMkLst>
            <pc:docMk/>
            <pc:sldMk cId="3864673464" sldId="1002"/>
            <ac:cxnSpMk id="204" creationId="{43B43749-4C70-D1CC-26C0-B6F54F56D620}"/>
          </ac:cxnSpMkLst>
        </pc:cxnChg>
        <pc:cxnChg chg="mod">
          <ac:chgData name="Chang,Spencer Jordan" userId="47bc148a-f66a-4a29-97b6-6d9f682b338e" providerId="ADAL" clId="{DFAB4FE0-7F34-41E0-8D28-9176CF27BDF8}" dt="2024-09-16T11:56:58.971" v="41585" actId="692"/>
          <ac:cxnSpMkLst>
            <pc:docMk/>
            <pc:sldMk cId="3864673464" sldId="1002"/>
            <ac:cxnSpMk id="205" creationId="{441541E4-DFF7-C0B1-375F-14BD443D8F32}"/>
          </ac:cxnSpMkLst>
        </pc:cxnChg>
        <pc:cxnChg chg="mod">
          <ac:chgData name="Chang,Spencer Jordan" userId="47bc148a-f66a-4a29-97b6-6d9f682b338e" providerId="ADAL" clId="{DFAB4FE0-7F34-41E0-8D28-9176CF27BDF8}" dt="2024-09-16T11:56:58.971" v="41585" actId="692"/>
          <ac:cxnSpMkLst>
            <pc:docMk/>
            <pc:sldMk cId="3864673464" sldId="1002"/>
            <ac:cxnSpMk id="206" creationId="{C55F22AD-86E4-13F8-2DDE-A8797AEBD5E8}"/>
          </ac:cxnSpMkLst>
        </pc:cxnChg>
        <pc:cxnChg chg="mod">
          <ac:chgData name="Chang,Spencer Jordan" userId="47bc148a-f66a-4a29-97b6-6d9f682b338e" providerId="ADAL" clId="{DFAB4FE0-7F34-41E0-8D28-9176CF27BDF8}" dt="2024-09-16T11:56:58.971" v="41585" actId="692"/>
          <ac:cxnSpMkLst>
            <pc:docMk/>
            <pc:sldMk cId="3864673464" sldId="1002"/>
            <ac:cxnSpMk id="207" creationId="{2B107770-AF9D-145B-856C-21264654595D}"/>
          </ac:cxnSpMkLst>
        </pc:cxnChg>
      </pc:sldChg>
      <pc:sldChg chg="add del">
        <pc:chgData name="Chang,Spencer Jordan" userId="47bc148a-f66a-4a29-97b6-6d9f682b338e" providerId="ADAL" clId="{DFAB4FE0-7F34-41E0-8D28-9176CF27BDF8}" dt="2024-09-16T01:47:30.088" v="41264"/>
        <pc:sldMkLst>
          <pc:docMk/>
          <pc:sldMk cId="2337858791" sldId="1003"/>
        </pc:sldMkLst>
      </pc:sldChg>
      <pc:sldChg chg="modSp add mod">
        <pc:chgData name="Chang,Spencer Jordan" userId="47bc148a-f66a-4a29-97b6-6d9f682b338e" providerId="ADAL" clId="{DFAB4FE0-7F34-41E0-8D28-9176CF27BDF8}" dt="2024-09-25T11:33:19.554" v="53880"/>
        <pc:sldMkLst>
          <pc:docMk/>
          <pc:sldMk cId="3836717806" sldId="1003"/>
        </pc:sldMkLst>
        <pc:graphicFrameChg chg="mod modGraphic">
          <ac:chgData name="Chang,Spencer Jordan" userId="47bc148a-f66a-4a29-97b6-6d9f682b338e" providerId="ADAL" clId="{DFAB4FE0-7F34-41E0-8D28-9176CF27BDF8}" dt="2024-09-25T11:33:19.554" v="53880"/>
          <ac:graphicFrameMkLst>
            <pc:docMk/>
            <pc:sldMk cId="3836717806" sldId="1003"/>
            <ac:graphicFrameMk id="10" creationId="{FC548676-77D8-A615-E89D-12C3229F9652}"/>
          </ac:graphicFrameMkLst>
        </pc:graphicFrameChg>
      </pc:sldChg>
      <pc:sldChg chg="addSp delSp modSp add mod modNotesTx">
        <pc:chgData name="Chang,Spencer Jordan" userId="47bc148a-f66a-4a29-97b6-6d9f682b338e" providerId="ADAL" clId="{DFAB4FE0-7F34-41E0-8D28-9176CF27BDF8}" dt="2024-09-25T11:35:00.067" v="53932" actId="113"/>
        <pc:sldMkLst>
          <pc:docMk/>
          <pc:sldMk cId="2884749131" sldId="1004"/>
        </pc:sldMkLst>
        <pc:spChg chg="add del mod">
          <ac:chgData name="Chang,Spencer Jordan" userId="47bc148a-f66a-4a29-97b6-6d9f682b338e" providerId="ADAL" clId="{DFAB4FE0-7F34-41E0-8D28-9176CF27BDF8}" dt="2024-09-25T11:33:31.705" v="53882" actId="478"/>
          <ac:spMkLst>
            <pc:docMk/>
            <pc:sldMk cId="2884749131" sldId="1004"/>
            <ac:spMk id="8" creationId="{E3B1F58B-52B6-8CE2-7206-A44E4D870A7C}"/>
          </ac:spMkLst>
        </pc:spChg>
        <pc:spChg chg="del">
          <ac:chgData name="Chang,Spencer Jordan" userId="47bc148a-f66a-4a29-97b6-6d9f682b338e" providerId="ADAL" clId="{DFAB4FE0-7F34-41E0-8D28-9176CF27BDF8}" dt="2024-09-24T12:51:27.842" v="53592" actId="478"/>
          <ac:spMkLst>
            <pc:docMk/>
            <pc:sldMk cId="2884749131" sldId="1004"/>
            <ac:spMk id="9" creationId="{213BD8E2-A83E-9CC0-18D7-CF7F6BAA4BDD}"/>
          </ac:spMkLst>
        </pc:spChg>
        <pc:graphicFrameChg chg="add del mod modGraphic">
          <ac:chgData name="Chang,Spencer Jordan" userId="47bc148a-f66a-4a29-97b6-6d9f682b338e" providerId="ADAL" clId="{DFAB4FE0-7F34-41E0-8D28-9176CF27BDF8}" dt="2024-09-25T11:35:00.067" v="53932" actId="113"/>
          <ac:graphicFrameMkLst>
            <pc:docMk/>
            <pc:sldMk cId="2884749131" sldId="1004"/>
            <ac:graphicFrameMk id="4" creationId="{7DC301C4-8B8D-1138-F309-98F29B92FB62}"/>
          </ac:graphicFrameMkLst>
        </pc:graphicFrameChg>
        <pc:graphicFrameChg chg="del mod modGraphic">
          <ac:chgData name="Chang,Spencer Jordan" userId="47bc148a-f66a-4a29-97b6-6d9f682b338e" providerId="ADAL" clId="{DFAB4FE0-7F34-41E0-8D28-9176CF27BDF8}" dt="2024-09-25T11:34:26.337" v="53926" actId="478"/>
          <ac:graphicFrameMkLst>
            <pc:docMk/>
            <pc:sldMk cId="2884749131" sldId="1004"/>
            <ac:graphicFrameMk id="5" creationId="{1F196BFE-FDE7-570B-BFEF-2307EFEC97D8}"/>
          </ac:graphicFrameMkLst>
        </pc:graphicFrameChg>
        <pc:cxnChg chg="del mod">
          <ac:chgData name="Chang,Spencer Jordan" userId="47bc148a-f66a-4a29-97b6-6d9f682b338e" providerId="ADAL" clId="{DFAB4FE0-7F34-41E0-8D28-9176CF27BDF8}" dt="2024-09-25T11:34:26.879" v="53927" actId="478"/>
          <ac:cxnSpMkLst>
            <pc:docMk/>
            <pc:sldMk cId="2884749131" sldId="1004"/>
            <ac:cxnSpMk id="6" creationId="{56BEAABD-07A5-4DB5-1066-37B01C4D70B9}"/>
          </ac:cxnSpMkLst>
        </pc:cxnChg>
      </pc:sldChg>
      <pc:sldChg chg="addSp modSp add mod modShow">
        <pc:chgData name="Chang,Spencer Jordan" userId="47bc148a-f66a-4a29-97b6-6d9f682b338e" providerId="ADAL" clId="{DFAB4FE0-7F34-41E0-8D28-9176CF27BDF8}" dt="2024-09-28T18:07:01.182" v="56026" actId="167"/>
        <pc:sldMkLst>
          <pc:docMk/>
          <pc:sldMk cId="571813139" sldId="1005"/>
        </pc:sldMkLst>
        <pc:spChg chg="mod">
          <ac:chgData name="Chang,Spencer Jordan" userId="47bc148a-f66a-4a29-97b6-6d9f682b338e" providerId="ADAL" clId="{DFAB4FE0-7F34-41E0-8D28-9176CF27BDF8}" dt="2024-09-28T18:06:59.492" v="56025"/>
          <ac:spMkLst>
            <pc:docMk/>
            <pc:sldMk cId="571813139" sldId="1005"/>
            <ac:spMk id="12" creationId="{D6793D54-ACE0-7F6F-3BD0-3DE44CB463AC}"/>
          </ac:spMkLst>
        </pc:spChg>
        <pc:spChg chg="mod">
          <ac:chgData name="Chang,Spencer Jordan" userId="47bc148a-f66a-4a29-97b6-6d9f682b338e" providerId="ADAL" clId="{DFAB4FE0-7F34-41E0-8D28-9176CF27BDF8}" dt="2024-09-28T18:06:59.492" v="56025"/>
          <ac:spMkLst>
            <pc:docMk/>
            <pc:sldMk cId="571813139" sldId="1005"/>
            <ac:spMk id="14" creationId="{B2365C6B-03BB-11D2-CB1D-4E3E6EA333EF}"/>
          </ac:spMkLst>
        </pc:spChg>
        <pc:spChg chg="mod">
          <ac:chgData name="Chang,Spencer Jordan" userId="47bc148a-f66a-4a29-97b6-6d9f682b338e" providerId="ADAL" clId="{DFAB4FE0-7F34-41E0-8D28-9176CF27BDF8}" dt="2024-09-28T18:06:59.492" v="56025"/>
          <ac:spMkLst>
            <pc:docMk/>
            <pc:sldMk cId="571813139" sldId="1005"/>
            <ac:spMk id="16" creationId="{E98103FC-02A1-1654-2247-36F107F29CB8}"/>
          </ac:spMkLst>
        </pc:spChg>
        <pc:spChg chg="mod">
          <ac:chgData name="Chang,Spencer Jordan" userId="47bc148a-f66a-4a29-97b6-6d9f682b338e" providerId="ADAL" clId="{DFAB4FE0-7F34-41E0-8D28-9176CF27BDF8}" dt="2024-09-28T18:06:59.492" v="56025"/>
          <ac:spMkLst>
            <pc:docMk/>
            <pc:sldMk cId="571813139" sldId="1005"/>
            <ac:spMk id="18" creationId="{C204F376-30CE-0D2B-6A5C-9B47E7424C5E}"/>
          </ac:spMkLst>
        </pc:spChg>
        <pc:spChg chg="mod">
          <ac:chgData name="Chang,Spencer Jordan" userId="47bc148a-f66a-4a29-97b6-6d9f682b338e" providerId="ADAL" clId="{DFAB4FE0-7F34-41E0-8D28-9176CF27BDF8}" dt="2024-09-28T18:06:59.492" v="56025"/>
          <ac:spMkLst>
            <pc:docMk/>
            <pc:sldMk cId="571813139" sldId="1005"/>
            <ac:spMk id="20" creationId="{95F4ABAF-1A61-0C54-1F58-AD462E1F7C76}"/>
          </ac:spMkLst>
        </pc:spChg>
        <pc:spChg chg="mod">
          <ac:chgData name="Chang,Spencer Jordan" userId="47bc148a-f66a-4a29-97b6-6d9f682b338e" providerId="ADAL" clId="{DFAB4FE0-7F34-41E0-8D28-9176CF27BDF8}" dt="2024-09-28T18:06:59.492" v="56025"/>
          <ac:spMkLst>
            <pc:docMk/>
            <pc:sldMk cId="571813139" sldId="1005"/>
            <ac:spMk id="22" creationId="{0D2011D6-84E2-4D50-20C2-D6CCA4E36387}"/>
          </ac:spMkLst>
        </pc:spChg>
        <pc:spChg chg="mod">
          <ac:chgData name="Chang,Spencer Jordan" userId="47bc148a-f66a-4a29-97b6-6d9f682b338e" providerId="ADAL" clId="{DFAB4FE0-7F34-41E0-8D28-9176CF27BDF8}" dt="2024-09-28T18:06:59.492" v="56025"/>
          <ac:spMkLst>
            <pc:docMk/>
            <pc:sldMk cId="571813139" sldId="1005"/>
            <ac:spMk id="23" creationId="{7B7B239A-E12F-F2A5-1FBD-A4D2D9D28314}"/>
          </ac:spMkLst>
        </pc:spChg>
        <pc:spChg chg="mod">
          <ac:chgData name="Chang,Spencer Jordan" userId="47bc148a-f66a-4a29-97b6-6d9f682b338e" providerId="ADAL" clId="{DFAB4FE0-7F34-41E0-8D28-9176CF27BDF8}" dt="2024-09-28T18:06:59.492" v="56025"/>
          <ac:spMkLst>
            <pc:docMk/>
            <pc:sldMk cId="571813139" sldId="1005"/>
            <ac:spMk id="24" creationId="{28D377C6-B248-357D-8594-86AD29032B00}"/>
          </ac:spMkLst>
        </pc:spChg>
        <pc:spChg chg="mod">
          <ac:chgData name="Chang,Spencer Jordan" userId="47bc148a-f66a-4a29-97b6-6d9f682b338e" providerId="ADAL" clId="{DFAB4FE0-7F34-41E0-8D28-9176CF27BDF8}" dt="2024-09-28T18:06:59.492" v="56025"/>
          <ac:spMkLst>
            <pc:docMk/>
            <pc:sldMk cId="571813139" sldId="1005"/>
            <ac:spMk id="25" creationId="{364F351E-1BB9-CB36-1F39-884A132787E6}"/>
          </ac:spMkLst>
        </pc:spChg>
        <pc:spChg chg="mod">
          <ac:chgData name="Chang,Spencer Jordan" userId="47bc148a-f66a-4a29-97b6-6d9f682b338e" providerId="ADAL" clId="{DFAB4FE0-7F34-41E0-8D28-9176CF27BDF8}" dt="2024-09-28T18:06:59.492" v="56025"/>
          <ac:spMkLst>
            <pc:docMk/>
            <pc:sldMk cId="571813139" sldId="1005"/>
            <ac:spMk id="26" creationId="{5C65DA09-678A-A78C-C7D1-67AABA4CAE72}"/>
          </ac:spMkLst>
        </pc:spChg>
        <pc:spChg chg="mod">
          <ac:chgData name="Chang,Spencer Jordan" userId="47bc148a-f66a-4a29-97b6-6d9f682b338e" providerId="ADAL" clId="{DFAB4FE0-7F34-41E0-8D28-9176CF27BDF8}" dt="2024-09-28T18:06:59.492" v="56025"/>
          <ac:spMkLst>
            <pc:docMk/>
            <pc:sldMk cId="571813139" sldId="1005"/>
            <ac:spMk id="27" creationId="{7509BCCA-CC1A-3ACF-50F9-8C407819CE84}"/>
          </ac:spMkLst>
        </pc:spChg>
        <pc:spChg chg="mod">
          <ac:chgData name="Chang,Spencer Jordan" userId="47bc148a-f66a-4a29-97b6-6d9f682b338e" providerId="ADAL" clId="{DFAB4FE0-7F34-41E0-8D28-9176CF27BDF8}" dt="2024-09-28T18:06:59.492" v="56025"/>
          <ac:spMkLst>
            <pc:docMk/>
            <pc:sldMk cId="571813139" sldId="1005"/>
            <ac:spMk id="28" creationId="{7AD67AF4-72BD-96AA-9FBD-02FFC6584CD9}"/>
          </ac:spMkLst>
        </pc:spChg>
        <pc:spChg chg="mod">
          <ac:chgData name="Chang,Spencer Jordan" userId="47bc148a-f66a-4a29-97b6-6d9f682b338e" providerId="ADAL" clId="{DFAB4FE0-7F34-41E0-8D28-9176CF27BDF8}" dt="2024-09-28T18:06:59.492" v="56025"/>
          <ac:spMkLst>
            <pc:docMk/>
            <pc:sldMk cId="571813139" sldId="1005"/>
            <ac:spMk id="29" creationId="{627C573C-BC1C-8085-7738-05E0046137DB}"/>
          </ac:spMkLst>
        </pc:spChg>
        <pc:grpChg chg="add mod ord">
          <ac:chgData name="Chang,Spencer Jordan" userId="47bc148a-f66a-4a29-97b6-6d9f682b338e" providerId="ADAL" clId="{DFAB4FE0-7F34-41E0-8D28-9176CF27BDF8}" dt="2024-09-28T18:07:01.182" v="56026" actId="167"/>
          <ac:grpSpMkLst>
            <pc:docMk/>
            <pc:sldMk cId="571813139" sldId="1005"/>
            <ac:grpSpMk id="3" creationId="{60AC941F-DE64-118B-D776-1E2A7652D988}"/>
          </ac:grpSpMkLst>
        </pc:grpChg>
        <pc:picChg chg="mod">
          <ac:chgData name="Chang,Spencer Jordan" userId="47bc148a-f66a-4a29-97b6-6d9f682b338e" providerId="ADAL" clId="{DFAB4FE0-7F34-41E0-8D28-9176CF27BDF8}" dt="2024-09-28T18:06:59.492" v="56025"/>
          <ac:picMkLst>
            <pc:docMk/>
            <pc:sldMk cId="571813139" sldId="1005"/>
            <ac:picMk id="9" creationId="{61B9BCD3-0BF6-8D08-C235-FCF157A1703F}"/>
          </ac:picMkLst>
        </pc:picChg>
      </pc:sldChg>
      <pc:sldChg chg="addSp delSp modSp add del mod modNotesTx">
        <pc:chgData name="Chang,Spencer Jordan" userId="47bc148a-f66a-4a29-97b6-6d9f682b338e" providerId="ADAL" clId="{DFAB4FE0-7F34-41E0-8D28-9176CF27BDF8}" dt="2024-09-17T14:16:59.096" v="47321" actId="2696"/>
        <pc:sldMkLst>
          <pc:docMk/>
          <pc:sldMk cId="1072677033" sldId="1005"/>
        </pc:sldMkLst>
        <pc:spChg chg="del">
          <ac:chgData name="Chang,Spencer Jordan" userId="47bc148a-f66a-4a29-97b6-6d9f682b338e" providerId="ADAL" clId="{DFAB4FE0-7F34-41E0-8D28-9176CF27BDF8}" dt="2024-09-17T14:04:02.093" v="47195" actId="478"/>
          <ac:spMkLst>
            <pc:docMk/>
            <pc:sldMk cId="1072677033" sldId="1005"/>
            <ac:spMk id="6" creationId="{2D5330D9-9D18-3C22-57A0-B541C3C2E2F6}"/>
          </ac:spMkLst>
        </pc:spChg>
        <pc:spChg chg="add del mod">
          <ac:chgData name="Chang,Spencer Jordan" userId="47bc148a-f66a-4a29-97b6-6d9f682b338e" providerId="ADAL" clId="{DFAB4FE0-7F34-41E0-8D28-9176CF27BDF8}" dt="2024-09-17T14:16:55.133" v="47320" actId="478"/>
          <ac:spMkLst>
            <pc:docMk/>
            <pc:sldMk cId="1072677033" sldId="1005"/>
            <ac:spMk id="21" creationId="{65F5264C-F07A-DBF5-7128-3B1AF9816F14}"/>
          </ac:spMkLst>
        </pc:spChg>
        <pc:spChg chg="add del mod">
          <ac:chgData name="Chang,Spencer Jordan" userId="47bc148a-f66a-4a29-97b6-6d9f682b338e" providerId="ADAL" clId="{DFAB4FE0-7F34-41E0-8D28-9176CF27BDF8}" dt="2024-09-17T14:16:55.133" v="47320" actId="478"/>
          <ac:spMkLst>
            <pc:docMk/>
            <pc:sldMk cId="1072677033" sldId="1005"/>
            <ac:spMk id="22" creationId="{EAA808B8-CFEB-85EB-A8A7-6DB24F299F03}"/>
          </ac:spMkLst>
        </pc:spChg>
        <pc:spChg chg="add del mod">
          <ac:chgData name="Chang,Spencer Jordan" userId="47bc148a-f66a-4a29-97b6-6d9f682b338e" providerId="ADAL" clId="{DFAB4FE0-7F34-41E0-8D28-9176CF27BDF8}" dt="2024-09-17T14:16:55.133" v="47320" actId="478"/>
          <ac:spMkLst>
            <pc:docMk/>
            <pc:sldMk cId="1072677033" sldId="1005"/>
            <ac:spMk id="25" creationId="{C63D27DC-9426-3745-AEA7-8C5B1B286D77}"/>
          </ac:spMkLst>
        </pc:spChg>
        <pc:spChg chg="add del mod">
          <ac:chgData name="Chang,Spencer Jordan" userId="47bc148a-f66a-4a29-97b6-6d9f682b338e" providerId="ADAL" clId="{DFAB4FE0-7F34-41E0-8D28-9176CF27BDF8}" dt="2024-09-17T14:16:55.133" v="47320" actId="478"/>
          <ac:spMkLst>
            <pc:docMk/>
            <pc:sldMk cId="1072677033" sldId="1005"/>
            <ac:spMk id="26" creationId="{9AC68896-3318-50FD-5BD1-A90663E9C340}"/>
          </ac:spMkLst>
        </pc:spChg>
        <pc:grpChg chg="del">
          <ac:chgData name="Chang,Spencer Jordan" userId="47bc148a-f66a-4a29-97b6-6d9f682b338e" providerId="ADAL" clId="{DFAB4FE0-7F34-41E0-8D28-9176CF27BDF8}" dt="2024-09-17T14:16:52.382" v="47319" actId="478"/>
          <ac:grpSpMkLst>
            <pc:docMk/>
            <pc:sldMk cId="1072677033" sldId="1005"/>
            <ac:grpSpMk id="9" creationId="{26B2E430-60A6-D3EE-10D7-DC2A78AE4A9F}"/>
          </ac:grpSpMkLst>
        </pc:grpChg>
        <pc:grpChg chg="add del mod">
          <ac:chgData name="Chang,Spencer Jordan" userId="47bc148a-f66a-4a29-97b6-6d9f682b338e" providerId="ADAL" clId="{DFAB4FE0-7F34-41E0-8D28-9176CF27BDF8}" dt="2024-09-17T13:57:01.309" v="47140" actId="165"/>
          <ac:grpSpMkLst>
            <pc:docMk/>
            <pc:sldMk cId="1072677033" sldId="1005"/>
            <ac:grpSpMk id="20" creationId="{E128EEAE-27C1-DEB6-E57B-014B1813FFDE}"/>
          </ac:grpSpMkLst>
        </pc:grpChg>
        <pc:picChg chg="add del mod topLvl">
          <ac:chgData name="Chang,Spencer Jordan" userId="47bc148a-f66a-4a29-97b6-6d9f682b338e" providerId="ADAL" clId="{DFAB4FE0-7F34-41E0-8D28-9176CF27BDF8}" dt="2024-09-17T14:16:52.382" v="47319" actId="478"/>
          <ac:picMkLst>
            <pc:docMk/>
            <pc:sldMk cId="1072677033" sldId="1005"/>
            <ac:picMk id="13" creationId="{0825E8CE-B35D-586C-338E-0DD23B7A4857}"/>
          </ac:picMkLst>
        </pc:picChg>
        <pc:picChg chg="add del mod topLvl">
          <ac:chgData name="Chang,Spencer Jordan" userId="47bc148a-f66a-4a29-97b6-6d9f682b338e" providerId="ADAL" clId="{DFAB4FE0-7F34-41E0-8D28-9176CF27BDF8}" dt="2024-09-17T14:16:52.382" v="47319" actId="478"/>
          <ac:picMkLst>
            <pc:docMk/>
            <pc:sldMk cId="1072677033" sldId="1005"/>
            <ac:picMk id="15" creationId="{183609AA-251A-7246-74F9-2CEE349321CB}"/>
          </ac:picMkLst>
        </pc:picChg>
        <pc:picChg chg="add del mod">
          <ac:chgData name="Chang,Spencer Jordan" userId="47bc148a-f66a-4a29-97b6-6d9f682b338e" providerId="ADAL" clId="{DFAB4FE0-7F34-41E0-8D28-9176CF27BDF8}" dt="2024-09-17T14:16:52.382" v="47319" actId="478"/>
          <ac:picMkLst>
            <pc:docMk/>
            <pc:sldMk cId="1072677033" sldId="1005"/>
            <ac:picMk id="17" creationId="{15378602-7E01-5C65-8B6B-6012AAF10162}"/>
          </ac:picMkLst>
        </pc:picChg>
        <pc:picChg chg="add del mod topLvl">
          <ac:chgData name="Chang,Spencer Jordan" userId="47bc148a-f66a-4a29-97b6-6d9f682b338e" providerId="ADAL" clId="{DFAB4FE0-7F34-41E0-8D28-9176CF27BDF8}" dt="2024-09-17T14:16:52.382" v="47319" actId="478"/>
          <ac:picMkLst>
            <pc:docMk/>
            <pc:sldMk cId="1072677033" sldId="1005"/>
            <ac:picMk id="18" creationId="{2F00FE9F-834B-0E0B-A648-A07AAAE3EA48}"/>
          </ac:picMkLst>
        </pc:picChg>
        <pc:picChg chg="add del mod">
          <ac:chgData name="Chang,Spencer Jordan" userId="47bc148a-f66a-4a29-97b6-6d9f682b338e" providerId="ADAL" clId="{DFAB4FE0-7F34-41E0-8D28-9176CF27BDF8}" dt="2024-09-17T14:16:52.382" v="47319" actId="478"/>
          <ac:picMkLst>
            <pc:docMk/>
            <pc:sldMk cId="1072677033" sldId="1005"/>
            <ac:picMk id="28" creationId="{815AD133-B880-DCEC-B729-0F914D83C102}"/>
          </ac:picMkLst>
        </pc:picChg>
        <pc:picChg chg="add del mod">
          <ac:chgData name="Chang,Spencer Jordan" userId="47bc148a-f66a-4a29-97b6-6d9f682b338e" providerId="ADAL" clId="{DFAB4FE0-7F34-41E0-8D28-9176CF27BDF8}" dt="2024-09-17T14:16:52.382" v="47319" actId="478"/>
          <ac:picMkLst>
            <pc:docMk/>
            <pc:sldMk cId="1072677033" sldId="1005"/>
            <ac:picMk id="30" creationId="{8B763FC0-837E-5FFD-E3B6-59A2BF2F4DF5}"/>
          </ac:picMkLst>
        </pc:picChg>
        <pc:picChg chg="add del mod">
          <ac:chgData name="Chang,Spencer Jordan" userId="47bc148a-f66a-4a29-97b6-6d9f682b338e" providerId="ADAL" clId="{DFAB4FE0-7F34-41E0-8D28-9176CF27BDF8}" dt="2024-09-17T14:16:52.382" v="47319" actId="478"/>
          <ac:picMkLst>
            <pc:docMk/>
            <pc:sldMk cId="1072677033" sldId="1005"/>
            <ac:picMk id="32" creationId="{8D2B3D7A-1D04-602C-2F4F-E40EAF99970A}"/>
          </ac:picMkLst>
        </pc:picChg>
        <pc:picChg chg="add del mod">
          <ac:chgData name="Chang,Spencer Jordan" userId="47bc148a-f66a-4a29-97b6-6d9f682b338e" providerId="ADAL" clId="{DFAB4FE0-7F34-41E0-8D28-9176CF27BDF8}" dt="2024-09-17T14:16:52.382" v="47319" actId="478"/>
          <ac:picMkLst>
            <pc:docMk/>
            <pc:sldMk cId="1072677033" sldId="1005"/>
            <ac:picMk id="34" creationId="{6D8BA585-6192-63F8-F5C2-864C5C8C79E1}"/>
          </ac:picMkLst>
        </pc:picChg>
        <pc:cxnChg chg="add mod">
          <ac:chgData name="Chang,Spencer Jordan" userId="47bc148a-f66a-4a29-97b6-6d9f682b338e" providerId="ADAL" clId="{DFAB4FE0-7F34-41E0-8D28-9176CF27BDF8}" dt="2024-09-17T13:50:43.259" v="47085"/>
          <ac:cxnSpMkLst>
            <pc:docMk/>
            <pc:sldMk cId="1072677033" sldId="1005"/>
            <ac:cxnSpMk id="7" creationId="{8C202D8D-3527-72BF-8FCD-DAD6C2123B6E}"/>
          </ac:cxnSpMkLst>
        </pc:cxnChg>
        <pc:cxnChg chg="add del mod">
          <ac:chgData name="Chang,Spencer Jordan" userId="47bc148a-f66a-4a29-97b6-6d9f682b338e" providerId="ADAL" clId="{DFAB4FE0-7F34-41E0-8D28-9176CF27BDF8}" dt="2024-09-17T13:50:56.490" v="47091" actId="478"/>
          <ac:cxnSpMkLst>
            <pc:docMk/>
            <pc:sldMk cId="1072677033" sldId="1005"/>
            <ac:cxnSpMk id="10" creationId="{07111007-2300-A325-8CC9-253E526FF6A4}"/>
          </ac:cxnSpMkLst>
        </pc:cxnChg>
        <pc:cxnChg chg="add mod">
          <ac:chgData name="Chang,Spencer Jordan" userId="47bc148a-f66a-4a29-97b6-6d9f682b338e" providerId="ADAL" clId="{DFAB4FE0-7F34-41E0-8D28-9176CF27BDF8}" dt="2024-09-17T13:55:49.087" v="47121" actId="14100"/>
          <ac:cxnSpMkLst>
            <pc:docMk/>
            <pc:sldMk cId="1072677033" sldId="1005"/>
            <ac:cxnSpMk id="11" creationId="{A2E2D1AC-2329-6374-A634-52029E976712}"/>
          </ac:cxnSpMkLst>
        </pc:cxnChg>
        <pc:cxnChg chg="del">
          <ac:chgData name="Chang,Spencer Jordan" userId="47bc148a-f66a-4a29-97b6-6d9f682b338e" providerId="ADAL" clId="{DFAB4FE0-7F34-41E0-8D28-9176CF27BDF8}" dt="2024-09-17T13:50:42.920" v="47084" actId="478"/>
          <ac:cxnSpMkLst>
            <pc:docMk/>
            <pc:sldMk cId="1072677033" sldId="1005"/>
            <ac:cxnSpMk id="23" creationId="{F5CE6530-C85B-2C62-4F6B-34D647EC8B1D}"/>
          </ac:cxnSpMkLst>
        </pc:cxnChg>
        <pc:cxnChg chg="del">
          <ac:chgData name="Chang,Spencer Jordan" userId="47bc148a-f66a-4a29-97b6-6d9f682b338e" providerId="ADAL" clId="{DFAB4FE0-7F34-41E0-8D28-9176CF27BDF8}" dt="2024-09-17T13:50:42.920" v="47084" actId="478"/>
          <ac:cxnSpMkLst>
            <pc:docMk/>
            <pc:sldMk cId="1072677033" sldId="1005"/>
            <ac:cxnSpMk id="24" creationId="{71A9BBFA-D499-D57E-0C10-C0437286CBF5}"/>
          </ac:cxnSpMkLst>
        </pc:cxnChg>
      </pc:sldChg>
      <pc:sldChg chg="addSp modSp add del mod">
        <pc:chgData name="Chang,Spencer Jordan" userId="47bc148a-f66a-4a29-97b6-6d9f682b338e" providerId="ADAL" clId="{DFAB4FE0-7F34-41E0-8D28-9176CF27BDF8}" dt="2024-09-17T14:37:33.725" v="47488" actId="2696"/>
        <pc:sldMkLst>
          <pc:docMk/>
          <pc:sldMk cId="2682264454" sldId="1005"/>
        </pc:sldMkLst>
        <pc:spChg chg="mod">
          <ac:chgData name="Chang,Spencer Jordan" userId="47bc148a-f66a-4a29-97b6-6d9f682b338e" providerId="ADAL" clId="{DFAB4FE0-7F34-41E0-8D28-9176CF27BDF8}" dt="2024-09-17T14:35:18.176" v="47487" actId="20577"/>
          <ac:spMkLst>
            <pc:docMk/>
            <pc:sldMk cId="2682264454" sldId="1005"/>
            <ac:spMk id="2" creationId="{3CC699CB-BFAB-E69E-96E2-C70B4E36EE10}"/>
          </ac:spMkLst>
        </pc:spChg>
        <pc:picChg chg="add mod">
          <ac:chgData name="Chang,Spencer Jordan" userId="47bc148a-f66a-4a29-97b6-6d9f682b338e" providerId="ADAL" clId="{DFAB4FE0-7F34-41E0-8D28-9176CF27BDF8}" dt="2024-09-17T14:19:32.160" v="47348" actId="1076"/>
          <ac:picMkLst>
            <pc:docMk/>
            <pc:sldMk cId="2682264454" sldId="1005"/>
            <ac:picMk id="4" creationId="{5B2E7335-6930-8F96-2795-62B41D6C28E1}"/>
          </ac:picMkLst>
        </pc:picChg>
        <pc:picChg chg="add mod">
          <ac:chgData name="Chang,Spencer Jordan" userId="47bc148a-f66a-4a29-97b6-6d9f682b338e" providerId="ADAL" clId="{DFAB4FE0-7F34-41E0-8D28-9176CF27BDF8}" dt="2024-09-17T14:19:38.606" v="47351" actId="1076"/>
          <ac:picMkLst>
            <pc:docMk/>
            <pc:sldMk cId="2682264454" sldId="1005"/>
            <ac:picMk id="8" creationId="{CB220BFF-6222-40B6-FD44-5B3891BB1A05}"/>
          </ac:picMkLst>
        </pc:picChg>
        <pc:picChg chg="add mod">
          <ac:chgData name="Chang,Spencer Jordan" userId="47bc148a-f66a-4a29-97b6-6d9f682b338e" providerId="ADAL" clId="{DFAB4FE0-7F34-41E0-8D28-9176CF27BDF8}" dt="2024-09-17T14:19:38.606" v="47351" actId="1076"/>
          <ac:picMkLst>
            <pc:docMk/>
            <pc:sldMk cId="2682264454" sldId="1005"/>
            <ac:picMk id="10" creationId="{FDF20B46-E39B-16DE-54D7-879ED3EE5172}"/>
          </ac:picMkLst>
        </pc:picChg>
        <pc:picChg chg="add mod">
          <ac:chgData name="Chang,Spencer Jordan" userId="47bc148a-f66a-4a29-97b6-6d9f682b338e" providerId="ADAL" clId="{DFAB4FE0-7F34-41E0-8D28-9176CF27BDF8}" dt="2024-09-17T14:19:38.606" v="47351" actId="1076"/>
          <ac:picMkLst>
            <pc:docMk/>
            <pc:sldMk cId="2682264454" sldId="1005"/>
            <ac:picMk id="13" creationId="{247A1532-8CCF-ECC6-D4F0-97A5FAC1E453}"/>
          </ac:picMkLst>
        </pc:picChg>
        <pc:picChg chg="add mod">
          <ac:chgData name="Chang,Spencer Jordan" userId="47bc148a-f66a-4a29-97b6-6d9f682b338e" providerId="ADAL" clId="{DFAB4FE0-7F34-41E0-8D28-9176CF27BDF8}" dt="2024-09-17T14:35:13.737" v="47478" actId="1076"/>
          <ac:picMkLst>
            <pc:docMk/>
            <pc:sldMk cId="2682264454" sldId="1005"/>
            <ac:picMk id="15" creationId="{ED604085-96F6-4571-B2DE-45605A00E0AF}"/>
          </ac:picMkLst>
        </pc:picChg>
        <pc:picChg chg="add mod">
          <ac:chgData name="Chang,Spencer Jordan" userId="47bc148a-f66a-4a29-97b6-6d9f682b338e" providerId="ADAL" clId="{DFAB4FE0-7F34-41E0-8D28-9176CF27BDF8}" dt="2024-09-17T14:35:13.737" v="47478" actId="1076"/>
          <ac:picMkLst>
            <pc:docMk/>
            <pc:sldMk cId="2682264454" sldId="1005"/>
            <ac:picMk id="17" creationId="{B0D828B1-CE96-EE26-2E3F-7F0C5D3B3A22}"/>
          </ac:picMkLst>
        </pc:picChg>
        <pc:picChg chg="add mod">
          <ac:chgData name="Chang,Spencer Jordan" userId="47bc148a-f66a-4a29-97b6-6d9f682b338e" providerId="ADAL" clId="{DFAB4FE0-7F34-41E0-8D28-9176CF27BDF8}" dt="2024-09-17T14:35:13.737" v="47478" actId="1076"/>
          <ac:picMkLst>
            <pc:docMk/>
            <pc:sldMk cId="2682264454" sldId="1005"/>
            <ac:picMk id="19" creationId="{0A649236-5002-8513-A060-63EAC58761FE}"/>
          </ac:picMkLst>
        </pc:picChg>
        <pc:picChg chg="add mod">
          <ac:chgData name="Chang,Spencer Jordan" userId="47bc148a-f66a-4a29-97b6-6d9f682b338e" providerId="ADAL" clId="{DFAB4FE0-7F34-41E0-8D28-9176CF27BDF8}" dt="2024-09-17T14:35:13.737" v="47478" actId="1076"/>
          <ac:picMkLst>
            <pc:docMk/>
            <pc:sldMk cId="2682264454" sldId="1005"/>
            <ac:picMk id="21" creationId="{02CD1B3A-FF71-F3BC-61DE-A3A5383BC89F}"/>
          </ac:picMkLst>
        </pc:picChg>
      </pc:sldChg>
      <pc:sldChg chg="addSp modSp add mod modShow">
        <pc:chgData name="Chang,Spencer Jordan" userId="47bc148a-f66a-4a29-97b6-6d9f682b338e" providerId="ADAL" clId="{DFAB4FE0-7F34-41E0-8D28-9176CF27BDF8}" dt="2024-09-28T18:06:39.124" v="56018" actId="1076"/>
        <pc:sldMkLst>
          <pc:docMk/>
          <pc:sldMk cId="322099421" sldId="1006"/>
        </pc:sldMkLst>
        <pc:spChg chg="mod">
          <ac:chgData name="Chang,Spencer Jordan" userId="47bc148a-f66a-4a29-97b6-6d9f682b338e" providerId="ADAL" clId="{DFAB4FE0-7F34-41E0-8D28-9176CF27BDF8}" dt="2024-09-28T18:06:25.314" v="56015"/>
          <ac:spMkLst>
            <pc:docMk/>
            <pc:sldMk cId="322099421" sldId="1006"/>
            <ac:spMk id="14" creationId="{EC6A8FC3-CBB2-D7A2-5180-187A104B5ECA}"/>
          </ac:spMkLst>
        </pc:spChg>
        <pc:spChg chg="mod">
          <ac:chgData name="Chang,Spencer Jordan" userId="47bc148a-f66a-4a29-97b6-6d9f682b338e" providerId="ADAL" clId="{DFAB4FE0-7F34-41E0-8D28-9176CF27BDF8}" dt="2024-09-28T18:06:25.314" v="56015"/>
          <ac:spMkLst>
            <pc:docMk/>
            <pc:sldMk cId="322099421" sldId="1006"/>
            <ac:spMk id="16" creationId="{01745FEE-3276-50AE-AC12-AE0C3FA7E3C6}"/>
          </ac:spMkLst>
        </pc:spChg>
        <pc:spChg chg="mod">
          <ac:chgData name="Chang,Spencer Jordan" userId="47bc148a-f66a-4a29-97b6-6d9f682b338e" providerId="ADAL" clId="{DFAB4FE0-7F34-41E0-8D28-9176CF27BDF8}" dt="2024-09-28T18:06:25.314" v="56015"/>
          <ac:spMkLst>
            <pc:docMk/>
            <pc:sldMk cId="322099421" sldId="1006"/>
            <ac:spMk id="18" creationId="{DA338A63-7F1C-0476-4AE9-9D37B467C076}"/>
          </ac:spMkLst>
        </pc:spChg>
        <pc:spChg chg="mod">
          <ac:chgData name="Chang,Spencer Jordan" userId="47bc148a-f66a-4a29-97b6-6d9f682b338e" providerId="ADAL" clId="{DFAB4FE0-7F34-41E0-8D28-9176CF27BDF8}" dt="2024-09-28T18:06:25.314" v="56015"/>
          <ac:spMkLst>
            <pc:docMk/>
            <pc:sldMk cId="322099421" sldId="1006"/>
            <ac:spMk id="20" creationId="{6F9A5002-1E23-B2A8-E293-EDB980AEE6B4}"/>
          </ac:spMkLst>
        </pc:spChg>
        <pc:spChg chg="mod">
          <ac:chgData name="Chang,Spencer Jordan" userId="47bc148a-f66a-4a29-97b6-6d9f682b338e" providerId="ADAL" clId="{DFAB4FE0-7F34-41E0-8D28-9176CF27BDF8}" dt="2024-09-28T18:06:25.314" v="56015"/>
          <ac:spMkLst>
            <pc:docMk/>
            <pc:sldMk cId="322099421" sldId="1006"/>
            <ac:spMk id="22" creationId="{C8238CB9-CFCD-5599-1C2D-36234F8D6DFA}"/>
          </ac:spMkLst>
        </pc:spChg>
        <pc:spChg chg="mod">
          <ac:chgData name="Chang,Spencer Jordan" userId="47bc148a-f66a-4a29-97b6-6d9f682b338e" providerId="ADAL" clId="{DFAB4FE0-7F34-41E0-8D28-9176CF27BDF8}" dt="2024-09-28T18:06:25.314" v="56015"/>
          <ac:spMkLst>
            <pc:docMk/>
            <pc:sldMk cId="322099421" sldId="1006"/>
            <ac:spMk id="23" creationId="{D8E9E459-11B4-B20C-C18B-CCC9F751CCC3}"/>
          </ac:spMkLst>
        </pc:spChg>
        <pc:spChg chg="mod">
          <ac:chgData name="Chang,Spencer Jordan" userId="47bc148a-f66a-4a29-97b6-6d9f682b338e" providerId="ADAL" clId="{DFAB4FE0-7F34-41E0-8D28-9176CF27BDF8}" dt="2024-09-28T18:06:25.314" v="56015"/>
          <ac:spMkLst>
            <pc:docMk/>
            <pc:sldMk cId="322099421" sldId="1006"/>
            <ac:spMk id="24" creationId="{9813A069-AC37-6462-16CC-27712E73F3CD}"/>
          </ac:spMkLst>
        </pc:spChg>
        <pc:spChg chg="mod">
          <ac:chgData name="Chang,Spencer Jordan" userId="47bc148a-f66a-4a29-97b6-6d9f682b338e" providerId="ADAL" clId="{DFAB4FE0-7F34-41E0-8D28-9176CF27BDF8}" dt="2024-09-28T18:06:25.314" v="56015"/>
          <ac:spMkLst>
            <pc:docMk/>
            <pc:sldMk cId="322099421" sldId="1006"/>
            <ac:spMk id="26" creationId="{CDF97FCE-6196-F9EF-BEC7-0615FE578C01}"/>
          </ac:spMkLst>
        </pc:spChg>
        <pc:spChg chg="mod">
          <ac:chgData name="Chang,Spencer Jordan" userId="47bc148a-f66a-4a29-97b6-6d9f682b338e" providerId="ADAL" clId="{DFAB4FE0-7F34-41E0-8D28-9176CF27BDF8}" dt="2024-09-28T18:06:25.314" v="56015"/>
          <ac:spMkLst>
            <pc:docMk/>
            <pc:sldMk cId="322099421" sldId="1006"/>
            <ac:spMk id="28" creationId="{D4D5BF03-5F29-3CA5-4B08-1F4B6012C69D}"/>
          </ac:spMkLst>
        </pc:spChg>
        <pc:spChg chg="mod">
          <ac:chgData name="Chang,Spencer Jordan" userId="47bc148a-f66a-4a29-97b6-6d9f682b338e" providerId="ADAL" clId="{DFAB4FE0-7F34-41E0-8D28-9176CF27BDF8}" dt="2024-09-28T18:06:25.314" v="56015"/>
          <ac:spMkLst>
            <pc:docMk/>
            <pc:sldMk cId="322099421" sldId="1006"/>
            <ac:spMk id="30" creationId="{5426E05A-E504-56B3-6B70-822541C075DD}"/>
          </ac:spMkLst>
        </pc:spChg>
        <pc:spChg chg="mod">
          <ac:chgData name="Chang,Spencer Jordan" userId="47bc148a-f66a-4a29-97b6-6d9f682b338e" providerId="ADAL" clId="{DFAB4FE0-7F34-41E0-8D28-9176CF27BDF8}" dt="2024-09-28T18:06:25.314" v="56015"/>
          <ac:spMkLst>
            <pc:docMk/>
            <pc:sldMk cId="322099421" sldId="1006"/>
            <ac:spMk id="31" creationId="{D9A76B40-D70B-700A-BB86-6857537694C4}"/>
          </ac:spMkLst>
        </pc:spChg>
        <pc:spChg chg="mod">
          <ac:chgData name="Chang,Spencer Jordan" userId="47bc148a-f66a-4a29-97b6-6d9f682b338e" providerId="ADAL" clId="{DFAB4FE0-7F34-41E0-8D28-9176CF27BDF8}" dt="2024-09-28T18:06:25.314" v="56015"/>
          <ac:spMkLst>
            <pc:docMk/>
            <pc:sldMk cId="322099421" sldId="1006"/>
            <ac:spMk id="32" creationId="{28415D47-4512-05A9-0B76-78A026DA60F2}"/>
          </ac:spMkLst>
        </pc:spChg>
        <pc:spChg chg="mod">
          <ac:chgData name="Chang,Spencer Jordan" userId="47bc148a-f66a-4a29-97b6-6d9f682b338e" providerId="ADAL" clId="{DFAB4FE0-7F34-41E0-8D28-9176CF27BDF8}" dt="2024-09-28T18:06:25.314" v="56015"/>
          <ac:spMkLst>
            <pc:docMk/>
            <pc:sldMk cId="322099421" sldId="1006"/>
            <ac:spMk id="33" creationId="{48DEA614-9F2F-D31F-0FAB-AD4FBE54A53A}"/>
          </ac:spMkLst>
        </pc:spChg>
        <pc:grpChg chg="add mod ord">
          <ac:chgData name="Chang,Spencer Jordan" userId="47bc148a-f66a-4a29-97b6-6d9f682b338e" providerId="ADAL" clId="{DFAB4FE0-7F34-41E0-8D28-9176CF27BDF8}" dt="2024-09-28T18:06:39.124" v="56018" actId="1076"/>
          <ac:grpSpMkLst>
            <pc:docMk/>
            <pc:sldMk cId="322099421" sldId="1006"/>
            <ac:grpSpMk id="6" creationId="{460CEE1F-90A5-1A51-B135-0758BE9F74BC}"/>
          </ac:grpSpMkLst>
        </pc:grpChg>
        <pc:picChg chg="mod">
          <ac:chgData name="Chang,Spencer Jordan" userId="47bc148a-f66a-4a29-97b6-6d9f682b338e" providerId="ADAL" clId="{DFAB4FE0-7F34-41E0-8D28-9176CF27BDF8}" dt="2024-09-28T18:06:25.314" v="56015"/>
          <ac:picMkLst>
            <pc:docMk/>
            <pc:sldMk cId="322099421" sldId="1006"/>
            <ac:picMk id="12" creationId="{7DA1C10A-6BAB-0C5C-5451-D602C23C3ED3}"/>
          </ac:picMkLst>
        </pc:picChg>
      </pc:sldChg>
      <pc:sldChg chg="addSp delSp modSp add del mod ord">
        <pc:chgData name="Chang,Spencer Jordan" userId="47bc148a-f66a-4a29-97b6-6d9f682b338e" providerId="ADAL" clId="{DFAB4FE0-7F34-41E0-8D28-9176CF27BDF8}" dt="2024-09-17T14:37:33.725" v="47488" actId="2696"/>
        <pc:sldMkLst>
          <pc:docMk/>
          <pc:sldMk cId="3094103535" sldId="1006"/>
        </pc:sldMkLst>
        <pc:spChg chg="del">
          <ac:chgData name="Chang,Spencer Jordan" userId="47bc148a-f66a-4a29-97b6-6d9f682b338e" providerId="ADAL" clId="{DFAB4FE0-7F34-41E0-8D28-9176CF27BDF8}" dt="2024-09-17T14:03:58.415" v="47194" actId="478"/>
          <ac:spMkLst>
            <pc:docMk/>
            <pc:sldMk cId="3094103535" sldId="1006"/>
            <ac:spMk id="6" creationId="{2D5330D9-9D18-3C22-57A0-B541C3C2E2F6}"/>
          </ac:spMkLst>
        </pc:spChg>
        <pc:spChg chg="mod">
          <ac:chgData name="Chang,Spencer Jordan" userId="47bc148a-f66a-4a29-97b6-6d9f682b338e" providerId="ADAL" clId="{DFAB4FE0-7F34-41E0-8D28-9176CF27BDF8}" dt="2024-09-17T13:50:49.555" v="47089" actId="1076"/>
          <ac:spMkLst>
            <pc:docMk/>
            <pc:sldMk cId="3094103535" sldId="1006"/>
            <ac:spMk id="61" creationId="{71A601A6-46D5-8CE4-0985-31A8AE70CE5B}"/>
          </ac:spMkLst>
        </pc:spChg>
        <pc:picChg chg="add mod">
          <ac:chgData name="Chang,Spencer Jordan" userId="47bc148a-f66a-4a29-97b6-6d9f682b338e" providerId="ADAL" clId="{DFAB4FE0-7F34-41E0-8D28-9176CF27BDF8}" dt="2024-09-17T14:02:55.440" v="47177" actId="208"/>
          <ac:picMkLst>
            <pc:docMk/>
            <pc:sldMk cId="3094103535" sldId="1006"/>
            <ac:picMk id="13" creationId="{29EC4E99-9D9E-8544-34E9-E3F08ECFBEF6}"/>
          </ac:picMkLst>
        </pc:picChg>
        <pc:picChg chg="add mod">
          <ac:chgData name="Chang,Spencer Jordan" userId="47bc148a-f66a-4a29-97b6-6d9f682b338e" providerId="ADAL" clId="{DFAB4FE0-7F34-41E0-8D28-9176CF27BDF8}" dt="2024-09-17T14:03:53.803" v="47193" actId="1076"/>
          <ac:picMkLst>
            <pc:docMk/>
            <pc:sldMk cId="3094103535" sldId="1006"/>
            <ac:picMk id="15" creationId="{6B89F87E-6375-D754-2BD9-BE5F8DC0A72F}"/>
          </ac:picMkLst>
        </pc:picChg>
        <pc:picChg chg="add mod">
          <ac:chgData name="Chang,Spencer Jordan" userId="47bc148a-f66a-4a29-97b6-6d9f682b338e" providerId="ADAL" clId="{DFAB4FE0-7F34-41E0-8D28-9176CF27BDF8}" dt="2024-09-17T14:03:53.803" v="47193" actId="1076"/>
          <ac:picMkLst>
            <pc:docMk/>
            <pc:sldMk cId="3094103535" sldId="1006"/>
            <ac:picMk id="17" creationId="{1507D600-1A3A-E8CB-0EA5-526C363E1335}"/>
          </ac:picMkLst>
        </pc:picChg>
        <pc:picChg chg="add mod">
          <ac:chgData name="Chang,Spencer Jordan" userId="47bc148a-f66a-4a29-97b6-6d9f682b338e" providerId="ADAL" clId="{DFAB4FE0-7F34-41E0-8D28-9176CF27BDF8}" dt="2024-09-17T14:03:53.803" v="47193" actId="1076"/>
          <ac:picMkLst>
            <pc:docMk/>
            <pc:sldMk cId="3094103535" sldId="1006"/>
            <ac:picMk id="19" creationId="{FD43A6FE-A636-7153-54B3-E31F7AF29216}"/>
          </ac:picMkLst>
        </pc:picChg>
        <pc:picChg chg="add mod">
          <ac:chgData name="Chang,Spencer Jordan" userId="47bc148a-f66a-4a29-97b6-6d9f682b338e" providerId="ADAL" clId="{DFAB4FE0-7F34-41E0-8D28-9176CF27BDF8}" dt="2024-09-17T14:06:33.741" v="47226" actId="1076"/>
          <ac:picMkLst>
            <pc:docMk/>
            <pc:sldMk cId="3094103535" sldId="1006"/>
            <ac:picMk id="21" creationId="{23A80102-FC25-3E2E-0AEF-62C082A70B87}"/>
          </ac:picMkLst>
        </pc:picChg>
        <pc:picChg chg="add mod">
          <ac:chgData name="Chang,Spencer Jordan" userId="47bc148a-f66a-4a29-97b6-6d9f682b338e" providerId="ADAL" clId="{DFAB4FE0-7F34-41E0-8D28-9176CF27BDF8}" dt="2024-09-17T14:06:32.459" v="47225" actId="1076"/>
          <ac:picMkLst>
            <pc:docMk/>
            <pc:sldMk cId="3094103535" sldId="1006"/>
            <ac:picMk id="25" creationId="{7BFEC2C9-152B-A2AD-2E02-6D8D50E6EB3D}"/>
          </ac:picMkLst>
        </pc:picChg>
        <pc:picChg chg="add mod">
          <ac:chgData name="Chang,Spencer Jordan" userId="47bc148a-f66a-4a29-97b6-6d9f682b338e" providerId="ADAL" clId="{DFAB4FE0-7F34-41E0-8D28-9176CF27BDF8}" dt="2024-09-17T14:06:32.459" v="47225" actId="1076"/>
          <ac:picMkLst>
            <pc:docMk/>
            <pc:sldMk cId="3094103535" sldId="1006"/>
            <ac:picMk id="27" creationId="{52FAEBD4-26A3-9A13-8D97-E350B57A343D}"/>
          </ac:picMkLst>
        </pc:picChg>
        <pc:picChg chg="add mod">
          <ac:chgData name="Chang,Spencer Jordan" userId="47bc148a-f66a-4a29-97b6-6d9f682b338e" providerId="ADAL" clId="{DFAB4FE0-7F34-41E0-8D28-9176CF27BDF8}" dt="2024-09-17T14:06:32.459" v="47225" actId="1076"/>
          <ac:picMkLst>
            <pc:docMk/>
            <pc:sldMk cId="3094103535" sldId="1006"/>
            <ac:picMk id="29" creationId="{D09438FB-E7CF-8B47-0360-3D8CFB0BC6B1}"/>
          </ac:picMkLst>
        </pc:picChg>
        <pc:cxnChg chg="add mod">
          <ac:chgData name="Chang,Spencer Jordan" userId="47bc148a-f66a-4a29-97b6-6d9f682b338e" providerId="ADAL" clId="{DFAB4FE0-7F34-41E0-8D28-9176CF27BDF8}" dt="2024-09-17T13:50:46.437" v="47087"/>
          <ac:cxnSpMkLst>
            <pc:docMk/>
            <pc:sldMk cId="3094103535" sldId="1006"/>
            <ac:cxnSpMk id="7" creationId="{6FD94642-8CE9-83C6-7BCD-C38BBEBC38CA}"/>
          </ac:cxnSpMkLst>
        </pc:cxnChg>
        <pc:cxnChg chg="add mod">
          <ac:chgData name="Chang,Spencer Jordan" userId="47bc148a-f66a-4a29-97b6-6d9f682b338e" providerId="ADAL" clId="{DFAB4FE0-7F34-41E0-8D28-9176CF27BDF8}" dt="2024-09-17T13:50:51.618" v="47090" actId="14100"/>
          <ac:cxnSpMkLst>
            <pc:docMk/>
            <pc:sldMk cId="3094103535" sldId="1006"/>
            <ac:cxnSpMk id="10" creationId="{08B0BEE9-D6F3-7917-A094-B0EA8A695B0D}"/>
          </ac:cxnSpMkLst>
        </pc:cxnChg>
        <pc:cxnChg chg="del">
          <ac:chgData name="Chang,Spencer Jordan" userId="47bc148a-f66a-4a29-97b6-6d9f682b338e" providerId="ADAL" clId="{DFAB4FE0-7F34-41E0-8D28-9176CF27BDF8}" dt="2024-09-17T13:50:46.157" v="47086" actId="478"/>
          <ac:cxnSpMkLst>
            <pc:docMk/>
            <pc:sldMk cId="3094103535" sldId="1006"/>
            <ac:cxnSpMk id="23" creationId="{F5CE6530-C85B-2C62-4F6B-34D647EC8B1D}"/>
          </ac:cxnSpMkLst>
        </pc:cxnChg>
        <pc:cxnChg chg="del">
          <ac:chgData name="Chang,Spencer Jordan" userId="47bc148a-f66a-4a29-97b6-6d9f682b338e" providerId="ADAL" clId="{DFAB4FE0-7F34-41E0-8D28-9176CF27BDF8}" dt="2024-09-17T13:50:46.157" v="47086" actId="478"/>
          <ac:cxnSpMkLst>
            <pc:docMk/>
            <pc:sldMk cId="3094103535" sldId="1006"/>
            <ac:cxnSpMk id="24" creationId="{71A9BBFA-D499-D57E-0C10-C0437286CBF5}"/>
          </ac:cxnSpMkLst>
        </pc:cxnChg>
      </pc:sldChg>
      <pc:sldChg chg="addSp modSp add mod modShow">
        <pc:chgData name="Chang,Spencer Jordan" userId="47bc148a-f66a-4a29-97b6-6d9f682b338e" providerId="ADAL" clId="{DFAB4FE0-7F34-41E0-8D28-9176CF27BDF8}" dt="2024-09-28T18:07:25.993" v="56030" actId="167"/>
        <pc:sldMkLst>
          <pc:docMk/>
          <pc:sldMk cId="1401384806" sldId="1007"/>
        </pc:sldMkLst>
        <pc:spChg chg="mod">
          <ac:chgData name="Chang,Spencer Jordan" userId="47bc148a-f66a-4a29-97b6-6d9f682b338e" providerId="ADAL" clId="{DFAB4FE0-7F34-41E0-8D28-9176CF27BDF8}" dt="2024-09-28T18:07:24.129" v="56029"/>
          <ac:spMkLst>
            <pc:docMk/>
            <pc:sldMk cId="1401384806" sldId="1007"/>
            <ac:spMk id="12" creationId="{B88A2065-E2BB-6928-8CF9-A50F1206AFFB}"/>
          </ac:spMkLst>
        </pc:spChg>
        <pc:spChg chg="mod">
          <ac:chgData name="Chang,Spencer Jordan" userId="47bc148a-f66a-4a29-97b6-6d9f682b338e" providerId="ADAL" clId="{DFAB4FE0-7F34-41E0-8D28-9176CF27BDF8}" dt="2024-09-28T18:07:24.129" v="56029"/>
          <ac:spMkLst>
            <pc:docMk/>
            <pc:sldMk cId="1401384806" sldId="1007"/>
            <ac:spMk id="14" creationId="{13FC1D37-13E7-7C0F-C0F6-E25DCB24CFD6}"/>
          </ac:spMkLst>
        </pc:spChg>
        <pc:spChg chg="mod">
          <ac:chgData name="Chang,Spencer Jordan" userId="47bc148a-f66a-4a29-97b6-6d9f682b338e" providerId="ADAL" clId="{DFAB4FE0-7F34-41E0-8D28-9176CF27BDF8}" dt="2024-09-28T18:07:24.129" v="56029"/>
          <ac:spMkLst>
            <pc:docMk/>
            <pc:sldMk cId="1401384806" sldId="1007"/>
            <ac:spMk id="16" creationId="{8BF42C11-98A0-9F29-A4EE-341AE86FA3E1}"/>
          </ac:spMkLst>
        </pc:spChg>
        <pc:spChg chg="mod">
          <ac:chgData name="Chang,Spencer Jordan" userId="47bc148a-f66a-4a29-97b6-6d9f682b338e" providerId="ADAL" clId="{DFAB4FE0-7F34-41E0-8D28-9176CF27BDF8}" dt="2024-09-28T18:07:24.129" v="56029"/>
          <ac:spMkLst>
            <pc:docMk/>
            <pc:sldMk cId="1401384806" sldId="1007"/>
            <ac:spMk id="18" creationId="{4E1634DF-D814-1726-DD9E-E78F713ADA3D}"/>
          </ac:spMkLst>
        </pc:spChg>
        <pc:spChg chg="mod">
          <ac:chgData name="Chang,Spencer Jordan" userId="47bc148a-f66a-4a29-97b6-6d9f682b338e" providerId="ADAL" clId="{DFAB4FE0-7F34-41E0-8D28-9176CF27BDF8}" dt="2024-09-28T18:07:24.129" v="56029"/>
          <ac:spMkLst>
            <pc:docMk/>
            <pc:sldMk cId="1401384806" sldId="1007"/>
            <ac:spMk id="20" creationId="{E8DCB850-A7EA-5825-F5BA-5884BECC401F}"/>
          </ac:spMkLst>
        </pc:spChg>
        <pc:spChg chg="mod">
          <ac:chgData name="Chang,Spencer Jordan" userId="47bc148a-f66a-4a29-97b6-6d9f682b338e" providerId="ADAL" clId="{DFAB4FE0-7F34-41E0-8D28-9176CF27BDF8}" dt="2024-09-28T18:07:24.129" v="56029"/>
          <ac:spMkLst>
            <pc:docMk/>
            <pc:sldMk cId="1401384806" sldId="1007"/>
            <ac:spMk id="22" creationId="{9C9BA1E0-CEF8-888E-7377-7EC868DFBAA2}"/>
          </ac:spMkLst>
        </pc:spChg>
        <pc:spChg chg="mod">
          <ac:chgData name="Chang,Spencer Jordan" userId="47bc148a-f66a-4a29-97b6-6d9f682b338e" providerId="ADAL" clId="{DFAB4FE0-7F34-41E0-8D28-9176CF27BDF8}" dt="2024-09-28T18:07:24.129" v="56029"/>
          <ac:spMkLst>
            <pc:docMk/>
            <pc:sldMk cId="1401384806" sldId="1007"/>
            <ac:spMk id="23" creationId="{9DA2BD5A-85A5-5C04-06DF-288D555E2373}"/>
          </ac:spMkLst>
        </pc:spChg>
        <pc:spChg chg="mod">
          <ac:chgData name="Chang,Spencer Jordan" userId="47bc148a-f66a-4a29-97b6-6d9f682b338e" providerId="ADAL" clId="{DFAB4FE0-7F34-41E0-8D28-9176CF27BDF8}" dt="2024-09-28T18:07:24.129" v="56029"/>
          <ac:spMkLst>
            <pc:docMk/>
            <pc:sldMk cId="1401384806" sldId="1007"/>
            <ac:spMk id="24" creationId="{DAA1C042-A27E-3645-0484-C3724E0DC5BA}"/>
          </ac:spMkLst>
        </pc:spChg>
        <pc:spChg chg="mod">
          <ac:chgData name="Chang,Spencer Jordan" userId="47bc148a-f66a-4a29-97b6-6d9f682b338e" providerId="ADAL" clId="{DFAB4FE0-7F34-41E0-8D28-9176CF27BDF8}" dt="2024-09-28T18:07:24.129" v="56029"/>
          <ac:spMkLst>
            <pc:docMk/>
            <pc:sldMk cId="1401384806" sldId="1007"/>
            <ac:spMk id="25" creationId="{57F4B25B-5EAC-41AE-4CE8-EE20737DC644}"/>
          </ac:spMkLst>
        </pc:spChg>
        <pc:spChg chg="mod">
          <ac:chgData name="Chang,Spencer Jordan" userId="47bc148a-f66a-4a29-97b6-6d9f682b338e" providerId="ADAL" clId="{DFAB4FE0-7F34-41E0-8D28-9176CF27BDF8}" dt="2024-09-28T18:07:24.129" v="56029"/>
          <ac:spMkLst>
            <pc:docMk/>
            <pc:sldMk cId="1401384806" sldId="1007"/>
            <ac:spMk id="26" creationId="{E7037F76-BA36-EDC7-58E5-45D6002A251C}"/>
          </ac:spMkLst>
        </pc:spChg>
        <pc:spChg chg="mod">
          <ac:chgData name="Chang,Spencer Jordan" userId="47bc148a-f66a-4a29-97b6-6d9f682b338e" providerId="ADAL" clId="{DFAB4FE0-7F34-41E0-8D28-9176CF27BDF8}" dt="2024-09-28T18:07:24.129" v="56029"/>
          <ac:spMkLst>
            <pc:docMk/>
            <pc:sldMk cId="1401384806" sldId="1007"/>
            <ac:spMk id="27" creationId="{40FE4125-75AF-F7D4-E53D-D4ED43DF9FE0}"/>
          </ac:spMkLst>
        </pc:spChg>
        <pc:spChg chg="mod">
          <ac:chgData name="Chang,Spencer Jordan" userId="47bc148a-f66a-4a29-97b6-6d9f682b338e" providerId="ADAL" clId="{DFAB4FE0-7F34-41E0-8D28-9176CF27BDF8}" dt="2024-09-28T18:07:24.129" v="56029"/>
          <ac:spMkLst>
            <pc:docMk/>
            <pc:sldMk cId="1401384806" sldId="1007"/>
            <ac:spMk id="28" creationId="{7BA73062-9DAD-0FCD-6B3A-9470EEA71A23}"/>
          </ac:spMkLst>
        </pc:spChg>
        <pc:spChg chg="mod">
          <ac:chgData name="Chang,Spencer Jordan" userId="47bc148a-f66a-4a29-97b6-6d9f682b338e" providerId="ADAL" clId="{DFAB4FE0-7F34-41E0-8D28-9176CF27BDF8}" dt="2024-09-28T18:07:24.129" v="56029"/>
          <ac:spMkLst>
            <pc:docMk/>
            <pc:sldMk cId="1401384806" sldId="1007"/>
            <ac:spMk id="29" creationId="{8C4659ED-6D99-3BDC-9EB8-E2973D784605}"/>
          </ac:spMkLst>
        </pc:spChg>
        <pc:grpChg chg="add mod ord">
          <ac:chgData name="Chang,Spencer Jordan" userId="47bc148a-f66a-4a29-97b6-6d9f682b338e" providerId="ADAL" clId="{DFAB4FE0-7F34-41E0-8D28-9176CF27BDF8}" dt="2024-09-28T18:07:25.993" v="56030" actId="167"/>
          <ac:grpSpMkLst>
            <pc:docMk/>
            <pc:sldMk cId="1401384806" sldId="1007"/>
            <ac:grpSpMk id="3" creationId="{A4CB6A02-A634-3DA9-3511-222EC82558C3}"/>
          </ac:grpSpMkLst>
        </pc:grpChg>
        <pc:picChg chg="mod">
          <ac:chgData name="Chang,Spencer Jordan" userId="47bc148a-f66a-4a29-97b6-6d9f682b338e" providerId="ADAL" clId="{DFAB4FE0-7F34-41E0-8D28-9176CF27BDF8}" dt="2024-09-28T18:07:20.065" v="56027" actId="1076"/>
          <ac:picMkLst>
            <pc:docMk/>
            <pc:sldMk cId="1401384806" sldId="1007"/>
            <ac:picMk id="8" creationId="{506C57C6-B296-B0B2-9F7D-7C4925BE06B8}"/>
          </ac:picMkLst>
        </pc:picChg>
        <pc:picChg chg="mod">
          <ac:chgData name="Chang,Spencer Jordan" userId="47bc148a-f66a-4a29-97b6-6d9f682b338e" providerId="ADAL" clId="{DFAB4FE0-7F34-41E0-8D28-9176CF27BDF8}" dt="2024-09-28T18:07:24.129" v="56029"/>
          <ac:picMkLst>
            <pc:docMk/>
            <pc:sldMk cId="1401384806" sldId="1007"/>
            <ac:picMk id="9" creationId="{BE282AAB-D723-4C2A-D594-544D4D83953F}"/>
          </ac:picMkLst>
        </pc:picChg>
        <pc:picChg chg="mod">
          <ac:chgData name="Chang,Spencer Jordan" userId="47bc148a-f66a-4a29-97b6-6d9f682b338e" providerId="ADAL" clId="{DFAB4FE0-7F34-41E0-8D28-9176CF27BDF8}" dt="2024-09-28T18:07:20.065" v="56027" actId="1076"/>
          <ac:picMkLst>
            <pc:docMk/>
            <pc:sldMk cId="1401384806" sldId="1007"/>
            <ac:picMk id="11" creationId="{EFFA56B5-CA90-46B6-B773-0B7A5A573B40}"/>
          </ac:picMkLst>
        </pc:picChg>
        <pc:picChg chg="mod">
          <ac:chgData name="Chang,Spencer Jordan" userId="47bc148a-f66a-4a29-97b6-6d9f682b338e" providerId="ADAL" clId="{DFAB4FE0-7F34-41E0-8D28-9176CF27BDF8}" dt="2024-09-28T18:07:20.065" v="56027" actId="1076"/>
          <ac:picMkLst>
            <pc:docMk/>
            <pc:sldMk cId="1401384806" sldId="1007"/>
            <ac:picMk id="13" creationId="{1A12E489-1602-8E3C-26A1-2BBDA0EB529E}"/>
          </ac:picMkLst>
        </pc:picChg>
        <pc:picChg chg="mod">
          <ac:chgData name="Chang,Spencer Jordan" userId="47bc148a-f66a-4a29-97b6-6d9f682b338e" providerId="ADAL" clId="{DFAB4FE0-7F34-41E0-8D28-9176CF27BDF8}" dt="2024-09-28T18:07:23.456" v="56028" actId="1076"/>
          <ac:picMkLst>
            <pc:docMk/>
            <pc:sldMk cId="1401384806" sldId="1007"/>
            <ac:picMk id="17" creationId="{ED333C52-247A-B15B-0F2C-8546843F0C09}"/>
          </ac:picMkLst>
        </pc:picChg>
        <pc:picChg chg="mod">
          <ac:chgData name="Chang,Spencer Jordan" userId="47bc148a-f66a-4a29-97b6-6d9f682b338e" providerId="ADAL" clId="{DFAB4FE0-7F34-41E0-8D28-9176CF27BDF8}" dt="2024-09-28T18:07:23.456" v="56028" actId="1076"/>
          <ac:picMkLst>
            <pc:docMk/>
            <pc:sldMk cId="1401384806" sldId="1007"/>
            <ac:picMk id="19" creationId="{3B29F664-2DF9-5CC8-5023-CD158D11ADA7}"/>
          </ac:picMkLst>
        </pc:picChg>
        <pc:picChg chg="mod">
          <ac:chgData name="Chang,Spencer Jordan" userId="47bc148a-f66a-4a29-97b6-6d9f682b338e" providerId="ADAL" clId="{DFAB4FE0-7F34-41E0-8D28-9176CF27BDF8}" dt="2024-09-28T18:07:23.456" v="56028" actId="1076"/>
          <ac:picMkLst>
            <pc:docMk/>
            <pc:sldMk cId="1401384806" sldId="1007"/>
            <ac:picMk id="21" creationId="{7150E682-CCFD-6AC6-CD97-FE9258054E7F}"/>
          </ac:picMkLst>
        </pc:picChg>
      </pc:sldChg>
      <pc:sldChg chg="delSp modSp add del mod">
        <pc:chgData name="Chang,Spencer Jordan" userId="47bc148a-f66a-4a29-97b6-6d9f682b338e" providerId="ADAL" clId="{DFAB4FE0-7F34-41E0-8D28-9176CF27BDF8}" dt="2024-09-17T14:16:59.096" v="47321" actId="2696"/>
        <pc:sldMkLst>
          <pc:docMk/>
          <pc:sldMk cId="3278046955" sldId="1007"/>
        </pc:sldMkLst>
        <pc:spChg chg="mod">
          <ac:chgData name="Chang,Spencer Jordan" userId="47bc148a-f66a-4a29-97b6-6d9f682b338e" providerId="ADAL" clId="{DFAB4FE0-7F34-41E0-8D28-9176CF27BDF8}" dt="2024-09-17T14:16:31.328" v="47308" actId="20577"/>
          <ac:spMkLst>
            <pc:docMk/>
            <pc:sldMk cId="3278046955" sldId="1007"/>
            <ac:spMk id="2" creationId="{3CC699CB-BFAB-E69E-96E2-C70B4E36EE10}"/>
          </ac:spMkLst>
        </pc:spChg>
        <pc:grpChg chg="del">
          <ac:chgData name="Chang,Spencer Jordan" userId="47bc148a-f66a-4a29-97b6-6d9f682b338e" providerId="ADAL" clId="{DFAB4FE0-7F34-41E0-8D28-9176CF27BDF8}" dt="2024-09-17T14:16:38.252" v="47312" actId="478"/>
          <ac:grpSpMkLst>
            <pc:docMk/>
            <pc:sldMk cId="3278046955" sldId="1007"/>
            <ac:grpSpMk id="9" creationId="{26B2E430-60A6-D3EE-10D7-DC2A78AE4A9F}"/>
          </ac:grpSpMkLst>
        </pc:grpChg>
        <pc:picChg chg="del mod">
          <ac:chgData name="Chang,Spencer Jordan" userId="47bc148a-f66a-4a29-97b6-6d9f682b338e" providerId="ADAL" clId="{DFAB4FE0-7F34-41E0-8D28-9176CF27BDF8}" dt="2024-09-17T14:16:36.218" v="47311" actId="478"/>
          <ac:picMkLst>
            <pc:docMk/>
            <pc:sldMk cId="3278046955" sldId="1007"/>
            <ac:picMk id="13" creationId="{29EC4E99-9D9E-8544-34E9-E3F08ECFBEF6}"/>
          </ac:picMkLst>
        </pc:picChg>
        <pc:picChg chg="del mod">
          <ac:chgData name="Chang,Spencer Jordan" userId="47bc148a-f66a-4a29-97b6-6d9f682b338e" providerId="ADAL" clId="{DFAB4FE0-7F34-41E0-8D28-9176CF27BDF8}" dt="2024-09-17T14:16:36.218" v="47311" actId="478"/>
          <ac:picMkLst>
            <pc:docMk/>
            <pc:sldMk cId="3278046955" sldId="1007"/>
            <ac:picMk id="15" creationId="{6B89F87E-6375-D754-2BD9-BE5F8DC0A72F}"/>
          </ac:picMkLst>
        </pc:picChg>
        <pc:picChg chg="del mod">
          <ac:chgData name="Chang,Spencer Jordan" userId="47bc148a-f66a-4a29-97b6-6d9f682b338e" providerId="ADAL" clId="{DFAB4FE0-7F34-41E0-8D28-9176CF27BDF8}" dt="2024-09-17T14:16:36.218" v="47311" actId="478"/>
          <ac:picMkLst>
            <pc:docMk/>
            <pc:sldMk cId="3278046955" sldId="1007"/>
            <ac:picMk id="17" creationId="{1507D600-1A3A-E8CB-0EA5-526C363E1335}"/>
          </ac:picMkLst>
        </pc:picChg>
        <pc:picChg chg="del">
          <ac:chgData name="Chang,Spencer Jordan" userId="47bc148a-f66a-4a29-97b6-6d9f682b338e" providerId="ADAL" clId="{DFAB4FE0-7F34-41E0-8D28-9176CF27BDF8}" dt="2024-09-17T14:16:36.218" v="47311" actId="478"/>
          <ac:picMkLst>
            <pc:docMk/>
            <pc:sldMk cId="3278046955" sldId="1007"/>
            <ac:picMk id="19" creationId="{FD43A6FE-A636-7153-54B3-E31F7AF29216}"/>
          </ac:picMkLst>
        </pc:picChg>
        <pc:picChg chg="del">
          <ac:chgData name="Chang,Spencer Jordan" userId="47bc148a-f66a-4a29-97b6-6d9f682b338e" providerId="ADAL" clId="{DFAB4FE0-7F34-41E0-8D28-9176CF27BDF8}" dt="2024-09-17T14:16:34.229" v="47309" actId="478"/>
          <ac:picMkLst>
            <pc:docMk/>
            <pc:sldMk cId="3278046955" sldId="1007"/>
            <ac:picMk id="21" creationId="{23A80102-FC25-3E2E-0AEF-62C082A70B87}"/>
          </ac:picMkLst>
        </pc:picChg>
        <pc:picChg chg="del">
          <ac:chgData name="Chang,Spencer Jordan" userId="47bc148a-f66a-4a29-97b6-6d9f682b338e" providerId="ADAL" clId="{DFAB4FE0-7F34-41E0-8D28-9176CF27BDF8}" dt="2024-09-17T14:16:34.229" v="47309" actId="478"/>
          <ac:picMkLst>
            <pc:docMk/>
            <pc:sldMk cId="3278046955" sldId="1007"/>
            <ac:picMk id="25" creationId="{7BFEC2C9-152B-A2AD-2E02-6D8D50E6EB3D}"/>
          </ac:picMkLst>
        </pc:picChg>
        <pc:picChg chg="del">
          <ac:chgData name="Chang,Spencer Jordan" userId="47bc148a-f66a-4a29-97b6-6d9f682b338e" providerId="ADAL" clId="{DFAB4FE0-7F34-41E0-8D28-9176CF27BDF8}" dt="2024-09-17T14:16:34.229" v="47309" actId="478"/>
          <ac:picMkLst>
            <pc:docMk/>
            <pc:sldMk cId="3278046955" sldId="1007"/>
            <ac:picMk id="27" creationId="{52FAEBD4-26A3-9A13-8D97-E350B57A343D}"/>
          </ac:picMkLst>
        </pc:picChg>
        <pc:picChg chg="del">
          <ac:chgData name="Chang,Spencer Jordan" userId="47bc148a-f66a-4a29-97b6-6d9f682b338e" providerId="ADAL" clId="{DFAB4FE0-7F34-41E0-8D28-9176CF27BDF8}" dt="2024-09-17T14:16:34.229" v="47309" actId="478"/>
          <ac:picMkLst>
            <pc:docMk/>
            <pc:sldMk cId="3278046955" sldId="1007"/>
            <ac:picMk id="29" creationId="{D09438FB-E7CF-8B47-0360-3D8CFB0BC6B1}"/>
          </ac:picMkLst>
        </pc:picChg>
        <pc:cxnChg chg="mod">
          <ac:chgData name="Chang,Spencer Jordan" userId="47bc148a-f66a-4a29-97b6-6d9f682b338e" providerId="ADAL" clId="{DFAB4FE0-7F34-41E0-8D28-9176CF27BDF8}" dt="2024-09-17T14:16:38.252" v="47312" actId="478"/>
          <ac:cxnSpMkLst>
            <pc:docMk/>
            <pc:sldMk cId="3278046955" sldId="1007"/>
            <ac:cxnSpMk id="10" creationId="{08B0BEE9-D6F3-7917-A094-B0EA8A695B0D}"/>
          </ac:cxnSpMkLst>
        </pc:cxnChg>
      </pc:sldChg>
      <pc:sldChg chg="addSp modSp add del mod">
        <pc:chgData name="Chang,Spencer Jordan" userId="47bc148a-f66a-4a29-97b6-6d9f682b338e" providerId="ADAL" clId="{DFAB4FE0-7F34-41E0-8D28-9176CF27BDF8}" dt="2024-09-17T14:37:33.725" v="47488" actId="2696"/>
        <pc:sldMkLst>
          <pc:docMk/>
          <pc:sldMk cId="4015235291" sldId="1007"/>
        </pc:sldMkLst>
        <pc:picChg chg="add mod">
          <ac:chgData name="Chang,Spencer Jordan" userId="47bc148a-f66a-4a29-97b6-6d9f682b338e" providerId="ADAL" clId="{DFAB4FE0-7F34-41E0-8D28-9176CF27BDF8}" dt="2024-09-17T14:24:20.756" v="47402" actId="208"/>
          <ac:picMkLst>
            <pc:docMk/>
            <pc:sldMk cId="4015235291" sldId="1007"/>
            <ac:picMk id="4" creationId="{4F3A00C5-C3CD-72C0-D0E2-2E74C6E796F4}"/>
          </ac:picMkLst>
        </pc:picChg>
        <pc:picChg chg="add mod">
          <ac:chgData name="Chang,Spencer Jordan" userId="47bc148a-f66a-4a29-97b6-6d9f682b338e" providerId="ADAL" clId="{DFAB4FE0-7F34-41E0-8D28-9176CF27BDF8}" dt="2024-09-17T14:24:20.756" v="47402" actId="208"/>
          <ac:picMkLst>
            <pc:docMk/>
            <pc:sldMk cId="4015235291" sldId="1007"/>
            <ac:picMk id="8" creationId="{506C57C6-B296-B0B2-9F7D-7C4925BE06B8}"/>
          </ac:picMkLst>
        </pc:picChg>
        <pc:picChg chg="add mod">
          <ac:chgData name="Chang,Spencer Jordan" userId="47bc148a-f66a-4a29-97b6-6d9f682b338e" providerId="ADAL" clId="{DFAB4FE0-7F34-41E0-8D28-9176CF27BDF8}" dt="2024-09-17T14:24:20.756" v="47402" actId="208"/>
          <ac:picMkLst>
            <pc:docMk/>
            <pc:sldMk cId="4015235291" sldId="1007"/>
            <ac:picMk id="11" creationId="{EFFA56B5-CA90-46B6-B773-0B7A5A573B40}"/>
          </ac:picMkLst>
        </pc:picChg>
        <pc:picChg chg="add mod">
          <ac:chgData name="Chang,Spencer Jordan" userId="47bc148a-f66a-4a29-97b6-6d9f682b338e" providerId="ADAL" clId="{DFAB4FE0-7F34-41E0-8D28-9176CF27BDF8}" dt="2024-09-17T14:24:20.756" v="47402" actId="208"/>
          <ac:picMkLst>
            <pc:docMk/>
            <pc:sldMk cId="4015235291" sldId="1007"/>
            <ac:picMk id="13" creationId="{1A12E489-1602-8E3C-26A1-2BBDA0EB529E}"/>
          </ac:picMkLst>
        </pc:picChg>
        <pc:picChg chg="add mod">
          <ac:chgData name="Chang,Spencer Jordan" userId="47bc148a-f66a-4a29-97b6-6d9f682b338e" providerId="ADAL" clId="{DFAB4FE0-7F34-41E0-8D28-9176CF27BDF8}" dt="2024-09-17T14:32:19.049" v="47466" actId="1076"/>
          <ac:picMkLst>
            <pc:docMk/>
            <pc:sldMk cId="4015235291" sldId="1007"/>
            <ac:picMk id="15" creationId="{E6EE8943-88C3-AC2F-D85E-55D04387D53A}"/>
          </ac:picMkLst>
        </pc:picChg>
        <pc:picChg chg="add mod">
          <ac:chgData name="Chang,Spencer Jordan" userId="47bc148a-f66a-4a29-97b6-6d9f682b338e" providerId="ADAL" clId="{DFAB4FE0-7F34-41E0-8D28-9176CF27BDF8}" dt="2024-09-17T14:32:15.650" v="47464" actId="208"/>
          <ac:picMkLst>
            <pc:docMk/>
            <pc:sldMk cId="4015235291" sldId="1007"/>
            <ac:picMk id="17" creationId="{ED333C52-247A-B15B-0F2C-8546843F0C09}"/>
          </ac:picMkLst>
        </pc:picChg>
        <pc:picChg chg="add mod">
          <ac:chgData name="Chang,Spencer Jordan" userId="47bc148a-f66a-4a29-97b6-6d9f682b338e" providerId="ADAL" clId="{DFAB4FE0-7F34-41E0-8D28-9176CF27BDF8}" dt="2024-09-17T14:32:15.650" v="47464" actId="208"/>
          <ac:picMkLst>
            <pc:docMk/>
            <pc:sldMk cId="4015235291" sldId="1007"/>
            <ac:picMk id="19" creationId="{3B29F664-2DF9-5CC8-5023-CD158D11ADA7}"/>
          </ac:picMkLst>
        </pc:picChg>
        <pc:picChg chg="add mod">
          <ac:chgData name="Chang,Spencer Jordan" userId="47bc148a-f66a-4a29-97b6-6d9f682b338e" providerId="ADAL" clId="{DFAB4FE0-7F34-41E0-8D28-9176CF27BDF8}" dt="2024-09-17T14:32:15.650" v="47464" actId="208"/>
          <ac:picMkLst>
            <pc:docMk/>
            <pc:sldMk cId="4015235291" sldId="1007"/>
            <ac:picMk id="21" creationId="{7150E682-CCFD-6AC6-CD97-FE9258054E7F}"/>
          </ac:picMkLst>
        </pc:picChg>
      </pc:sldChg>
      <pc:sldChg chg="add del replId">
        <pc:chgData name="Chang,Spencer Jordan" userId="47bc148a-f66a-4a29-97b6-6d9f682b338e" providerId="ADAL" clId="{DFAB4FE0-7F34-41E0-8D28-9176CF27BDF8}" dt="2024-09-17T14:37:33.725" v="47488" actId="2696"/>
        <pc:sldMkLst>
          <pc:docMk/>
          <pc:sldMk cId="1041138010" sldId="1008"/>
        </pc:sldMkLst>
      </pc:sldChg>
      <pc:sldChg chg="addSp modSp add mod modShow">
        <pc:chgData name="Chang,Spencer Jordan" userId="47bc148a-f66a-4a29-97b6-6d9f682b338e" providerId="ADAL" clId="{DFAB4FE0-7F34-41E0-8D28-9176CF27BDF8}" dt="2024-09-28T18:06:51.104" v="56021" actId="1076"/>
        <pc:sldMkLst>
          <pc:docMk/>
          <pc:sldMk cId="2690840260" sldId="1008"/>
        </pc:sldMkLst>
        <pc:spChg chg="mod">
          <ac:chgData name="Chang,Spencer Jordan" userId="47bc148a-f66a-4a29-97b6-6d9f682b338e" providerId="ADAL" clId="{DFAB4FE0-7F34-41E0-8D28-9176CF27BDF8}" dt="2024-09-28T18:06:45.612" v="56019"/>
          <ac:spMkLst>
            <pc:docMk/>
            <pc:sldMk cId="2690840260" sldId="1008"/>
            <ac:spMk id="14" creationId="{FD380E0E-7987-5191-EE0F-1EA0A7D2B58B}"/>
          </ac:spMkLst>
        </pc:spChg>
        <pc:spChg chg="mod">
          <ac:chgData name="Chang,Spencer Jordan" userId="47bc148a-f66a-4a29-97b6-6d9f682b338e" providerId="ADAL" clId="{DFAB4FE0-7F34-41E0-8D28-9176CF27BDF8}" dt="2024-09-28T18:06:45.612" v="56019"/>
          <ac:spMkLst>
            <pc:docMk/>
            <pc:sldMk cId="2690840260" sldId="1008"/>
            <ac:spMk id="16" creationId="{00A1594A-BF39-DB3F-10E9-C67D8286BA1D}"/>
          </ac:spMkLst>
        </pc:spChg>
        <pc:spChg chg="mod">
          <ac:chgData name="Chang,Spencer Jordan" userId="47bc148a-f66a-4a29-97b6-6d9f682b338e" providerId="ADAL" clId="{DFAB4FE0-7F34-41E0-8D28-9176CF27BDF8}" dt="2024-09-28T18:06:45.612" v="56019"/>
          <ac:spMkLst>
            <pc:docMk/>
            <pc:sldMk cId="2690840260" sldId="1008"/>
            <ac:spMk id="19" creationId="{B945E294-D8B6-6E99-F22D-C305D88D3CAC}"/>
          </ac:spMkLst>
        </pc:spChg>
        <pc:spChg chg="mod">
          <ac:chgData name="Chang,Spencer Jordan" userId="47bc148a-f66a-4a29-97b6-6d9f682b338e" providerId="ADAL" clId="{DFAB4FE0-7F34-41E0-8D28-9176CF27BDF8}" dt="2024-09-28T18:06:45.612" v="56019"/>
          <ac:spMkLst>
            <pc:docMk/>
            <pc:sldMk cId="2690840260" sldId="1008"/>
            <ac:spMk id="20" creationId="{C9980A81-E783-3A99-282B-5744DF1FBAB7}"/>
          </ac:spMkLst>
        </pc:spChg>
        <pc:spChg chg="mod">
          <ac:chgData name="Chang,Spencer Jordan" userId="47bc148a-f66a-4a29-97b6-6d9f682b338e" providerId="ADAL" clId="{DFAB4FE0-7F34-41E0-8D28-9176CF27BDF8}" dt="2024-09-28T18:06:45.612" v="56019"/>
          <ac:spMkLst>
            <pc:docMk/>
            <pc:sldMk cId="2690840260" sldId="1008"/>
            <ac:spMk id="23" creationId="{4456A5B0-F2CF-2C6A-25CE-D8231FD4E0E5}"/>
          </ac:spMkLst>
        </pc:spChg>
        <pc:spChg chg="mod">
          <ac:chgData name="Chang,Spencer Jordan" userId="47bc148a-f66a-4a29-97b6-6d9f682b338e" providerId="ADAL" clId="{DFAB4FE0-7F34-41E0-8D28-9176CF27BDF8}" dt="2024-09-28T18:06:45.612" v="56019"/>
          <ac:spMkLst>
            <pc:docMk/>
            <pc:sldMk cId="2690840260" sldId="1008"/>
            <ac:spMk id="24" creationId="{EE3DC669-6F71-B265-1A05-A06D1671F776}"/>
          </ac:spMkLst>
        </pc:spChg>
        <pc:spChg chg="mod">
          <ac:chgData name="Chang,Spencer Jordan" userId="47bc148a-f66a-4a29-97b6-6d9f682b338e" providerId="ADAL" clId="{DFAB4FE0-7F34-41E0-8D28-9176CF27BDF8}" dt="2024-09-28T18:06:45.612" v="56019"/>
          <ac:spMkLst>
            <pc:docMk/>
            <pc:sldMk cId="2690840260" sldId="1008"/>
            <ac:spMk id="27" creationId="{63839835-12D2-6677-4C6E-F0BB941ED04C}"/>
          </ac:spMkLst>
        </pc:spChg>
        <pc:spChg chg="mod">
          <ac:chgData name="Chang,Spencer Jordan" userId="47bc148a-f66a-4a29-97b6-6d9f682b338e" providerId="ADAL" clId="{DFAB4FE0-7F34-41E0-8D28-9176CF27BDF8}" dt="2024-09-28T18:06:45.612" v="56019"/>
          <ac:spMkLst>
            <pc:docMk/>
            <pc:sldMk cId="2690840260" sldId="1008"/>
            <ac:spMk id="29" creationId="{7C54D0B4-84E8-E6E1-ECC3-966B5EA286B8}"/>
          </ac:spMkLst>
        </pc:spChg>
        <pc:spChg chg="mod">
          <ac:chgData name="Chang,Spencer Jordan" userId="47bc148a-f66a-4a29-97b6-6d9f682b338e" providerId="ADAL" clId="{DFAB4FE0-7F34-41E0-8D28-9176CF27BDF8}" dt="2024-09-28T18:06:45.612" v="56019"/>
          <ac:spMkLst>
            <pc:docMk/>
            <pc:sldMk cId="2690840260" sldId="1008"/>
            <ac:spMk id="31" creationId="{90CB9A9A-3346-F44C-0604-5FC4C0787D9C}"/>
          </ac:spMkLst>
        </pc:spChg>
        <pc:spChg chg="mod">
          <ac:chgData name="Chang,Spencer Jordan" userId="47bc148a-f66a-4a29-97b6-6d9f682b338e" providerId="ADAL" clId="{DFAB4FE0-7F34-41E0-8D28-9176CF27BDF8}" dt="2024-09-28T18:06:45.612" v="56019"/>
          <ac:spMkLst>
            <pc:docMk/>
            <pc:sldMk cId="2690840260" sldId="1008"/>
            <ac:spMk id="33" creationId="{891282E7-F4B4-DBDA-884C-E53C86BE9965}"/>
          </ac:spMkLst>
        </pc:spChg>
        <pc:spChg chg="mod">
          <ac:chgData name="Chang,Spencer Jordan" userId="47bc148a-f66a-4a29-97b6-6d9f682b338e" providerId="ADAL" clId="{DFAB4FE0-7F34-41E0-8D28-9176CF27BDF8}" dt="2024-09-28T18:06:45.612" v="56019"/>
          <ac:spMkLst>
            <pc:docMk/>
            <pc:sldMk cId="2690840260" sldId="1008"/>
            <ac:spMk id="35" creationId="{E7320AD1-7EB3-8BE9-96ED-418EE04CDC0B}"/>
          </ac:spMkLst>
        </pc:spChg>
        <pc:spChg chg="mod">
          <ac:chgData name="Chang,Spencer Jordan" userId="47bc148a-f66a-4a29-97b6-6d9f682b338e" providerId="ADAL" clId="{DFAB4FE0-7F34-41E0-8D28-9176CF27BDF8}" dt="2024-09-28T18:06:45.612" v="56019"/>
          <ac:spMkLst>
            <pc:docMk/>
            <pc:sldMk cId="2690840260" sldId="1008"/>
            <ac:spMk id="36" creationId="{286D41FE-DC2E-0337-E2F3-B5A2BE6FA138}"/>
          </ac:spMkLst>
        </pc:spChg>
        <pc:spChg chg="mod">
          <ac:chgData name="Chang,Spencer Jordan" userId="47bc148a-f66a-4a29-97b6-6d9f682b338e" providerId="ADAL" clId="{DFAB4FE0-7F34-41E0-8D28-9176CF27BDF8}" dt="2024-09-28T18:06:45.612" v="56019"/>
          <ac:spMkLst>
            <pc:docMk/>
            <pc:sldMk cId="2690840260" sldId="1008"/>
            <ac:spMk id="37" creationId="{40B279C5-3637-814B-7DD9-84A1C1D21C94}"/>
          </ac:spMkLst>
        </pc:spChg>
        <pc:grpChg chg="add mod ord">
          <ac:chgData name="Chang,Spencer Jordan" userId="47bc148a-f66a-4a29-97b6-6d9f682b338e" providerId="ADAL" clId="{DFAB4FE0-7F34-41E0-8D28-9176CF27BDF8}" dt="2024-09-28T18:06:51.104" v="56021" actId="1076"/>
          <ac:grpSpMkLst>
            <pc:docMk/>
            <pc:sldMk cId="2690840260" sldId="1008"/>
            <ac:grpSpMk id="6" creationId="{719A577C-ACE2-64A0-6DE1-E7B347D84CF4}"/>
          </ac:grpSpMkLst>
        </pc:grpChg>
        <pc:picChg chg="mod">
          <ac:chgData name="Chang,Spencer Jordan" userId="47bc148a-f66a-4a29-97b6-6d9f682b338e" providerId="ADAL" clId="{DFAB4FE0-7F34-41E0-8D28-9176CF27BDF8}" dt="2024-09-28T18:06:45.612" v="56019"/>
          <ac:picMkLst>
            <pc:docMk/>
            <pc:sldMk cId="2690840260" sldId="1008"/>
            <ac:picMk id="12" creationId="{47F9ED41-2A2E-EA91-B6C2-CF53EB1B5488}"/>
          </ac:picMkLst>
        </pc:picChg>
      </pc:sldChg>
      <pc:sldChg chg="addSp modSp add mod modShow">
        <pc:chgData name="Chang,Spencer Jordan" userId="47bc148a-f66a-4a29-97b6-6d9f682b338e" providerId="ADAL" clId="{DFAB4FE0-7F34-41E0-8D28-9176CF27BDF8}" dt="2024-09-28T18:06:56.671" v="56024" actId="167"/>
        <pc:sldMkLst>
          <pc:docMk/>
          <pc:sldMk cId="248680296" sldId="1009"/>
        </pc:sldMkLst>
        <pc:spChg chg="mod">
          <ac:chgData name="Chang,Spencer Jordan" userId="47bc148a-f66a-4a29-97b6-6d9f682b338e" providerId="ADAL" clId="{DFAB4FE0-7F34-41E0-8D28-9176CF27BDF8}" dt="2024-09-28T18:06:53.809" v="56022"/>
          <ac:spMkLst>
            <pc:docMk/>
            <pc:sldMk cId="248680296" sldId="1009"/>
            <ac:spMk id="11" creationId="{08D3A0A2-74CA-E6A4-6990-0100349AA478}"/>
          </ac:spMkLst>
        </pc:spChg>
        <pc:spChg chg="mod">
          <ac:chgData name="Chang,Spencer Jordan" userId="47bc148a-f66a-4a29-97b6-6d9f682b338e" providerId="ADAL" clId="{DFAB4FE0-7F34-41E0-8D28-9176CF27BDF8}" dt="2024-09-28T18:06:53.809" v="56022"/>
          <ac:spMkLst>
            <pc:docMk/>
            <pc:sldMk cId="248680296" sldId="1009"/>
            <ac:spMk id="12" creationId="{F4AC1EBF-80E7-EC93-2DA1-18D1CD48E032}"/>
          </ac:spMkLst>
        </pc:spChg>
        <pc:spChg chg="mod">
          <ac:chgData name="Chang,Spencer Jordan" userId="47bc148a-f66a-4a29-97b6-6d9f682b338e" providerId="ADAL" clId="{DFAB4FE0-7F34-41E0-8D28-9176CF27BDF8}" dt="2024-09-28T18:06:53.809" v="56022"/>
          <ac:spMkLst>
            <pc:docMk/>
            <pc:sldMk cId="248680296" sldId="1009"/>
            <ac:spMk id="14" creationId="{E02134BA-47D0-5CC2-AB3D-DA59CFD81B9C}"/>
          </ac:spMkLst>
        </pc:spChg>
        <pc:spChg chg="mod">
          <ac:chgData name="Chang,Spencer Jordan" userId="47bc148a-f66a-4a29-97b6-6d9f682b338e" providerId="ADAL" clId="{DFAB4FE0-7F34-41E0-8D28-9176CF27BDF8}" dt="2024-09-28T18:06:53.809" v="56022"/>
          <ac:spMkLst>
            <pc:docMk/>
            <pc:sldMk cId="248680296" sldId="1009"/>
            <ac:spMk id="16" creationId="{36CB2C48-DBCF-8146-713F-8FED98A2C931}"/>
          </ac:spMkLst>
        </pc:spChg>
        <pc:spChg chg="mod">
          <ac:chgData name="Chang,Spencer Jordan" userId="47bc148a-f66a-4a29-97b6-6d9f682b338e" providerId="ADAL" clId="{DFAB4FE0-7F34-41E0-8D28-9176CF27BDF8}" dt="2024-09-28T18:06:53.809" v="56022"/>
          <ac:spMkLst>
            <pc:docMk/>
            <pc:sldMk cId="248680296" sldId="1009"/>
            <ac:spMk id="17" creationId="{8D143700-0A01-3026-E315-BFABBEB02B8E}"/>
          </ac:spMkLst>
        </pc:spChg>
        <pc:spChg chg="mod">
          <ac:chgData name="Chang,Spencer Jordan" userId="47bc148a-f66a-4a29-97b6-6d9f682b338e" providerId="ADAL" clId="{DFAB4FE0-7F34-41E0-8D28-9176CF27BDF8}" dt="2024-09-28T18:06:53.809" v="56022"/>
          <ac:spMkLst>
            <pc:docMk/>
            <pc:sldMk cId="248680296" sldId="1009"/>
            <ac:spMk id="18" creationId="{E5D9E28C-81FF-4BC0-C910-0D97FA158A61}"/>
          </ac:spMkLst>
        </pc:spChg>
        <pc:spChg chg="mod">
          <ac:chgData name="Chang,Spencer Jordan" userId="47bc148a-f66a-4a29-97b6-6d9f682b338e" providerId="ADAL" clId="{DFAB4FE0-7F34-41E0-8D28-9176CF27BDF8}" dt="2024-09-28T18:06:53.809" v="56022"/>
          <ac:spMkLst>
            <pc:docMk/>
            <pc:sldMk cId="248680296" sldId="1009"/>
            <ac:spMk id="20" creationId="{AB762998-E8ED-933A-24AA-D8DD7A86CE8D}"/>
          </ac:spMkLst>
        </pc:spChg>
        <pc:spChg chg="mod">
          <ac:chgData name="Chang,Spencer Jordan" userId="47bc148a-f66a-4a29-97b6-6d9f682b338e" providerId="ADAL" clId="{DFAB4FE0-7F34-41E0-8D28-9176CF27BDF8}" dt="2024-09-28T18:06:53.809" v="56022"/>
          <ac:spMkLst>
            <pc:docMk/>
            <pc:sldMk cId="248680296" sldId="1009"/>
            <ac:spMk id="22" creationId="{03E2EFF3-DBDE-9FD6-1D89-7574F764533C}"/>
          </ac:spMkLst>
        </pc:spChg>
        <pc:spChg chg="mod">
          <ac:chgData name="Chang,Spencer Jordan" userId="47bc148a-f66a-4a29-97b6-6d9f682b338e" providerId="ADAL" clId="{DFAB4FE0-7F34-41E0-8D28-9176CF27BDF8}" dt="2024-09-28T18:06:53.809" v="56022"/>
          <ac:spMkLst>
            <pc:docMk/>
            <pc:sldMk cId="248680296" sldId="1009"/>
            <ac:spMk id="24" creationId="{C27811A1-F6F0-D0BC-C0FB-184DAB753F8F}"/>
          </ac:spMkLst>
        </pc:spChg>
        <pc:spChg chg="mod">
          <ac:chgData name="Chang,Spencer Jordan" userId="47bc148a-f66a-4a29-97b6-6d9f682b338e" providerId="ADAL" clId="{DFAB4FE0-7F34-41E0-8D28-9176CF27BDF8}" dt="2024-09-28T18:06:53.809" v="56022"/>
          <ac:spMkLst>
            <pc:docMk/>
            <pc:sldMk cId="248680296" sldId="1009"/>
            <ac:spMk id="26" creationId="{E382E26C-0581-8A51-0D2C-B62724E1D92E}"/>
          </ac:spMkLst>
        </pc:spChg>
        <pc:spChg chg="mod">
          <ac:chgData name="Chang,Spencer Jordan" userId="47bc148a-f66a-4a29-97b6-6d9f682b338e" providerId="ADAL" clId="{DFAB4FE0-7F34-41E0-8D28-9176CF27BDF8}" dt="2024-09-28T18:06:53.809" v="56022"/>
          <ac:spMkLst>
            <pc:docMk/>
            <pc:sldMk cId="248680296" sldId="1009"/>
            <ac:spMk id="28" creationId="{5C799BB3-4E90-3B20-70C4-7D23AF41E019}"/>
          </ac:spMkLst>
        </pc:spChg>
        <pc:spChg chg="mod">
          <ac:chgData name="Chang,Spencer Jordan" userId="47bc148a-f66a-4a29-97b6-6d9f682b338e" providerId="ADAL" clId="{DFAB4FE0-7F34-41E0-8D28-9176CF27BDF8}" dt="2024-09-28T18:06:53.809" v="56022"/>
          <ac:spMkLst>
            <pc:docMk/>
            <pc:sldMk cId="248680296" sldId="1009"/>
            <ac:spMk id="30" creationId="{1063548F-734E-CD03-544E-745BC4C80E8A}"/>
          </ac:spMkLst>
        </pc:spChg>
        <pc:spChg chg="mod">
          <ac:chgData name="Chang,Spencer Jordan" userId="47bc148a-f66a-4a29-97b6-6d9f682b338e" providerId="ADAL" clId="{DFAB4FE0-7F34-41E0-8D28-9176CF27BDF8}" dt="2024-09-28T18:06:53.809" v="56022"/>
          <ac:spMkLst>
            <pc:docMk/>
            <pc:sldMk cId="248680296" sldId="1009"/>
            <ac:spMk id="32" creationId="{6E8349CD-9B49-3748-C29F-01D1F0A35334}"/>
          </ac:spMkLst>
        </pc:spChg>
        <pc:grpChg chg="add mod ord">
          <ac:chgData name="Chang,Spencer Jordan" userId="47bc148a-f66a-4a29-97b6-6d9f682b338e" providerId="ADAL" clId="{DFAB4FE0-7F34-41E0-8D28-9176CF27BDF8}" dt="2024-09-28T18:06:56.671" v="56024" actId="167"/>
          <ac:grpSpMkLst>
            <pc:docMk/>
            <pc:sldMk cId="248680296" sldId="1009"/>
            <ac:grpSpMk id="6" creationId="{5FC622B5-DF19-0BCC-9E8A-2A83F7B0326A}"/>
          </ac:grpSpMkLst>
        </pc:grpChg>
        <pc:picChg chg="mod">
          <ac:chgData name="Chang,Spencer Jordan" userId="47bc148a-f66a-4a29-97b6-6d9f682b338e" providerId="ADAL" clId="{DFAB4FE0-7F34-41E0-8D28-9176CF27BDF8}" dt="2024-09-28T18:06:53.809" v="56022"/>
          <ac:picMkLst>
            <pc:docMk/>
            <pc:sldMk cId="248680296" sldId="1009"/>
            <ac:picMk id="10" creationId="{12966EEC-BCBB-0EB8-A18F-C5351A687697}"/>
          </ac:picMkLst>
        </pc:picChg>
      </pc:sldChg>
      <pc:sldChg chg="add del replId">
        <pc:chgData name="Chang,Spencer Jordan" userId="47bc148a-f66a-4a29-97b6-6d9f682b338e" providerId="ADAL" clId="{DFAB4FE0-7F34-41E0-8D28-9176CF27BDF8}" dt="2024-09-17T14:37:33.725" v="47488" actId="2696"/>
        <pc:sldMkLst>
          <pc:docMk/>
          <pc:sldMk cId="3013488497" sldId="1009"/>
        </pc:sldMkLst>
      </pc:sldChg>
      <pc:sldChg chg="modSp add mod modAnim modNotesTx">
        <pc:chgData name="Chang,Spencer Jordan" userId="47bc148a-f66a-4a29-97b6-6d9f682b338e" providerId="ADAL" clId="{DFAB4FE0-7F34-41E0-8D28-9176CF27BDF8}" dt="2024-09-28T17:45:02.348" v="55831" actId="20577"/>
        <pc:sldMkLst>
          <pc:docMk/>
          <pc:sldMk cId="308235937" sldId="1010"/>
        </pc:sldMkLst>
        <pc:spChg chg="mod">
          <ac:chgData name="Chang,Spencer Jordan" userId="47bc148a-f66a-4a29-97b6-6d9f682b338e" providerId="ADAL" clId="{DFAB4FE0-7F34-41E0-8D28-9176CF27BDF8}" dt="2024-09-28T17:45:02.348" v="55831" actId="20577"/>
          <ac:spMkLst>
            <pc:docMk/>
            <pc:sldMk cId="308235937" sldId="1010"/>
            <ac:spMk id="2" creationId="{75566825-FAA0-54A2-318F-9BE368D45DC0}"/>
          </ac:spMkLst>
        </pc:spChg>
        <pc:grpChg chg="mod">
          <ac:chgData name="Chang,Spencer Jordan" userId="47bc148a-f66a-4a29-97b6-6d9f682b338e" providerId="ADAL" clId="{DFAB4FE0-7F34-41E0-8D28-9176CF27BDF8}" dt="2024-09-18T17:36:31.574" v="48072" actId="1076"/>
          <ac:grpSpMkLst>
            <pc:docMk/>
            <pc:sldMk cId="308235937" sldId="1010"/>
            <ac:grpSpMk id="18" creationId="{784FA85F-1323-9559-499C-40DAFC464817}"/>
          </ac:grpSpMkLst>
        </pc:grpChg>
        <pc:grpChg chg="mod">
          <ac:chgData name="Chang,Spencer Jordan" userId="47bc148a-f66a-4a29-97b6-6d9f682b338e" providerId="ADAL" clId="{DFAB4FE0-7F34-41E0-8D28-9176CF27BDF8}" dt="2024-09-18T17:36:31.574" v="48072" actId="1076"/>
          <ac:grpSpMkLst>
            <pc:docMk/>
            <pc:sldMk cId="308235937" sldId="1010"/>
            <ac:grpSpMk id="19" creationId="{B71E78CF-23EC-9386-2830-247FF8D79771}"/>
          </ac:grpSpMkLst>
        </pc:grpChg>
        <pc:grpChg chg="mod">
          <ac:chgData name="Chang,Spencer Jordan" userId="47bc148a-f66a-4a29-97b6-6d9f682b338e" providerId="ADAL" clId="{DFAB4FE0-7F34-41E0-8D28-9176CF27BDF8}" dt="2024-09-18T17:36:31.574" v="48072" actId="1076"/>
          <ac:grpSpMkLst>
            <pc:docMk/>
            <pc:sldMk cId="308235937" sldId="1010"/>
            <ac:grpSpMk id="20" creationId="{7F5A2F22-35F2-6B72-1F1B-12D1B09BBD22}"/>
          </ac:grpSpMkLst>
        </pc:grpChg>
        <pc:graphicFrameChg chg="mod modGraphic">
          <ac:chgData name="Chang,Spencer Jordan" userId="47bc148a-f66a-4a29-97b6-6d9f682b338e" providerId="ADAL" clId="{DFAB4FE0-7F34-41E0-8D28-9176CF27BDF8}" dt="2024-09-26T17:24:12.789" v="54780"/>
          <ac:graphicFrameMkLst>
            <pc:docMk/>
            <pc:sldMk cId="308235937" sldId="1010"/>
            <ac:graphicFrameMk id="3" creationId="{29B26105-988A-4F5A-BFFF-1FB216C72388}"/>
          </ac:graphicFrameMkLst>
        </pc:graphicFrameChg>
        <pc:picChg chg="mod">
          <ac:chgData name="Chang,Spencer Jordan" userId="47bc148a-f66a-4a29-97b6-6d9f682b338e" providerId="ADAL" clId="{DFAB4FE0-7F34-41E0-8D28-9176CF27BDF8}" dt="2024-09-26T17:24:20.727" v="54782" actId="29295"/>
          <ac:picMkLst>
            <pc:docMk/>
            <pc:sldMk cId="308235937" sldId="1010"/>
            <ac:picMk id="11" creationId="{BB69C47A-8511-724E-3914-9137990F33A3}"/>
          </ac:picMkLst>
        </pc:picChg>
        <pc:picChg chg="mod">
          <ac:chgData name="Chang,Spencer Jordan" userId="47bc148a-f66a-4a29-97b6-6d9f682b338e" providerId="ADAL" clId="{DFAB4FE0-7F34-41E0-8D28-9176CF27BDF8}" dt="2024-09-26T17:24:20.727" v="54782" actId="29295"/>
          <ac:picMkLst>
            <pc:docMk/>
            <pc:sldMk cId="308235937" sldId="1010"/>
            <ac:picMk id="12" creationId="{68D49A71-7445-C085-1FB6-8385E450FB8C}"/>
          </ac:picMkLst>
        </pc:picChg>
      </pc:sldChg>
      <pc:sldChg chg="addSp delSp modSp add del mod modNotesTx">
        <pc:chgData name="Chang,Spencer Jordan" userId="47bc148a-f66a-4a29-97b6-6d9f682b338e" providerId="ADAL" clId="{DFAB4FE0-7F34-41E0-8D28-9176CF27BDF8}" dt="2024-09-18T17:57:54.040" v="48350" actId="47"/>
        <pc:sldMkLst>
          <pc:docMk/>
          <pc:sldMk cId="2502701923" sldId="1011"/>
        </pc:sldMkLst>
        <pc:spChg chg="mod">
          <ac:chgData name="Chang,Spencer Jordan" userId="47bc148a-f66a-4a29-97b6-6d9f682b338e" providerId="ADAL" clId="{DFAB4FE0-7F34-41E0-8D28-9176CF27BDF8}" dt="2024-09-18T17:51:07.460" v="48237" actId="20577"/>
          <ac:spMkLst>
            <pc:docMk/>
            <pc:sldMk cId="2502701923" sldId="1011"/>
            <ac:spMk id="2" creationId="{90D9B146-7796-8BB4-060C-CBDAE333E268}"/>
          </ac:spMkLst>
        </pc:spChg>
        <pc:grpChg chg="add del">
          <ac:chgData name="Chang,Spencer Jordan" userId="47bc148a-f66a-4a29-97b6-6d9f682b338e" providerId="ADAL" clId="{DFAB4FE0-7F34-41E0-8D28-9176CF27BDF8}" dt="2024-09-18T17:51:07.838" v="48239" actId="478"/>
          <ac:grpSpMkLst>
            <pc:docMk/>
            <pc:sldMk cId="2502701923" sldId="1011"/>
            <ac:grpSpMk id="21" creationId="{85EA5805-EF05-270C-438C-CB575376C34D}"/>
          </ac:grpSpMkLst>
        </pc:grpChg>
        <pc:graphicFrameChg chg="del">
          <ac:chgData name="Chang,Spencer Jordan" userId="47bc148a-f66a-4a29-97b6-6d9f682b338e" providerId="ADAL" clId="{DFAB4FE0-7F34-41E0-8D28-9176CF27BDF8}" dt="2024-09-18T17:51:17.450" v="48243" actId="478"/>
          <ac:graphicFrameMkLst>
            <pc:docMk/>
            <pc:sldMk cId="2502701923" sldId="1011"/>
            <ac:graphicFrameMk id="3" creationId="{7A075EDE-4C47-0355-2C8E-3720A6FBB4D2}"/>
          </ac:graphicFrameMkLst>
        </pc:graphicFrameChg>
        <pc:graphicFrameChg chg="add mod">
          <ac:chgData name="Chang,Spencer Jordan" userId="47bc148a-f66a-4a29-97b6-6d9f682b338e" providerId="ADAL" clId="{DFAB4FE0-7F34-41E0-8D28-9176CF27BDF8}" dt="2024-09-18T17:51:17.693" v="48244"/>
          <ac:graphicFrameMkLst>
            <pc:docMk/>
            <pc:sldMk cId="2502701923" sldId="1011"/>
            <ac:graphicFrameMk id="4" creationId="{C3066446-9A1B-2136-E982-167A822D115E}"/>
          </ac:graphicFrameMkLst>
        </pc:graphicFrameChg>
        <pc:picChg chg="mod">
          <ac:chgData name="Chang,Spencer Jordan" userId="47bc148a-f66a-4a29-97b6-6d9f682b338e" providerId="ADAL" clId="{DFAB4FE0-7F34-41E0-8D28-9176CF27BDF8}" dt="2024-09-18T17:51:07.620" v="48238" actId="29295"/>
          <ac:picMkLst>
            <pc:docMk/>
            <pc:sldMk cId="2502701923" sldId="1011"/>
            <ac:picMk id="9" creationId="{6249D09D-3FA4-2634-5445-C3BE62A2ECDD}"/>
          </ac:picMkLst>
        </pc:picChg>
      </pc:sldChg>
      <pc:sldChg chg="addSp delSp modSp add mod modNotesTx">
        <pc:chgData name="Chang,Spencer Jordan" userId="47bc148a-f66a-4a29-97b6-6d9f682b338e" providerId="ADAL" clId="{DFAB4FE0-7F34-41E0-8D28-9176CF27BDF8}" dt="2024-09-18T17:56:31.228" v="48342" actId="120"/>
        <pc:sldMkLst>
          <pc:docMk/>
          <pc:sldMk cId="1140033378" sldId="1012"/>
        </pc:sldMkLst>
        <pc:spChg chg="mod">
          <ac:chgData name="Chang,Spencer Jordan" userId="47bc148a-f66a-4a29-97b6-6d9f682b338e" providerId="ADAL" clId="{DFAB4FE0-7F34-41E0-8D28-9176CF27BDF8}" dt="2024-09-18T17:56:31.228" v="48342" actId="120"/>
          <ac:spMkLst>
            <pc:docMk/>
            <pc:sldMk cId="1140033378" sldId="1012"/>
            <ac:spMk id="2" creationId="{1BE3651B-104D-914E-01BB-7D4E75CD1E99}"/>
          </ac:spMkLst>
        </pc:spChg>
        <pc:grpChg chg="add del mod">
          <ac:chgData name="Chang,Spencer Jordan" userId="47bc148a-f66a-4a29-97b6-6d9f682b338e" providerId="ADAL" clId="{DFAB4FE0-7F34-41E0-8D28-9176CF27BDF8}" dt="2024-09-18T17:54:25.464" v="48331" actId="478"/>
          <ac:grpSpMkLst>
            <pc:docMk/>
            <pc:sldMk cId="1140033378" sldId="1012"/>
            <ac:grpSpMk id="3" creationId="{1223F146-D5C3-67D7-97F1-37FDA141FE6C}"/>
          </ac:grpSpMkLst>
        </pc:grpChg>
        <pc:grpChg chg="add mod ord">
          <ac:chgData name="Chang,Spencer Jordan" userId="47bc148a-f66a-4a29-97b6-6d9f682b338e" providerId="ADAL" clId="{DFAB4FE0-7F34-41E0-8D28-9176CF27BDF8}" dt="2024-09-18T17:56:30.699" v="48341" actId="1076"/>
          <ac:grpSpMkLst>
            <pc:docMk/>
            <pc:sldMk cId="1140033378" sldId="1012"/>
            <ac:grpSpMk id="11" creationId="{530DF564-E394-D350-7C5F-9D33A49FEFEC}"/>
          </ac:grpSpMkLst>
        </pc:grpChg>
        <pc:graphicFrameChg chg="del">
          <ac:chgData name="Chang,Spencer Jordan" userId="47bc148a-f66a-4a29-97b6-6d9f682b338e" providerId="ADAL" clId="{DFAB4FE0-7F34-41E0-8D28-9176CF27BDF8}" dt="2024-09-18T17:54:41.673" v="48335" actId="478"/>
          <ac:graphicFrameMkLst>
            <pc:docMk/>
            <pc:sldMk cId="1140033378" sldId="1012"/>
            <ac:graphicFrameMk id="4" creationId="{9E21A47F-B658-B9CF-0B2C-0793FF252946}"/>
          </ac:graphicFrameMkLst>
        </pc:graphicFrameChg>
        <pc:graphicFrameChg chg="add mod ord">
          <ac:chgData name="Chang,Spencer Jordan" userId="47bc148a-f66a-4a29-97b6-6d9f682b338e" providerId="ADAL" clId="{DFAB4FE0-7F34-41E0-8D28-9176CF27BDF8}" dt="2024-09-18T17:54:39.398" v="48334" actId="167"/>
          <ac:graphicFrameMkLst>
            <pc:docMk/>
            <pc:sldMk cId="1140033378" sldId="1012"/>
            <ac:graphicFrameMk id="17" creationId="{4162E089-6DE5-1439-00C0-D40FE687F3FD}"/>
          </ac:graphicFrameMkLst>
        </pc:graphicFrameChg>
        <pc:picChg chg="del">
          <ac:chgData name="Chang,Spencer Jordan" userId="47bc148a-f66a-4a29-97b6-6d9f682b338e" providerId="ADAL" clId="{DFAB4FE0-7F34-41E0-8D28-9176CF27BDF8}" dt="2024-09-18T17:53:37.287" v="48318" actId="478"/>
          <ac:picMkLst>
            <pc:docMk/>
            <pc:sldMk cId="1140033378" sldId="1012"/>
            <ac:picMk id="6" creationId="{D107A1D9-99A3-D5FB-3FE9-F4865A2D88DD}"/>
          </ac:picMkLst>
        </pc:picChg>
        <pc:picChg chg="mod">
          <ac:chgData name="Chang,Spencer Jordan" userId="47bc148a-f66a-4a29-97b6-6d9f682b338e" providerId="ADAL" clId="{DFAB4FE0-7F34-41E0-8D28-9176CF27BDF8}" dt="2024-09-18T17:53:37.578" v="48319"/>
          <ac:picMkLst>
            <pc:docMk/>
            <pc:sldMk cId="1140033378" sldId="1012"/>
            <ac:picMk id="7" creationId="{718A2CA6-939F-C684-0949-FC0733186670}"/>
          </ac:picMkLst>
        </pc:picChg>
        <pc:picChg chg="mod">
          <ac:chgData name="Chang,Spencer Jordan" userId="47bc148a-f66a-4a29-97b6-6d9f682b338e" providerId="ADAL" clId="{DFAB4FE0-7F34-41E0-8D28-9176CF27BDF8}" dt="2024-09-18T17:53:37.578" v="48319"/>
          <ac:picMkLst>
            <pc:docMk/>
            <pc:sldMk cId="1140033378" sldId="1012"/>
            <ac:picMk id="8" creationId="{99623209-BF4A-D6E2-E329-445A5D65C175}"/>
          </ac:picMkLst>
        </pc:picChg>
        <pc:picChg chg="mod">
          <ac:chgData name="Chang,Spencer Jordan" userId="47bc148a-f66a-4a29-97b6-6d9f682b338e" providerId="ADAL" clId="{DFAB4FE0-7F34-41E0-8D28-9176CF27BDF8}" dt="2024-09-18T17:53:37.578" v="48319"/>
          <ac:picMkLst>
            <pc:docMk/>
            <pc:sldMk cId="1140033378" sldId="1012"/>
            <ac:picMk id="9" creationId="{670933D4-F14B-4C8B-F5D4-509FCD53B3FC}"/>
          </ac:picMkLst>
        </pc:picChg>
        <pc:picChg chg="mod">
          <ac:chgData name="Chang,Spencer Jordan" userId="47bc148a-f66a-4a29-97b6-6d9f682b338e" providerId="ADAL" clId="{DFAB4FE0-7F34-41E0-8D28-9176CF27BDF8}" dt="2024-09-18T17:53:37.578" v="48319"/>
          <ac:picMkLst>
            <pc:docMk/>
            <pc:sldMk cId="1140033378" sldId="1012"/>
            <ac:picMk id="10" creationId="{9A39478A-F041-211E-A452-5D378B335C7D}"/>
          </ac:picMkLst>
        </pc:picChg>
        <pc:picChg chg="mod">
          <ac:chgData name="Chang,Spencer Jordan" userId="47bc148a-f66a-4a29-97b6-6d9f682b338e" providerId="ADAL" clId="{DFAB4FE0-7F34-41E0-8D28-9176CF27BDF8}" dt="2024-09-18T17:54:13.321" v="48325"/>
          <ac:picMkLst>
            <pc:docMk/>
            <pc:sldMk cId="1140033378" sldId="1012"/>
            <ac:picMk id="12" creationId="{1DDF25D5-1A80-3071-8093-C596FF7014C3}"/>
          </ac:picMkLst>
        </pc:picChg>
        <pc:picChg chg="mod">
          <ac:chgData name="Chang,Spencer Jordan" userId="47bc148a-f66a-4a29-97b6-6d9f682b338e" providerId="ADAL" clId="{DFAB4FE0-7F34-41E0-8D28-9176CF27BDF8}" dt="2024-09-18T17:54:13.321" v="48325"/>
          <ac:picMkLst>
            <pc:docMk/>
            <pc:sldMk cId="1140033378" sldId="1012"/>
            <ac:picMk id="13" creationId="{76D49F20-835A-9A0A-5C3A-E8975E6B25B2}"/>
          </ac:picMkLst>
        </pc:picChg>
        <pc:picChg chg="mod">
          <ac:chgData name="Chang,Spencer Jordan" userId="47bc148a-f66a-4a29-97b6-6d9f682b338e" providerId="ADAL" clId="{DFAB4FE0-7F34-41E0-8D28-9176CF27BDF8}" dt="2024-09-18T17:54:13.321" v="48325"/>
          <ac:picMkLst>
            <pc:docMk/>
            <pc:sldMk cId="1140033378" sldId="1012"/>
            <ac:picMk id="14" creationId="{5C64C429-9C83-0ADA-8C65-AD045A127FD5}"/>
          </ac:picMkLst>
        </pc:picChg>
        <pc:picChg chg="mod">
          <ac:chgData name="Chang,Spencer Jordan" userId="47bc148a-f66a-4a29-97b6-6d9f682b338e" providerId="ADAL" clId="{DFAB4FE0-7F34-41E0-8D28-9176CF27BDF8}" dt="2024-09-18T17:54:13.321" v="48325"/>
          <ac:picMkLst>
            <pc:docMk/>
            <pc:sldMk cId="1140033378" sldId="1012"/>
            <ac:picMk id="15" creationId="{66D3C8BD-3E58-61FC-FC8C-02DB4A93FC4A}"/>
          </ac:picMkLst>
        </pc:picChg>
        <pc:picChg chg="mod">
          <ac:chgData name="Chang,Spencer Jordan" userId="47bc148a-f66a-4a29-97b6-6d9f682b338e" providerId="ADAL" clId="{DFAB4FE0-7F34-41E0-8D28-9176CF27BDF8}" dt="2024-09-18T17:54:13.321" v="48325"/>
          <ac:picMkLst>
            <pc:docMk/>
            <pc:sldMk cId="1140033378" sldId="1012"/>
            <ac:picMk id="16" creationId="{923DA985-D37A-6553-6028-A020AEB95779}"/>
          </ac:picMkLst>
        </pc:picChg>
      </pc:sldChg>
      <pc:sldChg chg="addSp modSp new mod modShow">
        <pc:chgData name="Chang,Spencer Jordan" userId="47bc148a-f66a-4a29-97b6-6d9f682b338e" providerId="ADAL" clId="{DFAB4FE0-7F34-41E0-8D28-9176CF27BDF8}" dt="2024-09-23T15:29:33.965" v="53416" actId="729"/>
        <pc:sldMkLst>
          <pc:docMk/>
          <pc:sldMk cId="3120169105" sldId="1013"/>
        </pc:sldMkLst>
        <pc:spChg chg="mod">
          <ac:chgData name="Chang,Spencer Jordan" userId="47bc148a-f66a-4a29-97b6-6d9f682b338e" providerId="ADAL" clId="{DFAB4FE0-7F34-41E0-8D28-9176CF27BDF8}" dt="2024-09-19T11:55:33.319" v="48403" actId="20577"/>
          <ac:spMkLst>
            <pc:docMk/>
            <pc:sldMk cId="3120169105" sldId="1013"/>
            <ac:spMk id="2" creationId="{1305B4FC-3BDE-32C6-4120-183959AF4A5A}"/>
          </ac:spMkLst>
        </pc:spChg>
        <pc:spChg chg="mod">
          <ac:chgData name="Chang,Spencer Jordan" userId="47bc148a-f66a-4a29-97b6-6d9f682b338e" providerId="ADAL" clId="{DFAB4FE0-7F34-41E0-8D28-9176CF27BDF8}" dt="2024-09-23T14:54:44.606" v="53108" actId="113"/>
          <ac:spMkLst>
            <pc:docMk/>
            <pc:sldMk cId="3120169105" sldId="1013"/>
            <ac:spMk id="3" creationId="{14E40582-D621-6B2E-C09C-CBC412E5EBD3}"/>
          </ac:spMkLst>
        </pc:spChg>
        <pc:graphicFrameChg chg="add mod">
          <ac:chgData name="Chang,Spencer Jordan" userId="47bc148a-f66a-4a29-97b6-6d9f682b338e" providerId="ADAL" clId="{DFAB4FE0-7F34-41E0-8D28-9176CF27BDF8}" dt="2024-09-19T12:53:20.332" v="49329"/>
          <ac:graphicFrameMkLst>
            <pc:docMk/>
            <pc:sldMk cId="3120169105" sldId="1013"/>
            <ac:graphicFrameMk id="5" creationId="{C79BFC71-F5C0-7A79-41B1-C2EFE896A161}"/>
          </ac:graphicFrameMkLst>
        </pc:graphicFrameChg>
      </pc:sldChg>
      <pc:sldChg chg="addSp modSp new mod modShow">
        <pc:chgData name="Chang,Spencer Jordan" userId="47bc148a-f66a-4a29-97b6-6d9f682b338e" providerId="ADAL" clId="{DFAB4FE0-7F34-41E0-8D28-9176CF27BDF8}" dt="2024-09-25T16:32:12.007" v="54122" actId="313"/>
        <pc:sldMkLst>
          <pc:docMk/>
          <pc:sldMk cId="471848823" sldId="1014"/>
        </pc:sldMkLst>
        <pc:spChg chg="mod">
          <ac:chgData name="Chang,Spencer Jordan" userId="47bc148a-f66a-4a29-97b6-6d9f682b338e" providerId="ADAL" clId="{DFAB4FE0-7F34-41E0-8D28-9176CF27BDF8}" dt="2024-09-19T11:57:53.574" v="48527" actId="255"/>
          <ac:spMkLst>
            <pc:docMk/>
            <pc:sldMk cId="471848823" sldId="1014"/>
            <ac:spMk id="2" creationId="{F4FAE203-3753-F524-61C1-3ECE0F0C4BEB}"/>
          </ac:spMkLst>
        </pc:spChg>
        <pc:spChg chg="mod">
          <ac:chgData name="Chang,Spencer Jordan" userId="47bc148a-f66a-4a29-97b6-6d9f682b338e" providerId="ADAL" clId="{DFAB4FE0-7F34-41E0-8D28-9176CF27BDF8}" dt="2024-09-25T16:32:12.007" v="54122" actId="313"/>
          <ac:spMkLst>
            <pc:docMk/>
            <pc:sldMk cId="471848823" sldId="1014"/>
            <ac:spMk id="3" creationId="{1387B185-C0AB-479E-AE51-BA10E1EA8AEE}"/>
          </ac:spMkLst>
        </pc:spChg>
        <pc:graphicFrameChg chg="add mod">
          <ac:chgData name="Chang,Spencer Jordan" userId="47bc148a-f66a-4a29-97b6-6d9f682b338e" providerId="ADAL" clId="{DFAB4FE0-7F34-41E0-8D28-9176CF27BDF8}" dt="2024-09-19T12:53:20.873" v="49330"/>
          <ac:graphicFrameMkLst>
            <pc:docMk/>
            <pc:sldMk cId="471848823" sldId="1014"/>
            <ac:graphicFrameMk id="5" creationId="{AD51907D-1CCC-A179-2C94-3DF71817D4F6}"/>
          </ac:graphicFrameMkLst>
        </pc:graphicFrameChg>
      </pc:sldChg>
      <pc:sldChg chg="addSp modSp add mod modShow">
        <pc:chgData name="Chang,Spencer Jordan" userId="47bc148a-f66a-4a29-97b6-6d9f682b338e" providerId="ADAL" clId="{DFAB4FE0-7F34-41E0-8D28-9176CF27BDF8}" dt="2024-09-23T15:29:33.965" v="53416" actId="729"/>
        <pc:sldMkLst>
          <pc:docMk/>
          <pc:sldMk cId="3299176921" sldId="1015"/>
        </pc:sldMkLst>
        <pc:spChg chg="mod">
          <ac:chgData name="Chang,Spencer Jordan" userId="47bc148a-f66a-4a29-97b6-6d9f682b338e" providerId="ADAL" clId="{DFAB4FE0-7F34-41E0-8D28-9176CF27BDF8}" dt="2024-09-19T11:58:02.377" v="48537" actId="20577"/>
          <ac:spMkLst>
            <pc:docMk/>
            <pc:sldMk cId="3299176921" sldId="1015"/>
            <ac:spMk id="2" creationId="{F4FAE203-3753-F524-61C1-3ECE0F0C4BEB}"/>
          </ac:spMkLst>
        </pc:spChg>
        <pc:spChg chg="mod">
          <ac:chgData name="Chang,Spencer Jordan" userId="47bc148a-f66a-4a29-97b6-6d9f682b338e" providerId="ADAL" clId="{DFAB4FE0-7F34-41E0-8D28-9176CF27BDF8}" dt="2024-09-19T12:00:24.312" v="48678" actId="20577"/>
          <ac:spMkLst>
            <pc:docMk/>
            <pc:sldMk cId="3299176921" sldId="1015"/>
            <ac:spMk id="3" creationId="{1387B185-C0AB-479E-AE51-BA10E1EA8AEE}"/>
          </ac:spMkLst>
        </pc:spChg>
        <pc:graphicFrameChg chg="add mod">
          <ac:chgData name="Chang,Spencer Jordan" userId="47bc148a-f66a-4a29-97b6-6d9f682b338e" providerId="ADAL" clId="{DFAB4FE0-7F34-41E0-8D28-9176CF27BDF8}" dt="2024-09-19T12:53:21.159" v="49331"/>
          <ac:graphicFrameMkLst>
            <pc:docMk/>
            <pc:sldMk cId="3299176921" sldId="1015"/>
            <ac:graphicFrameMk id="5" creationId="{6350545A-2D72-A24C-54AB-90DB9579128B}"/>
          </ac:graphicFrameMkLst>
        </pc:graphicFrameChg>
      </pc:sldChg>
      <pc:sldChg chg="addSp modSp add mod modShow">
        <pc:chgData name="Chang,Spencer Jordan" userId="47bc148a-f66a-4a29-97b6-6d9f682b338e" providerId="ADAL" clId="{DFAB4FE0-7F34-41E0-8D28-9176CF27BDF8}" dt="2024-09-23T15:29:33.965" v="53416" actId="729"/>
        <pc:sldMkLst>
          <pc:docMk/>
          <pc:sldMk cId="366338345" sldId="1016"/>
        </pc:sldMkLst>
        <pc:spChg chg="mod">
          <ac:chgData name="Chang,Spencer Jordan" userId="47bc148a-f66a-4a29-97b6-6d9f682b338e" providerId="ADAL" clId="{DFAB4FE0-7F34-41E0-8D28-9176CF27BDF8}" dt="2024-09-19T12:03:45.536" v="48724" actId="20577"/>
          <ac:spMkLst>
            <pc:docMk/>
            <pc:sldMk cId="366338345" sldId="1016"/>
            <ac:spMk id="2" creationId="{F4FAE203-3753-F524-61C1-3ECE0F0C4BEB}"/>
          </ac:spMkLst>
        </pc:spChg>
        <pc:spChg chg="mod">
          <ac:chgData name="Chang,Spencer Jordan" userId="47bc148a-f66a-4a29-97b6-6d9f682b338e" providerId="ADAL" clId="{DFAB4FE0-7F34-41E0-8D28-9176CF27BDF8}" dt="2024-09-23T14:55:55.045" v="53147" actId="20577"/>
          <ac:spMkLst>
            <pc:docMk/>
            <pc:sldMk cId="366338345" sldId="1016"/>
            <ac:spMk id="3" creationId="{1387B185-C0AB-479E-AE51-BA10E1EA8AEE}"/>
          </ac:spMkLst>
        </pc:spChg>
        <pc:graphicFrameChg chg="add mod">
          <ac:chgData name="Chang,Spencer Jordan" userId="47bc148a-f66a-4a29-97b6-6d9f682b338e" providerId="ADAL" clId="{DFAB4FE0-7F34-41E0-8D28-9176CF27BDF8}" dt="2024-09-19T12:53:21.495" v="49332"/>
          <ac:graphicFrameMkLst>
            <pc:docMk/>
            <pc:sldMk cId="366338345" sldId="1016"/>
            <ac:graphicFrameMk id="5" creationId="{0613ACC2-FE48-8EAB-58BA-D7E736A7F9E7}"/>
          </ac:graphicFrameMkLst>
        </pc:graphicFrameChg>
      </pc:sldChg>
      <pc:sldChg chg="addSp delSp modSp add mod modNotesTx">
        <pc:chgData name="Chang,Spencer Jordan" userId="47bc148a-f66a-4a29-97b6-6d9f682b338e" providerId="ADAL" clId="{DFAB4FE0-7F34-41E0-8D28-9176CF27BDF8}" dt="2024-09-26T16:15:25.047" v="54708" actId="207"/>
        <pc:sldMkLst>
          <pc:docMk/>
          <pc:sldMk cId="1565310634" sldId="1017"/>
        </pc:sldMkLst>
        <pc:spChg chg="add mod">
          <ac:chgData name="Chang,Spencer Jordan" userId="47bc148a-f66a-4a29-97b6-6d9f682b338e" providerId="ADAL" clId="{DFAB4FE0-7F34-41E0-8D28-9176CF27BDF8}" dt="2024-09-20T16:11:07.343" v="52832" actId="27636"/>
          <ac:spMkLst>
            <pc:docMk/>
            <pc:sldMk cId="1565310634" sldId="1017"/>
            <ac:spMk id="4" creationId="{0D36EC17-414B-4439-D849-55C78C1B418A}"/>
          </ac:spMkLst>
        </pc:spChg>
        <pc:graphicFrameChg chg="del mod modGraphic">
          <ac:chgData name="Chang,Spencer Jordan" userId="47bc148a-f66a-4a29-97b6-6d9f682b338e" providerId="ADAL" clId="{DFAB4FE0-7F34-41E0-8D28-9176CF27BDF8}" dt="2024-09-20T15:57:52.357" v="52589" actId="21"/>
          <ac:graphicFrameMkLst>
            <pc:docMk/>
            <pc:sldMk cId="1565310634" sldId="1017"/>
            <ac:graphicFrameMk id="2" creationId="{FC548676-77D8-A615-E89D-12C3229F9652}"/>
          </ac:graphicFrameMkLst>
        </pc:graphicFrameChg>
        <pc:graphicFrameChg chg="add mod modGraphic">
          <ac:chgData name="Chang,Spencer Jordan" userId="47bc148a-f66a-4a29-97b6-6d9f682b338e" providerId="ADAL" clId="{DFAB4FE0-7F34-41E0-8D28-9176CF27BDF8}" dt="2024-09-26T16:15:25.047" v="54708" actId="207"/>
          <ac:graphicFrameMkLst>
            <pc:docMk/>
            <pc:sldMk cId="1565310634" sldId="1017"/>
            <ac:graphicFrameMk id="3" creationId="{FC548676-77D8-A615-E89D-12C3229F9652}"/>
          </ac:graphicFrameMkLst>
        </pc:graphicFrameChg>
        <pc:graphicFrameChg chg="mod modGraphic">
          <ac:chgData name="Chang,Spencer Jordan" userId="47bc148a-f66a-4a29-97b6-6d9f682b338e" providerId="ADAL" clId="{DFAB4FE0-7F34-41E0-8D28-9176CF27BDF8}" dt="2024-09-26T16:08:57.176" v="54632" actId="255"/>
          <ac:graphicFrameMkLst>
            <pc:docMk/>
            <pc:sldMk cId="1565310634" sldId="1017"/>
            <ac:graphicFrameMk id="10" creationId="{FC548676-77D8-A615-E89D-12C3229F9652}"/>
          </ac:graphicFrameMkLst>
        </pc:graphicFrameChg>
      </pc:sldChg>
      <pc:sldChg chg="addSp modSp add del mod">
        <pc:chgData name="Chang,Spencer Jordan" userId="47bc148a-f66a-4a29-97b6-6d9f682b338e" providerId="ADAL" clId="{DFAB4FE0-7F34-41E0-8D28-9176CF27BDF8}" dt="2024-09-19T13:08:44.652" v="49361" actId="47"/>
        <pc:sldMkLst>
          <pc:docMk/>
          <pc:sldMk cId="2070937363" sldId="1017"/>
        </pc:sldMkLst>
        <pc:spChg chg="mod">
          <ac:chgData name="Chang,Spencer Jordan" userId="47bc148a-f66a-4a29-97b6-6d9f682b338e" providerId="ADAL" clId="{DFAB4FE0-7F34-41E0-8D28-9176CF27BDF8}" dt="2024-09-19T13:08:35.438" v="49350" actId="20577"/>
          <ac:spMkLst>
            <pc:docMk/>
            <pc:sldMk cId="2070937363" sldId="1017"/>
            <ac:spMk id="2" creationId="{915B10B1-55C9-55D9-5EFE-F993F5342839}"/>
          </ac:spMkLst>
        </pc:spChg>
        <pc:graphicFrameChg chg="add mod">
          <ac:chgData name="Chang,Spencer Jordan" userId="47bc148a-f66a-4a29-97b6-6d9f682b338e" providerId="ADAL" clId="{DFAB4FE0-7F34-41E0-8D28-9176CF27BDF8}" dt="2024-09-19T12:53:14.977" v="49327"/>
          <ac:graphicFrameMkLst>
            <pc:docMk/>
            <pc:sldMk cId="2070937363" sldId="1017"/>
            <ac:graphicFrameMk id="3" creationId="{6CC1F1E7-ADAE-B732-A979-FF1BF8AE4328}"/>
          </ac:graphicFrameMkLst>
        </pc:graphicFrameChg>
      </pc:sldChg>
      <pc:sldChg chg="add del">
        <pc:chgData name="Chang,Spencer Jordan" userId="47bc148a-f66a-4a29-97b6-6d9f682b338e" providerId="ADAL" clId="{DFAB4FE0-7F34-41E0-8D28-9176CF27BDF8}" dt="2024-09-19T13:13:05.989" v="49470"/>
        <pc:sldMkLst>
          <pc:docMk/>
          <pc:sldMk cId="3073701561" sldId="1017"/>
        </pc:sldMkLst>
      </pc:sldChg>
      <pc:sldChg chg="delSp modSp add mod modNotesTx">
        <pc:chgData name="Chang,Spencer Jordan" userId="47bc148a-f66a-4a29-97b6-6d9f682b338e" providerId="ADAL" clId="{DFAB4FE0-7F34-41E0-8D28-9176CF27BDF8}" dt="2024-09-23T15:05:33.120" v="53415" actId="20577"/>
        <pc:sldMkLst>
          <pc:docMk/>
          <pc:sldMk cId="577358096" sldId="1018"/>
        </pc:sldMkLst>
        <pc:spChg chg="mod">
          <ac:chgData name="Chang,Spencer Jordan" userId="47bc148a-f66a-4a29-97b6-6d9f682b338e" providerId="ADAL" clId="{DFAB4FE0-7F34-41E0-8D28-9176CF27BDF8}" dt="2024-09-23T14:59:03.626" v="53196" actId="20577"/>
          <ac:spMkLst>
            <pc:docMk/>
            <pc:sldMk cId="577358096" sldId="1018"/>
            <ac:spMk id="2" creationId="{2CC42FB2-6766-ED89-7B44-F196268B7B3F}"/>
          </ac:spMkLst>
        </pc:spChg>
        <pc:spChg chg="del">
          <ac:chgData name="Chang,Spencer Jordan" userId="47bc148a-f66a-4a29-97b6-6d9f682b338e" providerId="ADAL" clId="{DFAB4FE0-7F34-41E0-8D28-9176CF27BDF8}" dt="2024-09-23T14:57:40.266" v="53161" actId="478"/>
          <ac:spMkLst>
            <pc:docMk/>
            <pc:sldMk cId="577358096" sldId="1018"/>
            <ac:spMk id="6" creationId="{22D6676E-B77F-3B20-4E4E-8EAF9C200F93}"/>
          </ac:spMkLst>
        </pc:spChg>
        <pc:spChg chg="del">
          <ac:chgData name="Chang,Spencer Jordan" userId="47bc148a-f66a-4a29-97b6-6d9f682b338e" providerId="ADAL" clId="{DFAB4FE0-7F34-41E0-8D28-9176CF27BDF8}" dt="2024-09-23T14:57:41.305" v="53162" actId="478"/>
          <ac:spMkLst>
            <pc:docMk/>
            <pc:sldMk cId="577358096" sldId="1018"/>
            <ac:spMk id="7" creationId="{91B9D20D-86E2-83E3-B2A7-5ED080F36DF8}"/>
          </ac:spMkLst>
        </pc:spChg>
        <pc:graphicFrameChg chg="mod modGraphic">
          <ac:chgData name="Chang,Spencer Jordan" userId="47bc148a-f66a-4a29-97b6-6d9f682b338e" providerId="ADAL" clId="{DFAB4FE0-7F34-41E0-8D28-9176CF27BDF8}" dt="2024-09-23T15:00:14.218" v="53261" actId="20577"/>
          <ac:graphicFrameMkLst>
            <pc:docMk/>
            <pc:sldMk cId="577358096" sldId="1018"/>
            <ac:graphicFrameMk id="15" creationId="{0F189E23-8F30-8775-392E-2DE91E35616B}"/>
          </ac:graphicFrameMkLst>
        </pc:graphicFrameChg>
      </pc:sldChg>
      <pc:sldChg chg="modSp add del mod">
        <pc:chgData name="Chang,Spencer Jordan" userId="47bc148a-f66a-4a29-97b6-6d9f682b338e" providerId="ADAL" clId="{DFAB4FE0-7F34-41E0-8D28-9176CF27BDF8}" dt="2024-09-24T12:51:19.540" v="53589" actId="47"/>
        <pc:sldMkLst>
          <pc:docMk/>
          <pc:sldMk cId="1351494428" sldId="1019"/>
        </pc:sldMkLst>
        <pc:graphicFrameChg chg="modGraphic">
          <ac:chgData name="Chang,Spencer Jordan" userId="47bc148a-f66a-4a29-97b6-6d9f682b338e" providerId="ADAL" clId="{DFAB4FE0-7F34-41E0-8D28-9176CF27BDF8}" dt="2024-09-24T12:50:06.961" v="53561" actId="20577"/>
          <ac:graphicFrameMkLst>
            <pc:docMk/>
            <pc:sldMk cId="1351494428" sldId="1019"/>
            <ac:graphicFrameMk id="5" creationId="{1F196BFE-FDE7-570B-BFEF-2307EFEC97D8}"/>
          </ac:graphicFrameMkLst>
        </pc:graphicFrameChg>
      </pc:sldChg>
      <pc:sldMasterChg chg="modSp mod modSldLayout">
        <pc:chgData name="Chang,Spencer Jordan" userId="47bc148a-f66a-4a29-97b6-6d9f682b338e" providerId="ADAL" clId="{DFAB4FE0-7F34-41E0-8D28-9176CF27BDF8}" dt="2024-09-19T11:46:24.930" v="48359"/>
        <pc:sldMasterMkLst>
          <pc:docMk/>
          <pc:sldMasterMk cId="184797244" sldId="2147484305"/>
        </pc:sldMasterMkLst>
        <pc:spChg chg="mod">
          <ac:chgData name="Chang,Spencer Jordan" userId="47bc148a-f66a-4a29-97b6-6d9f682b338e" providerId="ADAL" clId="{DFAB4FE0-7F34-41E0-8D28-9176CF27BDF8}" dt="2024-09-19T11:45:44.429" v="48353" actId="20577"/>
          <ac:spMkLst>
            <pc:docMk/>
            <pc:sldMasterMk cId="184797244" sldId="2147484305"/>
            <ac:spMk id="6" creationId="{CC6DD563-1911-4877-8B13-EF45A867F9B5}"/>
          </ac:spMkLst>
        </pc:spChg>
        <pc:sldLayoutChg chg="modSp mod">
          <pc:chgData name="Chang,Spencer Jordan" userId="47bc148a-f66a-4a29-97b6-6d9f682b338e" providerId="ADAL" clId="{DFAB4FE0-7F34-41E0-8D28-9176CF27BDF8}" dt="2024-09-19T11:46:09.997" v="48354"/>
          <pc:sldLayoutMkLst>
            <pc:docMk/>
            <pc:sldMasterMk cId="184797244" sldId="2147484305"/>
            <pc:sldLayoutMk cId="4055925596" sldId="2147484307"/>
          </pc:sldLayoutMkLst>
          <pc:spChg chg="mod">
            <ac:chgData name="Chang,Spencer Jordan" userId="47bc148a-f66a-4a29-97b6-6d9f682b338e" providerId="ADAL" clId="{DFAB4FE0-7F34-41E0-8D28-9176CF27BDF8}" dt="2024-09-19T11:46:09.997" v="48354"/>
            <ac:spMkLst>
              <pc:docMk/>
              <pc:sldMasterMk cId="184797244" sldId="2147484305"/>
              <pc:sldLayoutMk cId="4055925596" sldId="2147484307"/>
              <ac:spMk id="6" creationId="{FC7AE109-F918-4DDB-AE91-D1667B22859A}"/>
            </ac:spMkLst>
          </pc:spChg>
        </pc:sldLayoutChg>
        <pc:sldLayoutChg chg="modSp mod">
          <pc:chgData name="Chang,Spencer Jordan" userId="47bc148a-f66a-4a29-97b6-6d9f682b338e" providerId="ADAL" clId="{DFAB4FE0-7F34-41E0-8D28-9176CF27BDF8}" dt="2024-09-19T11:46:12.724" v="48355"/>
          <pc:sldLayoutMkLst>
            <pc:docMk/>
            <pc:sldMasterMk cId="184797244" sldId="2147484305"/>
            <pc:sldLayoutMk cId="3566129015" sldId="2147484308"/>
          </pc:sldLayoutMkLst>
          <pc:spChg chg="mod">
            <ac:chgData name="Chang,Spencer Jordan" userId="47bc148a-f66a-4a29-97b6-6d9f682b338e" providerId="ADAL" clId="{DFAB4FE0-7F34-41E0-8D28-9176CF27BDF8}" dt="2024-09-19T11:46:12.724" v="48355"/>
            <ac:spMkLst>
              <pc:docMk/>
              <pc:sldMasterMk cId="184797244" sldId="2147484305"/>
              <pc:sldLayoutMk cId="3566129015" sldId="2147484308"/>
              <ac:spMk id="6" creationId="{CC1F589C-AA04-488F-96EE-7C75BC9673A8}"/>
            </ac:spMkLst>
          </pc:spChg>
        </pc:sldLayoutChg>
        <pc:sldLayoutChg chg="modSp mod">
          <pc:chgData name="Chang,Spencer Jordan" userId="47bc148a-f66a-4a29-97b6-6d9f682b338e" providerId="ADAL" clId="{DFAB4FE0-7F34-41E0-8D28-9176CF27BDF8}" dt="2024-09-19T11:46:15.710" v="48356"/>
          <pc:sldLayoutMkLst>
            <pc:docMk/>
            <pc:sldMasterMk cId="184797244" sldId="2147484305"/>
            <pc:sldLayoutMk cId="3531451719" sldId="2147484309"/>
          </pc:sldLayoutMkLst>
          <pc:spChg chg="mod">
            <ac:chgData name="Chang,Spencer Jordan" userId="47bc148a-f66a-4a29-97b6-6d9f682b338e" providerId="ADAL" clId="{DFAB4FE0-7F34-41E0-8D28-9176CF27BDF8}" dt="2024-09-19T11:46:15.710" v="48356"/>
            <ac:spMkLst>
              <pc:docMk/>
              <pc:sldMasterMk cId="184797244" sldId="2147484305"/>
              <pc:sldLayoutMk cId="3531451719" sldId="2147484309"/>
              <ac:spMk id="7" creationId="{DC7C9CE1-BA4A-4ED6-A0FA-D8328BEF9C0E}"/>
            </ac:spMkLst>
          </pc:spChg>
        </pc:sldLayoutChg>
        <pc:sldLayoutChg chg="modSp mod">
          <pc:chgData name="Chang,Spencer Jordan" userId="47bc148a-f66a-4a29-97b6-6d9f682b338e" providerId="ADAL" clId="{DFAB4FE0-7F34-41E0-8D28-9176CF27BDF8}" dt="2024-09-19T11:46:18.906" v="48357"/>
          <pc:sldLayoutMkLst>
            <pc:docMk/>
            <pc:sldMasterMk cId="184797244" sldId="2147484305"/>
            <pc:sldLayoutMk cId="3869479600" sldId="2147484310"/>
          </pc:sldLayoutMkLst>
          <pc:spChg chg="mod">
            <ac:chgData name="Chang,Spencer Jordan" userId="47bc148a-f66a-4a29-97b6-6d9f682b338e" providerId="ADAL" clId="{DFAB4FE0-7F34-41E0-8D28-9176CF27BDF8}" dt="2024-09-19T11:46:18.906" v="48357"/>
            <ac:spMkLst>
              <pc:docMk/>
              <pc:sldMasterMk cId="184797244" sldId="2147484305"/>
              <pc:sldLayoutMk cId="3869479600" sldId="2147484310"/>
              <ac:spMk id="9" creationId="{5E6AA77B-0D9B-48AB-B528-46BE69DFD6F3}"/>
            </ac:spMkLst>
          </pc:spChg>
        </pc:sldLayoutChg>
        <pc:sldLayoutChg chg="modSp mod">
          <pc:chgData name="Chang,Spencer Jordan" userId="47bc148a-f66a-4a29-97b6-6d9f682b338e" providerId="ADAL" clId="{DFAB4FE0-7F34-41E0-8D28-9176CF27BDF8}" dt="2024-09-19T11:46:22.023" v="48358"/>
          <pc:sldLayoutMkLst>
            <pc:docMk/>
            <pc:sldMasterMk cId="184797244" sldId="2147484305"/>
            <pc:sldLayoutMk cId="347415140" sldId="2147484311"/>
          </pc:sldLayoutMkLst>
          <pc:spChg chg="mod">
            <ac:chgData name="Chang,Spencer Jordan" userId="47bc148a-f66a-4a29-97b6-6d9f682b338e" providerId="ADAL" clId="{DFAB4FE0-7F34-41E0-8D28-9176CF27BDF8}" dt="2024-09-19T11:46:22.023" v="48358"/>
            <ac:spMkLst>
              <pc:docMk/>
              <pc:sldMasterMk cId="184797244" sldId="2147484305"/>
              <pc:sldLayoutMk cId="347415140" sldId="2147484311"/>
              <ac:spMk id="5" creationId="{145AF7D0-E362-4570-8CA8-F6EB280BDDC1}"/>
            </ac:spMkLst>
          </pc:spChg>
        </pc:sldLayoutChg>
        <pc:sldLayoutChg chg="modSp mod">
          <pc:chgData name="Chang,Spencer Jordan" userId="47bc148a-f66a-4a29-97b6-6d9f682b338e" providerId="ADAL" clId="{DFAB4FE0-7F34-41E0-8D28-9176CF27BDF8}" dt="2024-09-19T11:46:24.930" v="48359"/>
          <pc:sldLayoutMkLst>
            <pc:docMk/>
            <pc:sldMasterMk cId="184797244" sldId="2147484305"/>
            <pc:sldLayoutMk cId="2919460184" sldId="2147484312"/>
          </pc:sldLayoutMkLst>
          <pc:spChg chg="mod">
            <ac:chgData name="Chang,Spencer Jordan" userId="47bc148a-f66a-4a29-97b6-6d9f682b338e" providerId="ADAL" clId="{DFAB4FE0-7F34-41E0-8D28-9176CF27BDF8}" dt="2024-09-19T11:46:24.930" v="48359"/>
            <ac:spMkLst>
              <pc:docMk/>
              <pc:sldMasterMk cId="184797244" sldId="2147484305"/>
              <pc:sldLayoutMk cId="2919460184" sldId="2147484312"/>
              <ac:spMk id="4" creationId="{8825D30D-019A-4CAA-8133-F412482B19F8}"/>
            </ac:spMkLst>
          </pc:spChg>
        </pc:sldLayoutChg>
      </pc:sldMasterChg>
    </pc:docChg>
  </pc:docChgLst>
  <pc:docChgLst>
    <pc:chgData name="Mao, Zhenjiang" userId="S::z.mao@ufl.edu::c3bacb48-372d-4a4d-b1e0-3f5b71ee98b5" providerId="AD" clId="Web-{CFA120F6-5D05-9A77-E07A-18C6211C71C2}"/>
    <pc:docChg chg="addSld delSld modSld sldOrd modSection">
      <pc:chgData name="Mao, Zhenjiang" userId="S::z.mao@ufl.edu::c3bacb48-372d-4a4d-b1e0-3f5b71ee98b5" providerId="AD" clId="Web-{CFA120F6-5D05-9A77-E07A-18C6211C71C2}" dt="2024-10-31T22:58:38.253" v="552" actId="1076"/>
      <pc:docMkLst>
        <pc:docMk/>
      </pc:docMkLst>
      <pc:sldChg chg="modSp">
        <pc:chgData name="Mao, Zhenjiang" userId="S::z.mao@ufl.edu::c3bacb48-372d-4a4d-b1e0-3f5b71ee98b5" providerId="AD" clId="Web-{CFA120F6-5D05-9A77-E07A-18C6211C71C2}" dt="2024-10-31T19:35:25.354" v="87" actId="20577"/>
        <pc:sldMkLst>
          <pc:docMk/>
          <pc:sldMk cId="311067252" sldId="777"/>
        </pc:sldMkLst>
        <pc:spChg chg="mod">
          <ac:chgData name="Mao, Zhenjiang" userId="S::z.mao@ufl.edu::c3bacb48-372d-4a4d-b1e0-3f5b71ee98b5" providerId="AD" clId="Web-{CFA120F6-5D05-9A77-E07A-18C6211C71C2}" dt="2024-10-31T19:34:41.946" v="72" actId="1076"/>
          <ac:spMkLst>
            <pc:docMk/>
            <pc:sldMk cId="311067252" sldId="777"/>
            <ac:spMk id="4" creationId="{D46CB022-8D78-D2A1-7EF7-8CA2A3DB4790}"/>
          </ac:spMkLst>
        </pc:spChg>
        <pc:spChg chg="mod">
          <ac:chgData name="Mao, Zhenjiang" userId="S::z.mao@ufl.edu::c3bacb48-372d-4a4d-b1e0-3f5b71ee98b5" providerId="AD" clId="Web-{CFA120F6-5D05-9A77-E07A-18C6211C71C2}" dt="2024-10-31T19:35:25.354" v="87" actId="20577"/>
          <ac:spMkLst>
            <pc:docMk/>
            <pc:sldMk cId="311067252" sldId="777"/>
            <ac:spMk id="5" creationId="{5DBD8F94-EECB-F62B-A36B-A908EB11A351}"/>
          </ac:spMkLst>
        </pc:spChg>
      </pc:sldChg>
      <pc:sldChg chg="mod modShow">
        <pc:chgData name="Mao, Zhenjiang" userId="S::z.mao@ufl.edu::c3bacb48-372d-4a4d-b1e0-3f5b71ee98b5" providerId="AD" clId="Web-{CFA120F6-5D05-9A77-E07A-18C6211C71C2}" dt="2024-10-31T22:41:08.520" v="448"/>
        <pc:sldMkLst>
          <pc:docMk/>
          <pc:sldMk cId="3606419847" sldId="778"/>
        </pc:sldMkLst>
      </pc:sldChg>
      <pc:sldChg chg="modSp ord">
        <pc:chgData name="Mao, Zhenjiang" userId="S::z.mao@ufl.edu::c3bacb48-372d-4a4d-b1e0-3f5b71ee98b5" providerId="AD" clId="Web-{CFA120F6-5D05-9A77-E07A-18C6211C71C2}" dt="2024-10-31T22:47:22.249" v="468" actId="20577"/>
        <pc:sldMkLst>
          <pc:docMk/>
          <pc:sldMk cId="1138100492" sldId="781"/>
        </pc:sldMkLst>
        <pc:spChg chg="mod">
          <ac:chgData name="Mao, Zhenjiang" userId="S::z.mao@ufl.edu::c3bacb48-372d-4a4d-b1e0-3f5b71ee98b5" providerId="AD" clId="Web-{CFA120F6-5D05-9A77-E07A-18C6211C71C2}" dt="2024-10-31T22:46:53.702" v="454" actId="1076"/>
          <ac:spMkLst>
            <pc:docMk/>
            <pc:sldMk cId="1138100492" sldId="781"/>
            <ac:spMk id="4" creationId="{DFE6929B-2CB5-BCA6-E18B-5B3977F06894}"/>
          </ac:spMkLst>
        </pc:spChg>
        <pc:spChg chg="mod">
          <ac:chgData name="Mao, Zhenjiang" userId="S::z.mao@ufl.edu::c3bacb48-372d-4a4d-b1e0-3f5b71ee98b5" providerId="AD" clId="Web-{CFA120F6-5D05-9A77-E07A-18C6211C71C2}" dt="2024-10-31T22:47:22.249" v="468" actId="20577"/>
          <ac:spMkLst>
            <pc:docMk/>
            <pc:sldMk cId="1138100492" sldId="781"/>
            <ac:spMk id="5" creationId="{DFA799E3-C271-0D6D-F44A-A4F2CA954646}"/>
          </ac:spMkLst>
        </pc:spChg>
      </pc:sldChg>
      <pc:sldChg chg="addSp delSp modSp ord">
        <pc:chgData name="Mao, Zhenjiang" userId="S::z.mao@ufl.edu::c3bacb48-372d-4a4d-b1e0-3f5b71ee98b5" providerId="AD" clId="Web-{CFA120F6-5D05-9A77-E07A-18C6211C71C2}" dt="2024-10-31T22:58:38.253" v="552" actId="1076"/>
        <pc:sldMkLst>
          <pc:docMk/>
          <pc:sldMk cId="377707451" sldId="790"/>
        </pc:sldMkLst>
        <pc:spChg chg="add mod">
          <ac:chgData name="Mao, Zhenjiang" userId="S::z.mao@ufl.edu::c3bacb48-372d-4a4d-b1e0-3f5b71ee98b5" providerId="AD" clId="Web-{CFA120F6-5D05-9A77-E07A-18C6211C71C2}" dt="2024-10-31T22:25:09.790" v="352" actId="1076"/>
          <ac:spMkLst>
            <pc:docMk/>
            <pc:sldMk cId="377707451" sldId="790"/>
            <ac:spMk id="2" creationId="{CFCA23D2-B765-6C38-39DC-7E54CF14B84B}"/>
          </ac:spMkLst>
        </pc:spChg>
        <pc:spChg chg="mod">
          <ac:chgData name="Mao, Zhenjiang" userId="S::z.mao@ufl.edu::c3bacb48-372d-4a4d-b1e0-3f5b71ee98b5" providerId="AD" clId="Web-{CFA120F6-5D05-9A77-E07A-18C6211C71C2}" dt="2024-10-31T22:26:34.917" v="358" actId="20577"/>
          <ac:spMkLst>
            <pc:docMk/>
            <pc:sldMk cId="377707451" sldId="790"/>
            <ac:spMk id="4" creationId="{81FEFEAF-0555-42EB-D498-B61D04D406A5}"/>
          </ac:spMkLst>
        </pc:spChg>
        <pc:spChg chg="del mod">
          <ac:chgData name="Mao, Zhenjiang" userId="S::z.mao@ufl.edu::c3bacb48-372d-4a4d-b1e0-3f5b71ee98b5" providerId="AD" clId="Web-{CFA120F6-5D05-9A77-E07A-18C6211C71C2}" dt="2024-10-31T22:24:26.101" v="332"/>
          <ac:spMkLst>
            <pc:docMk/>
            <pc:sldMk cId="377707451" sldId="790"/>
            <ac:spMk id="8" creationId="{D6172B67-2FEE-24D1-15FF-54CC90C5BE38}"/>
          </ac:spMkLst>
        </pc:spChg>
        <pc:spChg chg="add mod">
          <ac:chgData name="Mao, Zhenjiang" userId="S::z.mao@ufl.edu::c3bacb48-372d-4a4d-b1e0-3f5b71ee98b5" providerId="AD" clId="Web-{CFA120F6-5D05-9A77-E07A-18C6211C71C2}" dt="2024-10-31T22:31:34.363" v="390" actId="20577"/>
          <ac:spMkLst>
            <pc:docMk/>
            <pc:sldMk cId="377707451" sldId="790"/>
            <ac:spMk id="10" creationId="{D6093A8B-3BC8-7ADE-073A-2312FC0D92B5}"/>
          </ac:spMkLst>
        </pc:spChg>
        <pc:spChg chg="add mod">
          <ac:chgData name="Mao, Zhenjiang" userId="S::z.mao@ufl.edu::c3bacb48-372d-4a4d-b1e0-3f5b71ee98b5" providerId="AD" clId="Web-{CFA120F6-5D05-9A77-E07A-18C6211C71C2}" dt="2024-10-31T22:58:38.253" v="552" actId="1076"/>
          <ac:spMkLst>
            <pc:docMk/>
            <pc:sldMk cId="377707451" sldId="790"/>
            <ac:spMk id="11" creationId="{2A23A779-A4B5-2571-C6ED-42F00A274BA7}"/>
          </ac:spMkLst>
        </pc:spChg>
        <pc:picChg chg="add mod">
          <ac:chgData name="Mao, Zhenjiang" userId="S::z.mao@ufl.edu::c3bacb48-372d-4a4d-b1e0-3f5b71ee98b5" providerId="AD" clId="Web-{CFA120F6-5D05-9A77-E07A-18C6211C71C2}" dt="2024-10-31T22:28:26.920" v="361" actId="1076"/>
          <ac:picMkLst>
            <pc:docMk/>
            <pc:sldMk cId="377707451" sldId="790"/>
            <ac:picMk id="3" creationId="{1AEE7CF8-B96F-9B85-ABC2-42C89205B237}"/>
          </ac:picMkLst>
        </pc:picChg>
        <pc:picChg chg="add mod">
          <ac:chgData name="Mao, Zhenjiang" userId="S::z.mao@ufl.edu::c3bacb48-372d-4a4d-b1e0-3f5b71ee98b5" providerId="AD" clId="Web-{CFA120F6-5D05-9A77-E07A-18C6211C71C2}" dt="2024-10-31T22:28:48.921" v="365" actId="1076"/>
          <ac:picMkLst>
            <pc:docMk/>
            <pc:sldMk cId="377707451" sldId="790"/>
            <ac:picMk id="5" creationId="{8F434C23-55C0-E467-52F6-81B726811011}"/>
          </ac:picMkLst>
        </pc:picChg>
        <pc:picChg chg="add mod">
          <ac:chgData name="Mao, Zhenjiang" userId="S::z.mao@ufl.edu::c3bacb48-372d-4a4d-b1e0-3f5b71ee98b5" providerId="AD" clId="Web-{CFA120F6-5D05-9A77-E07A-18C6211C71C2}" dt="2024-10-31T22:29:10.859" v="369" actId="14100"/>
          <ac:picMkLst>
            <pc:docMk/>
            <pc:sldMk cId="377707451" sldId="790"/>
            <ac:picMk id="6" creationId="{4561AA29-5DC6-01C6-3B7A-41624FD86CCD}"/>
          </ac:picMkLst>
        </pc:picChg>
        <pc:picChg chg="add mod">
          <ac:chgData name="Mao, Zhenjiang" userId="S::z.mao@ufl.edu::c3bacb48-372d-4a4d-b1e0-3f5b71ee98b5" providerId="AD" clId="Web-{CFA120F6-5D05-9A77-E07A-18C6211C71C2}" dt="2024-10-31T22:31:22.769" v="379" actId="1076"/>
          <ac:picMkLst>
            <pc:docMk/>
            <pc:sldMk cId="377707451" sldId="790"/>
            <ac:picMk id="7" creationId="{B9B12486-F5B3-BE01-CB2E-0224B62A4744}"/>
          </ac:picMkLst>
        </pc:picChg>
        <pc:picChg chg="add mod">
          <ac:chgData name="Mao, Zhenjiang" userId="S::z.mao@ufl.edu::c3bacb48-372d-4a4d-b1e0-3f5b71ee98b5" providerId="AD" clId="Web-{CFA120F6-5D05-9A77-E07A-18C6211C71C2}" dt="2024-10-31T22:31:26.863" v="381" actId="1076"/>
          <ac:picMkLst>
            <pc:docMk/>
            <pc:sldMk cId="377707451" sldId="790"/>
            <ac:picMk id="9" creationId="{4C75F5C3-A2B4-103C-538D-420AE757AEDD}"/>
          </ac:picMkLst>
        </pc:picChg>
      </pc:sldChg>
      <pc:sldChg chg="mod modShow">
        <pc:chgData name="Mao, Zhenjiang" userId="S::z.mao@ufl.edu::c3bacb48-372d-4a4d-b1e0-3f5b71ee98b5" providerId="AD" clId="Web-{CFA120F6-5D05-9A77-E07A-18C6211C71C2}" dt="2024-10-31T22:52:55.056" v="533"/>
        <pc:sldMkLst>
          <pc:docMk/>
          <pc:sldMk cId="2638711521" sldId="796"/>
        </pc:sldMkLst>
      </pc:sldChg>
      <pc:sldChg chg="addSp delSp modSp ord">
        <pc:chgData name="Mao, Zhenjiang" userId="S::z.mao@ufl.edu::c3bacb48-372d-4a4d-b1e0-3f5b71ee98b5" providerId="AD" clId="Web-{CFA120F6-5D05-9A77-E07A-18C6211C71C2}" dt="2024-10-31T22:53:53.635" v="534" actId="1076"/>
        <pc:sldMkLst>
          <pc:docMk/>
          <pc:sldMk cId="1419120373" sldId="810"/>
        </pc:sldMkLst>
        <pc:spChg chg="mod">
          <ac:chgData name="Mao, Zhenjiang" userId="S::z.mao@ufl.edu::c3bacb48-372d-4a4d-b1e0-3f5b71ee98b5" providerId="AD" clId="Web-{CFA120F6-5D05-9A77-E07A-18C6211C71C2}" dt="2024-10-31T22:13:56.990" v="263" actId="1076"/>
          <ac:spMkLst>
            <pc:docMk/>
            <pc:sldMk cId="1419120373" sldId="810"/>
            <ac:spMk id="2" creationId="{BEF0DA9A-E241-0871-4549-7BAEBC63D692}"/>
          </ac:spMkLst>
        </pc:spChg>
        <pc:spChg chg="del">
          <ac:chgData name="Mao, Zhenjiang" userId="S::z.mao@ufl.edu::c3bacb48-372d-4a4d-b1e0-3f5b71ee98b5" providerId="AD" clId="Web-{CFA120F6-5D05-9A77-E07A-18C6211C71C2}" dt="2024-10-31T20:42:29.282" v="245"/>
          <ac:spMkLst>
            <pc:docMk/>
            <pc:sldMk cId="1419120373" sldId="810"/>
            <ac:spMk id="3" creationId="{FA1BFFDE-341A-BA02-182D-4B82A9487864}"/>
          </ac:spMkLst>
        </pc:spChg>
        <pc:spChg chg="add mod">
          <ac:chgData name="Mao, Zhenjiang" userId="S::z.mao@ufl.edu::c3bacb48-372d-4a4d-b1e0-3f5b71ee98b5" providerId="AD" clId="Web-{CFA120F6-5D05-9A77-E07A-18C6211C71C2}" dt="2024-10-31T22:53:53.635" v="534" actId="1076"/>
          <ac:spMkLst>
            <pc:docMk/>
            <pc:sldMk cId="1419120373" sldId="810"/>
            <ac:spMk id="5" creationId="{4792F807-5F28-2381-EA72-84D349BDAF87}"/>
          </ac:spMkLst>
        </pc:spChg>
        <pc:picChg chg="add del mod">
          <ac:chgData name="Mao, Zhenjiang" userId="S::z.mao@ufl.edu::c3bacb48-372d-4a4d-b1e0-3f5b71ee98b5" providerId="AD" clId="Web-{CFA120F6-5D05-9A77-E07A-18C6211C71C2}" dt="2024-10-31T22:13:41.114" v="256"/>
          <ac:picMkLst>
            <pc:docMk/>
            <pc:sldMk cId="1419120373" sldId="810"/>
            <ac:picMk id="3" creationId="{3C320843-068B-959D-152B-42E8872CBAD6}"/>
          </ac:picMkLst>
        </pc:picChg>
        <pc:picChg chg="add mod">
          <ac:chgData name="Mao, Zhenjiang" userId="S::z.mao@ufl.edu::c3bacb48-372d-4a4d-b1e0-3f5b71ee98b5" providerId="AD" clId="Web-{CFA120F6-5D05-9A77-E07A-18C6211C71C2}" dt="2024-10-31T22:13:52.177" v="262" actId="1076"/>
          <ac:picMkLst>
            <pc:docMk/>
            <pc:sldMk cId="1419120373" sldId="810"/>
            <ac:picMk id="4" creationId="{CB59DFB0-6858-61F9-E62D-4970F47F96E7}"/>
          </ac:picMkLst>
        </pc:picChg>
      </pc:sldChg>
      <pc:sldChg chg="addSp delSp modSp new mod modClrScheme chgLayout">
        <pc:chgData name="Mao, Zhenjiang" userId="S::z.mao@ufl.edu::c3bacb48-372d-4a4d-b1e0-3f5b71ee98b5" providerId="AD" clId="Web-{CFA120F6-5D05-9A77-E07A-18C6211C71C2}" dt="2024-10-31T22:55:30.044" v="541" actId="1076"/>
        <pc:sldMkLst>
          <pc:docMk/>
          <pc:sldMk cId="3674128908" sldId="815"/>
        </pc:sldMkLst>
        <pc:spChg chg="del">
          <ac:chgData name="Mao, Zhenjiang" userId="S::z.mao@ufl.edu::c3bacb48-372d-4a4d-b1e0-3f5b71ee98b5" providerId="AD" clId="Web-{CFA120F6-5D05-9A77-E07A-18C6211C71C2}" dt="2024-10-31T18:33:00.637" v="1"/>
          <ac:spMkLst>
            <pc:docMk/>
            <pc:sldMk cId="3674128908" sldId="815"/>
            <ac:spMk id="2" creationId="{3CAC7E84-18CF-5C7E-BC48-F03357985F95}"/>
          </ac:spMkLst>
        </pc:spChg>
        <pc:spChg chg="add mod">
          <ac:chgData name="Mao, Zhenjiang" userId="S::z.mao@ufl.edu::c3bacb48-372d-4a4d-b1e0-3f5b71ee98b5" providerId="AD" clId="Web-{CFA120F6-5D05-9A77-E07A-18C6211C71C2}" dt="2024-10-31T22:16:41.572" v="280" actId="20577"/>
          <ac:spMkLst>
            <pc:docMk/>
            <pc:sldMk cId="3674128908" sldId="815"/>
            <ac:spMk id="2" creationId="{8F7FD83D-8535-23E7-12B1-58F75A833368}"/>
          </ac:spMkLst>
        </pc:spChg>
        <pc:spChg chg="del">
          <ac:chgData name="Mao, Zhenjiang" userId="S::z.mao@ufl.edu::c3bacb48-372d-4a4d-b1e0-3f5b71ee98b5" providerId="AD" clId="Web-{CFA120F6-5D05-9A77-E07A-18C6211C71C2}" dt="2024-10-31T18:33:04.590" v="2"/>
          <ac:spMkLst>
            <pc:docMk/>
            <pc:sldMk cId="3674128908" sldId="815"/>
            <ac:spMk id="3" creationId="{740F89A1-C42E-56A3-3424-A6F4F64C560A}"/>
          </ac:spMkLst>
        </pc:spChg>
        <pc:spChg chg="add mod">
          <ac:chgData name="Mao, Zhenjiang" userId="S::z.mao@ufl.edu::c3bacb48-372d-4a4d-b1e0-3f5b71ee98b5" providerId="AD" clId="Web-{CFA120F6-5D05-9A77-E07A-18C6211C71C2}" dt="2024-10-31T19:59:31.948" v="210" actId="20577"/>
          <ac:spMkLst>
            <pc:docMk/>
            <pc:sldMk cId="3674128908" sldId="815"/>
            <ac:spMk id="9" creationId="{31800C16-8FE6-95FA-8B76-CB70C06918D0}"/>
          </ac:spMkLst>
        </pc:spChg>
        <pc:picChg chg="add del mod">
          <ac:chgData name="Mao, Zhenjiang" userId="S::z.mao@ufl.edu::c3bacb48-372d-4a4d-b1e0-3f5b71ee98b5" providerId="AD" clId="Web-{CFA120F6-5D05-9A77-E07A-18C6211C71C2}" dt="2024-10-31T19:40:28.164" v="116"/>
          <ac:picMkLst>
            <pc:docMk/>
            <pc:sldMk cId="3674128908" sldId="815"/>
            <ac:picMk id="2" creationId="{87B96306-999E-AF3E-B098-8EE5F6E944DC}"/>
          </ac:picMkLst>
        </pc:picChg>
        <pc:picChg chg="add del mod">
          <ac:chgData name="Mao, Zhenjiang" userId="S::z.mao@ufl.edu::c3bacb48-372d-4a4d-b1e0-3f5b71ee98b5" providerId="AD" clId="Web-{CFA120F6-5D05-9A77-E07A-18C6211C71C2}" dt="2024-10-31T19:40:30.320" v="117"/>
          <ac:picMkLst>
            <pc:docMk/>
            <pc:sldMk cId="3674128908" sldId="815"/>
            <ac:picMk id="3" creationId="{47D40590-A20A-B4B2-FFDA-DD4D1963E325}"/>
          </ac:picMkLst>
        </pc:picChg>
        <pc:picChg chg="add mod">
          <ac:chgData name="Mao, Zhenjiang" userId="S::z.mao@ufl.edu::c3bacb48-372d-4a4d-b1e0-3f5b71ee98b5" providerId="AD" clId="Web-{CFA120F6-5D05-9A77-E07A-18C6211C71C2}" dt="2024-10-31T22:55:30.044" v="541" actId="1076"/>
          <ac:picMkLst>
            <pc:docMk/>
            <pc:sldMk cId="3674128908" sldId="815"/>
            <ac:picMk id="3" creationId="{D1F0E49B-399A-F5B6-C1C7-B1EAEA513243}"/>
          </ac:picMkLst>
        </pc:picChg>
        <pc:picChg chg="add del mod">
          <ac:chgData name="Mao, Zhenjiang" userId="S::z.mao@ufl.edu::c3bacb48-372d-4a4d-b1e0-3f5b71ee98b5" providerId="AD" clId="Web-{CFA120F6-5D05-9A77-E07A-18C6211C71C2}" dt="2024-10-31T19:25:52.549" v="70"/>
          <ac:picMkLst>
            <pc:docMk/>
            <pc:sldMk cId="3674128908" sldId="815"/>
            <ac:picMk id="4" creationId="{D6CD3851-8551-1FAA-3280-1C5E6D11BBAA}"/>
          </ac:picMkLst>
        </pc:picChg>
        <pc:picChg chg="add mod">
          <ac:chgData name="Mao, Zhenjiang" userId="S::z.mao@ufl.edu::c3bacb48-372d-4a4d-b1e0-3f5b71ee98b5" providerId="AD" clId="Web-{CFA120F6-5D05-9A77-E07A-18C6211C71C2}" dt="2024-10-31T22:55:28.169" v="540" actId="1076"/>
          <ac:picMkLst>
            <pc:docMk/>
            <pc:sldMk cId="3674128908" sldId="815"/>
            <ac:picMk id="5" creationId="{675CF1CE-C7EA-E448-30BC-5B023EA07784}"/>
          </ac:picMkLst>
        </pc:picChg>
      </pc:sldChg>
      <pc:sldChg chg="addSp delSp modSp new ord">
        <pc:chgData name="Mao, Zhenjiang" userId="S::z.mao@ufl.edu::c3bacb48-372d-4a4d-b1e0-3f5b71ee98b5" providerId="AD" clId="Web-{CFA120F6-5D05-9A77-E07A-18C6211C71C2}" dt="2024-10-31T19:15:29.335" v="46" actId="14100"/>
        <pc:sldMkLst>
          <pc:docMk/>
          <pc:sldMk cId="2473765743" sldId="816"/>
        </pc:sldMkLst>
        <pc:spChg chg="mod">
          <ac:chgData name="Mao, Zhenjiang" userId="S::z.mao@ufl.edu::c3bacb48-372d-4a4d-b1e0-3f5b71ee98b5" providerId="AD" clId="Web-{CFA120F6-5D05-9A77-E07A-18C6211C71C2}" dt="2024-10-31T19:08:38.896" v="20" actId="20577"/>
          <ac:spMkLst>
            <pc:docMk/>
            <pc:sldMk cId="2473765743" sldId="816"/>
            <ac:spMk id="2" creationId="{3C1FE721-70AB-3387-5C8D-959DA26EE22E}"/>
          </ac:spMkLst>
        </pc:spChg>
        <pc:spChg chg="del">
          <ac:chgData name="Mao, Zhenjiang" userId="S::z.mao@ufl.edu::c3bacb48-372d-4a4d-b1e0-3f5b71ee98b5" providerId="AD" clId="Web-{CFA120F6-5D05-9A77-E07A-18C6211C71C2}" dt="2024-10-31T18:40:20.374" v="9"/>
          <ac:spMkLst>
            <pc:docMk/>
            <pc:sldMk cId="2473765743" sldId="816"/>
            <ac:spMk id="3" creationId="{82A97FA2-2087-9568-E87C-E84F11C12CBD}"/>
          </ac:spMkLst>
        </pc:spChg>
        <pc:spChg chg="add del">
          <ac:chgData name="Mao, Zhenjiang" userId="S::z.mao@ufl.edu::c3bacb48-372d-4a4d-b1e0-3f5b71ee98b5" providerId="AD" clId="Web-{CFA120F6-5D05-9A77-E07A-18C6211C71C2}" dt="2024-10-31T19:10:26.354" v="22"/>
          <ac:spMkLst>
            <pc:docMk/>
            <pc:sldMk cId="2473765743" sldId="816"/>
            <ac:spMk id="3" creationId="{E739339B-C240-0B85-8216-AE2311B7C2F8}"/>
          </ac:spMkLst>
        </pc:spChg>
        <pc:spChg chg="add mod">
          <ac:chgData name="Mao, Zhenjiang" userId="S::z.mao@ufl.edu::c3bacb48-372d-4a4d-b1e0-3f5b71ee98b5" providerId="AD" clId="Web-{CFA120F6-5D05-9A77-E07A-18C6211C71C2}" dt="2024-10-31T19:11:24.637" v="26" actId="1076"/>
          <ac:spMkLst>
            <pc:docMk/>
            <pc:sldMk cId="2473765743" sldId="816"/>
            <ac:spMk id="6" creationId="{D33602A1-839D-3F50-B1E9-8FAD29B9BD9F}"/>
          </ac:spMkLst>
        </pc:spChg>
        <pc:spChg chg="add mod">
          <ac:chgData name="Mao, Zhenjiang" userId="S::z.mao@ufl.edu::c3bacb48-372d-4a4d-b1e0-3f5b71ee98b5" providerId="AD" clId="Web-{CFA120F6-5D05-9A77-E07A-18C6211C71C2}" dt="2024-10-31T19:15:17.523" v="41" actId="20577"/>
          <ac:spMkLst>
            <pc:docMk/>
            <pc:sldMk cId="2473765743" sldId="816"/>
            <ac:spMk id="8" creationId="{0873B86F-A09A-5721-42FA-249FCD7760C9}"/>
          </ac:spMkLst>
        </pc:spChg>
        <pc:picChg chg="add mod">
          <ac:chgData name="Mao, Zhenjiang" userId="S::z.mao@ufl.edu::c3bacb48-372d-4a4d-b1e0-3f5b71ee98b5" providerId="AD" clId="Web-{CFA120F6-5D05-9A77-E07A-18C6211C71C2}" dt="2024-10-31T18:40:28.546" v="13" actId="1076"/>
          <ac:picMkLst>
            <pc:docMk/>
            <pc:sldMk cId="2473765743" sldId="816"/>
            <ac:picMk id="4" creationId="{0576548F-8CE9-3B71-EC80-B39683836153}"/>
          </ac:picMkLst>
        </pc:picChg>
        <pc:picChg chg="add mod">
          <ac:chgData name="Mao, Zhenjiang" userId="S::z.mao@ufl.edu::c3bacb48-372d-4a4d-b1e0-3f5b71ee98b5" providerId="AD" clId="Web-{CFA120F6-5D05-9A77-E07A-18C6211C71C2}" dt="2024-10-31T19:10:34.542" v="23" actId="1076"/>
          <ac:picMkLst>
            <pc:docMk/>
            <pc:sldMk cId="2473765743" sldId="816"/>
            <ac:picMk id="5" creationId="{DE751981-1EDD-16E6-53EA-D8F357BFBD15}"/>
          </ac:picMkLst>
        </pc:picChg>
        <pc:picChg chg="add mod">
          <ac:chgData name="Mao, Zhenjiang" userId="S::z.mao@ufl.edu::c3bacb48-372d-4a4d-b1e0-3f5b71ee98b5" providerId="AD" clId="Web-{CFA120F6-5D05-9A77-E07A-18C6211C71C2}" dt="2024-10-31T19:11:49.388" v="30" actId="1076"/>
          <ac:picMkLst>
            <pc:docMk/>
            <pc:sldMk cId="2473765743" sldId="816"/>
            <ac:picMk id="7" creationId="{57C2D303-16D9-105F-31C5-4530D512C5AB}"/>
          </ac:picMkLst>
        </pc:picChg>
        <pc:picChg chg="add mod">
          <ac:chgData name="Mao, Zhenjiang" userId="S::z.mao@ufl.edu::c3bacb48-372d-4a4d-b1e0-3f5b71ee98b5" providerId="AD" clId="Web-{CFA120F6-5D05-9A77-E07A-18C6211C71C2}" dt="2024-10-31T19:15:29.335" v="46" actId="14100"/>
          <ac:picMkLst>
            <pc:docMk/>
            <pc:sldMk cId="2473765743" sldId="816"/>
            <ac:picMk id="9" creationId="{A98CC821-442C-1BB3-20BD-50DEE884EC09}"/>
          </ac:picMkLst>
        </pc:picChg>
      </pc:sldChg>
      <pc:sldChg chg="addSp delSp modSp new">
        <pc:chgData name="Mao, Zhenjiang" userId="S::z.mao@ufl.edu::c3bacb48-372d-4a4d-b1e0-3f5b71ee98b5" providerId="AD" clId="Web-{CFA120F6-5D05-9A77-E07A-18C6211C71C2}" dt="2024-10-31T22:52:19.570" v="532" actId="20577"/>
        <pc:sldMkLst>
          <pc:docMk/>
          <pc:sldMk cId="3646421307" sldId="817"/>
        </pc:sldMkLst>
        <pc:spChg chg="mod">
          <ac:chgData name="Mao, Zhenjiang" userId="S::z.mao@ufl.edu::c3bacb48-372d-4a4d-b1e0-3f5b71ee98b5" providerId="AD" clId="Web-{CFA120F6-5D05-9A77-E07A-18C6211C71C2}" dt="2024-10-31T22:52:19.570" v="532" actId="20577"/>
          <ac:spMkLst>
            <pc:docMk/>
            <pc:sldMk cId="3646421307" sldId="817"/>
            <ac:spMk id="2" creationId="{9D29D773-6749-FD42-CAE2-FB0ECE840E02}"/>
          </ac:spMkLst>
        </pc:spChg>
        <pc:spChg chg="del mod">
          <ac:chgData name="Mao, Zhenjiang" userId="S::z.mao@ufl.edu::c3bacb48-372d-4a4d-b1e0-3f5b71ee98b5" providerId="AD" clId="Web-{CFA120F6-5D05-9A77-E07A-18C6211C71C2}" dt="2024-10-31T19:16:59.026" v="49"/>
          <ac:spMkLst>
            <pc:docMk/>
            <pc:sldMk cId="3646421307" sldId="817"/>
            <ac:spMk id="3" creationId="{40CFAC8E-39C3-EEEA-5DBD-33F203D254FC}"/>
          </ac:spMkLst>
        </pc:spChg>
        <pc:picChg chg="add del mod">
          <ac:chgData name="Mao, Zhenjiang" userId="S::z.mao@ufl.edu::c3bacb48-372d-4a4d-b1e0-3f5b71ee98b5" providerId="AD" clId="Web-{CFA120F6-5D05-9A77-E07A-18C6211C71C2}" dt="2024-10-31T19:22:58.260" v="53"/>
          <ac:picMkLst>
            <pc:docMk/>
            <pc:sldMk cId="3646421307" sldId="817"/>
            <ac:picMk id="4" creationId="{6B5C8B33-EED0-DCEE-A6BD-CCFF60789D79}"/>
          </ac:picMkLst>
        </pc:picChg>
        <pc:picChg chg="add del mod">
          <ac:chgData name="Mao, Zhenjiang" userId="S::z.mao@ufl.edu::c3bacb48-372d-4a4d-b1e0-3f5b71ee98b5" providerId="AD" clId="Web-{CFA120F6-5D05-9A77-E07A-18C6211C71C2}" dt="2024-10-31T19:25:04.281" v="63"/>
          <ac:picMkLst>
            <pc:docMk/>
            <pc:sldMk cId="3646421307" sldId="817"/>
            <ac:picMk id="5" creationId="{32E76D4D-6313-BD02-F4DE-7CBF6730E481}"/>
          </ac:picMkLst>
        </pc:picChg>
        <pc:picChg chg="add mod">
          <ac:chgData name="Mao, Zhenjiang" userId="S::z.mao@ufl.edu::c3bacb48-372d-4a4d-b1e0-3f5b71ee98b5" providerId="AD" clId="Web-{CFA120F6-5D05-9A77-E07A-18C6211C71C2}" dt="2024-10-31T19:36:58.124" v="103" actId="14100"/>
          <ac:picMkLst>
            <pc:docMk/>
            <pc:sldMk cId="3646421307" sldId="817"/>
            <ac:picMk id="6" creationId="{D26DD111-9166-1B55-5B31-95EA866CE01D}"/>
          </ac:picMkLst>
        </pc:picChg>
        <pc:picChg chg="add mod">
          <ac:chgData name="Mao, Zhenjiang" userId="S::z.mao@ufl.edu::c3bacb48-372d-4a4d-b1e0-3f5b71ee98b5" providerId="AD" clId="Web-{CFA120F6-5D05-9A77-E07A-18C6211C71C2}" dt="2024-10-31T19:25:45.517" v="69" actId="1076"/>
          <ac:picMkLst>
            <pc:docMk/>
            <pc:sldMk cId="3646421307" sldId="817"/>
            <ac:picMk id="7" creationId="{F6946282-1E0A-BF01-8FFF-60CA347C4F50}"/>
          </ac:picMkLst>
        </pc:picChg>
        <pc:picChg chg="add del mod">
          <ac:chgData name="Mao, Zhenjiang" userId="S::z.mao@ufl.edu::c3bacb48-372d-4a4d-b1e0-3f5b71ee98b5" providerId="AD" clId="Web-{CFA120F6-5D05-9A77-E07A-18C6211C71C2}" dt="2024-10-31T19:36:45.827" v="99"/>
          <ac:picMkLst>
            <pc:docMk/>
            <pc:sldMk cId="3646421307" sldId="817"/>
            <ac:picMk id="8" creationId="{C9B90051-E683-E2EC-ECB5-D27DBAC57462}"/>
          </ac:picMkLst>
        </pc:picChg>
      </pc:sldChg>
      <pc:sldChg chg="addSp delSp modSp new">
        <pc:chgData name="Mao, Zhenjiang" userId="S::z.mao@ufl.edu::c3bacb48-372d-4a4d-b1e0-3f5b71ee98b5" providerId="AD" clId="Web-{CFA120F6-5D05-9A77-E07A-18C6211C71C2}" dt="2024-10-31T19:44:31.034" v="168" actId="20577"/>
        <pc:sldMkLst>
          <pc:docMk/>
          <pc:sldMk cId="3751404026" sldId="818"/>
        </pc:sldMkLst>
        <pc:spChg chg="del">
          <ac:chgData name="Mao, Zhenjiang" userId="S::z.mao@ufl.edu::c3bacb48-372d-4a4d-b1e0-3f5b71ee98b5" providerId="AD" clId="Web-{CFA120F6-5D05-9A77-E07A-18C6211C71C2}" dt="2024-10-31T19:42:25.231" v="129"/>
          <ac:spMkLst>
            <pc:docMk/>
            <pc:sldMk cId="3751404026" sldId="818"/>
            <ac:spMk id="2" creationId="{2011B7A4-F348-B23C-B41E-3279A65A6659}"/>
          </ac:spMkLst>
        </pc:spChg>
        <pc:spChg chg="del">
          <ac:chgData name="Mao, Zhenjiang" userId="S::z.mao@ufl.edu::c3bacb48-372d-4a4d-b1e0-3f5b71ee98b5" providerId="AD" clId="Web-{CFA120F6-5D05-9A77-E07A-18C6211C71C2}" dt="2024-10-31T19:42:27.232" v="130"/>
          <ac:spMkLst>
            <pc:docMk/>
            <pc:sldMk cId="3751404026" sldId="818"/>
            <ac:spMk id="3" creationId="{F3A19994-03F5-5EF6-F67D-6636507EE89E}"/>
          </ac:spMkLst>
        </pc:spChg>
        <pc:spChg chg="add del mod">
          <ac:chgData name="Mao, Zhenjiang" userId="S::z.mao@ufl.edu::c3bacb48-372d-4a4d-b1e0-3f5b71ee98b5" providerId="AD" clId="Web-{CFA120F6-5D05-9A77-E07A-18C6211C71C2}" dt="2024-10-31T19:43:56.267" v="150"/>
          <ac:spMkLst>
            <pc:docMk/>
            <pc:sldMk cId="3751404026" sldId="818"/>
            <ac:spMk id="4" creationId="{20FC3425-CD02-6352-8518-78C2A28A947D}"/>
          </ac:spMkLst>
        </pc:spChg>
        <pc:spChg chg="add mod">
          <ac:chgData name="Mao, Zhenjiang" userId="S::z.mao@ufl.edu::c3bacb48-372d-4a4d-b1e0-3f5b71ee98b5" providerId="AD" clId="Web-{CFA120F6-5D05-9A77-E07A-18C6211C71C2}" dt="2024-10-31T19:44:31.034" v="168" actId="20577"/>
          <ac:spMkLst>
            <pc:docMk/>
            <pc:sldMk cId="3751404026" sldId="818"/>
            <ac:spMk id="16" creationId="{2A357BEA-F3EB-FFF6-9D97-AF2258D89081}"/>
          </ac:spMkLst>
        </pc:spChg>
        <pc:graphicFrameChg chg="add del mod">
          <ac:chgData name="Mao, Zhenjiang" userId="S::z.mao@ufl.edu::c3bacb48-372d-4a4d-b1e0-3f5b71ee98b5" providerId="AD" clId="Web-{CFA120F6-5D05-9A77-E07A-18C6211C71C2}" dt="2024-10-31T19:44:05.095" v="161"/>
          <ac:graphicFrameMkLst>
            <pc:docMk/>
            <pc:sldMk cId="3751404026" sldId="818"/>
            <ac:graphicFrameMk id="6" creationId="{3DBFC199-4DE6-A31F-ED61-F7816D7505BF}"/>
          </ac:graphicFrameMkLst>
        </pc:graphicFrameChg>
        <pc:graphicFrameChg chg="add del mod">
          <ac:chgData name="Mao, Zhenjiang" userId="S::z.mao@ufl.edu::c3bacb48-372d-4a4d-b1e0-3f5b71ee98b5" providerId="AD" clId="Web-{CFA120F6-5D05-9A77-E07A-18C6211C71C2}" dt="2024-10-31T19:44:05.095" v="160"/>
          <ac:graphicFrameMkLst>
            <pc:docMk/>
            <pc:sldMk cId="3751404026" sldId="818"/>
            <ac:graphicFrameMk id="8" creationId="{EF3A761C-CB7A-B93D-A884-9A1C66BED2B5}"/>
          </ac:graphicFrameMkLst>
        </pc:graphicFrameChg>
        <pc:graphicFrameChg chg="add del mod">
          <ac:chgData name="Mao, Zhenjiang" userId="S::z.mao@ufl.edu::c3bacb48-372d-4a4d-b1e0-3f5b71ee98b5" providerId="AD" clId="Web-{CFA120F6-5D05-9A77-E07A-18C6211C71C2}" dt="2024-10-31T19:44:05.095" v="159"/>
          <ac:graphicFrameMkLst>
            <pc:docMk/>
            <pc:sldMk cId="3751404026" sldId="818"/>
            <ac:graphicFrameMk id="10" creationId="{D7FDC284-07AC-0A92-E898-FA1C4D7BEF18}"/>
          </ac:graphicFrameMkLst>
        </pc:graphicFrameChg>
        <pc:graphicFrameChg chg="add del mod modGraphic">
          <ac:chgData name="Mao, Zhenjiang" userId="S::z.mao@ufl.edu::c3bacb48-372d-4a4d-b1e0-3f5b71ee98b5" providerId="AD" clId="Web-{CFA120F6-5D05-9A77-E07A-18C6211C71C2}" dt="2024-10-31T19:44:05.095" v="158"/>
          <ac:graphicFrameMkLst>
            <pc:docMk/>
            <pc:sldMk cId="3751404026" sldId="818"/>
            <ac:graphicFrameMk id="12" creationId="{DF37A21A-2FAE-F02A-39BC-3AC8F56F91ED}"/>
          </ac:graphicFrameMkLst>
        </pc:graphicFrameChg>
        <pc:graphicFrameChg chg="add del mod">
          <ac:chgData name="Mao, Zhenjiang" userId="S::z.mao@ufl.edu::c3bacb48-372d-4a4d-b1e0-3f5b71ee98b5" providerId="AD" clId="Web-{CFA120F6-5D05-9A77-E07A-18C6211C71C2}" dt="2024-10-31T19:44:01.360" v="156"/>
          <ac:graphicFrameMkLst>
            <pc:docMk/>
            <pc:sldMk cId="3751404026" sldId="818"/>
            <ac:graphicFrameMk id="14" creationId="{0928E336-F064-612C-C9FD-AC0FDC932530}"/>
          </ac:graphicFrameMkLst>
        </pc:graphicFrameChg>
        <pc:picChg chg="add mod">
          <ac:chgData name="Mao, Zhenjiang" userId="S::z.mao@ufl.edu::c3bacb48-372d-4a4d-b1e0-3f5b71ee98b5" providerId="AD" clId="Web-{CFA120F6-5D05-9A77-E07A-18C6211C71C2}" dt="2024-10-31T19:44:21.033" v="164" actId="1076"/>
          <ac:picMkLst>
            <pc:docMk/>
            <pc:sldMk cId="3751404026" sldId="818"/>
            <ac:picMk id="15" creationId="{20FA9434-4394-60BA-68BF-4403E1655BA4}"/>
          </ac:picMkLst>
        </pc:picChg>
      </pc:sldChg>
      <pc:sldChg chg="addSp delSp modSp new del">
        <pc:chgData name="Mao, Zhenjiang" userId="S::z.mao@ufl.edu::c3bacb48-372d-4a4d-b1e0-3f5b71ee98b5" providerId="AD" clId="Web-{CFA120F6-5D05-9A77-E07A-18C6211C71C2}" dt="2024-10-31T22:14:19.068" v="267"/>
        <pc:sldMkLst>
          <pc:docMk/>
          <pc:sldMk cId="2652919156" sldId="819"/>
        </pc:sldMkLst>
        <pc:spChg chg="del">
          <ac:chgData name="Mao, Zhenjiang" userId="S::z.mao@ufl.edu::c3bacb48-372d-4a4d-b1e0-3f5b71ee98b5" providerId="AD" clId="Web-{CFA120F6-5D05-9A77-E07A-18C6211C71C2}" dt="2024-10-31T19:46:13.022" v="170"/>
          <ac:spMkLst>
            <pc:docMk/>
            <pc:sldMk cId="2652919156" sldId="819"/>
            <ac:spMk id="2" creationId="{2186279B-EE25-7120-3E9E-65DB41F6B647}"/>
          </ac:spMkLst>
        </pc:spChg>
        <pc:spChg chg="del mod">
          <ac:chgData name="Mao, Zhenjiang" userId="S::z.mao@ufl.edu::c3bacb48-372d-4a4d-b1e0-3f5b71ee98b5" providerId="AD" clId="Web-{CFA120F6-5D05-9A77-E07A-18C6211C71C2}" dt="2024-10-31T19:46:16.007" v="173"/>
          <ac:spMkLst>
            <pc:docMk/>
            <pc:sldMk cId="2652919156" sldId="819"/>
            <ac:spMk id="3" creationId="{361ED89F-5399-64E6-36F9-6AC555D18DED}"/>
          </ac:spMkLst>
        </pc:spChg>
        <pc:spChg chg="add del mod">
          <ac:chgData name="Mao, Zhenjiang" userId="S::z.mao@ufl.edu::c3bacb48-372d-4a4d-b1e0-3f5b71ee98b5" providerId="AD" clId="Web-{CFA120F6-5D05-9A77-E07A-18C6211C71C2}" dt="2024-10-31T22:13:59.161" v="264"/>
          <ac:spMkLst>
            <pc:docMk/>
            <pc:sldMk cId="2652919156" sldId="819"/>
            <ac:spMk id="5" creationId="{4792F807-5F28-2381-EA72-84D349BDAF87}"/>
          </ac:spMkLst>
        </pc:spChg>
        <pc:picChg chg="add del mod">
          <ac:chgData name="Mao, Zhenjiang" userId="S::z.mao@ufl.edu::c3bacb48-372d-4a4d-b1e0-3f5b71ee98b5" providerId="AD" clId="Web-{CFA120F6-5D05-9A77-E07A-18C6211C71C2}" dt="2024-10-31T22:13:48.817" v="260"/>
          <ac:picMkLst>
            <pc:docMk/>
            <pc:sldMk cId="2652919156" sldId="819"/>
            <ac:picMk id="4" creationId="{69C03BE3-6A2D-3A4F-BF95-0B18DCC15606}"/>
          </ac:picMkLst>
        </pc:picChg>
      </pc:sldChg>
      <pc:sldChg chg="addSp delSp modSp new">
        <pc:chgData name="Mao, Zhenjiang" userId="S::z.mao@ufl.edu::c3bacb48-372d-4a4d-b1e0-3f5b71ee98b5" providerId="AD" clId="Web-{CFA120F6-5D05-9A77-E07A-18C6211C71C2}" dt="2024-10-31T22:20:47.189" v="318" actId="20577"/>
        <pc:sldMkLst>
          <pc:docMk/>
          <pc:sldMk cId="166902662" sldId="820"/>
        </pc:sldMkLst>
        <pc:spChg chg="del">
          <ac:chgData name="Mao, Zhenjiang" userId="S::z.mao@ufl.edu::c3bacb48-372d-4a4d-b1e0-3f5b71ee98b5" providerId="AD" clId="Web-{CFA120F6-5D05-9A77-E07A-18C6211C71C2}" dt="2024-10-31T19:58:49.304" v="186"/>
          <ac:spMkLst>
            <pc:docMk/>
            <pc:sldMk cId="166902662" sldId="820"/>
            <ac:spMk id="2" creationId="{375D93A3-1D96-16F6-E93B-922586C483F9}"/>
          </ac:spMkLst>
        </pc:spChg>
        <pc:spChg chg="add mod">
          <ac:chgData name="Mao, Zhenjiang" userId="S::z.mao@ufl.edu::c3bacb48-372d-4a4d-b1e0-3f5b71ee98b5" providerId="AD" clId="Web-{CFA120F6-5D05-9A77-E07A-18C6211C71C2}" dt="2024-10-31T22:19:49.546" v="290" actId="20577"/>
          <ac:spMkLst>
            <pc:docMk/>
            <pc:sldMk cId="166902662" sldId="820"/>
            <ac:spMk id="2" creationId="{A8AAB799-BB94-89C8-329C-117FCC639B62}"/>
          </ac:spMkLst>
        </pc:spChg>
        <pc:spChg chg="add mod">
          <ac:chgData name="Mao, Zhenjiang" userId="S::z.mao@ufl.edu::c3bacb48-372d-4a4d-b1e0-3f5b71ee98b5" providerId="AD" clId="Web-{CFA120F6-5D05-9A77-E07A-18C6211C71C2}" dt="2024-10-31T22:20:47.189" v="318" actId="20577"/>
          <ac:spMkLst>
            <pc:docMk/>
            <pc:sldMk cId="166902662" sldId="820"/>
            <ac:spMk id="3" creationId="{3F7B17A2-E4EF-B64A-A638-4C438B22DB33}"/>
          </ac:spMkLst>
        </pc:spChg>
        <pc:spChg chg="del mod">
          <ac:chgData name="Mao, Zhenjiang" userId="S::z.mao@ufl.edu::c3bacb48-372d-4a4d-b1e0-3f5b71ee98b5" providerId="AD" clId="Web-{CFA120F6-5D05-9A77-E07A-18C6211C71C2}" dt="2024-10-31T19:58:53.148" v="188"/>
          <ac:spMkLst>
            <pc:docMk/>
            <pc:sldMk cId="166902662" sldId="820"/>
            <ac:spMk id="3" creationId="{BA1A7F22-CF8C-BF8E-C12E-BAC4E0AF1AC3}"/>
          </ac:spMkLst>
        </pc:spChg>
        <pc:spChg chg="add mod">
          <ac:chgData name="Mao, Zhenjiang" userId="S::z.mao@ufl.edu::c3bacb48-372d-4a4d-b1e0-3f5b71ee98b5" providerId="AD" clId="Web-{CFA120F6-5D05-9A77-E07A-18C6211C71C2}" dt="2024-10-31T19:59:17.852" v="199" actId="20577"/>
          <ac:spMkLst>
            <pc:docMk/>
            <pc:sldMk cId="166902662" sldId="820"/>
            <ac:spMk id="5" creationId="{EBEFE233-B3EB-C9A3-670D-FB83DFBC1E7D}"/>
          </ac:spMkLst>
        </pc:spChg>
        <pc:spChg chg="add mod">
          <ac:chgData name="Mao, Zhenjiang" userId="S::z.mao@ufl.edu::c3bacb48-372d-4a4d-b1e0-3f5b71ee98b5" providerId="AD" clId="Web-{CFA120F6-5D05-9A77-E07A-18C6211C71C2}" dt="2024-10-31T20:01:44.405" v="222" actId="14100"/>
          <ac:spMkLst>
            <pc:docMk/>
            <pc:sldMk cId="166902662" sldId="820"/>
            <ac:spMk id="8" creationId="{1B7C79F3-6F3D-AC95-2D4E-2A4D84ED490B}"/>
          </ac:spMkLst>
        </pc:spChg>
        <pc:spChg chg="add mod">
          <ac:chgData name="Mao, Zhenjiang" userId="S::z.mao@ufl.edu::c3bacb48-372d-4a4d-b1e0-3f5b71ee98b5" providerId="AD" clId="Web-{CFA120F6-5D05-9A77-E07A-18C6211C71C2}" dt="2024-10-31T20:02:10.657" v="237" actId="20577"/>
          <ac:spMkLst>
            <pc:docMk/>
            <pc:sldMk cId="166902662" sldId="820"/>
            <ac:spMk id="9" creationId="{0550814B-553E-CEB7-B3EE-808D8A45A621}"/>
          </ac:spMkLst>
        </pc:spChg>
        <pc:spChg chg="add mod">
          <ac:chgData name="Mao, Zhenjiang" userId="S::z.mao@ufl.edu::c3bacb48-372d-4a4d-b1e0-3f5b71ee98b5" providerId="AD" clId="Web-{CFA120F6-5D05-9A77-E07A-18C6211C71C2}" dt="2024-10-31T20:02:40.861" v="244" actId="14100"/>
          <ac:spMkLst>
            <pc:docMk/>
            <pc:sldMk cId="166902662" sldId="820"/>
            <ac:spMk id="10" creationId="{29418CB2-5EFD-B246-73F3-8CB51555A3AB}"/>
          </ac:spMkLst>
        </pc:spChg>
        <pc:picChg chg="add mod">
          <ac:chgData name="Mao, Zhenjiang" userId="S::z.mao@ufl.edu::c3bacb48-372d-4a4d-b1e0-3f5b71ee98b5" providerId="AD" clId="Web-{CFA120F6-5D05-9A77-E07A-18C6211C71C2}" dt="2024-10-31T19:59:33.384" v="211" actId="1076"/>
          <ac:picMkLst>
            <pc:docMk/>
            <pc:sldMk cId="166902662" sldId="820"/>
            <ac:picMk id="4" creationId="{DF86DD16-DAC2-CA71-C5BE-30E353D6B98B}"/>
          </ac:picMkLst>
        </pc:picChg>
        <pc:picChg chg="add mod">
          <ac:chgData name="Mao, Zhenjiang" userId="S::z.mao@ufl.edu::c3bacb48-372d-4a4d-b1e0-3f5b71ee98b5" providerId="AD" clId="Web-{CFA120F6-5D05-9A77-E07A-18C6211C71C2}" dt="2024-10-31T22:19:42.484" v="283" actId="1076"/>
          <ac:picMkLst>
            <pc:docMk/>
            <pc:sldMk cId="166902662" sldId="820"/>
            <ac:picMk id="6" creationId="{3041060D-7907-1DF9-2316-B52074EC6310}"/>
          </ac:picMkLst>
        </pc:picChg>
        <pc:picChg chg="add mod">
          <ac:chgData name="Mao, Zhenjiang" userId="S::z.mao@ufl.edu::c3bacb48-372d-4a4d-b1e0-3f5b71ee98b5" providerId="AD" clId="Web-{CFA120F6-5D05-9A77-E07A-18C6211C71C2}" dt="2024-10-31T20:01:39.515" v="218" actId="1076"/>
          <ac:picMkLst>
            <pc:docMk/>
            <pc:sldMk cId="166902662" sldId="820"/>
            <ac:picMk id="7" creationId="{8C13F640-BC10-01F6-2BB8-B8E0BC08C952}"/>
          </ac:picMkLst>
        </pc:picChg>
      </pc:sldChg>
      <pc:sldChg chg="addSp delSp modSp new">
        <pc:chgData name="Mao, Zhenjiang" userId="S::z.mao@ufl.edu::c3bacb48-372d-4a4d-b1e0-3f5b71ee98b5" providerId="AD" clId="Web-{CFA120F6-5D05-9A77-E07A-18C6211C71C2}" dt="2024-10-31T22:33:42.632" v="391"/>
        <pc:sldMkLst>
          <pc:docMk/>
          <pc:sldMk cId="238807767" sldId="821"/>
        </pc:sldMkLst>
        <pc:spChg chg="del">
          <ac:chgData name="Mao, Zhenjiang" userId="S::z.mao@ufl.edu::c3bacb48-372d-4a4d-b1e0-3f5b71ee98b5" providerId="AD" clId="Web-{CFA120F6-5D05-9A77-E07A-18C6211C71C2}" dt="2024-10-31T22:22:17.347" v="320"/>
          <ac:spMkLst>
            <pc:docMk/>
            <pc:sldMk cId="238807767" sldId="821"/>
            <ac:spMk id="2" creationId="{68BB94BF-600C-4EFA-519F-FBC460E8C624}"/>
          </ac:spMkLst>
        </pc:spChg>
        <pc:spChg chg="del">
          <ac:chgData name="Mao, Zhenjiang" userId="S::z.mao@ufl.edu::c3bacb48-372d-4a4d-b1e0-3f5b71ee98b5" providerId="AD" clId="Web-{CFA120F6-5D05-9A77-E07A-18C6211C71C2}" dt="2024-10-31T22:22:19.863" v="321"/>
          <ac:spMkLst>
            <pc:docMk/>
            <pc:sldMk cId="238807767" sldId="821"/>
            <ac:spMk id="3" creationId="{1A48A9D5-B813-1E71-C8C8-DD924CF15F3C}"/>
          </ac:spMkLst>
        </pc:spChg>
        <pc:picChg chg="add mod">
          <ac:chgData name="Mao, Zhenjiang" userId="S::z.mao@ufl.edu::c3bacb48-372d-4a4d-b1e0-3f5b71ee98b5" providerId="AD" clId="Web-{CFA120F6-5D05-9A77-E07A-18C6211C71C2}" dt="2024-10-31T22:33:42.632" v="391"/>
          <ac:picMkLst>
            <pc:docMk/>
            <pc:sldMk cId="238807767" sldId="821"/>
            <ac:picMk id="4" creationId="{783AC24A-B58F-80FE-04DE-D62DB53A3A66}"/>
          </ac:picMkLst>
        </pc:picChg>
      </pc:sldChg>
      <pc:sldChg chg="addSp delSp modSp new">
        <pc:chgData name="Mao, Zhenjiang" userId="S::z.mao@ufl.edu::c3bacb48-372d-4a4d-b1e0-3f5b71ee98b5" providerId="AD" clId="Web-{CFA120F6-5D05-9A77-E07A-18C6211C71C2}" dt="2024-10-31T22:23:48.022" v="330" actId="1076"/>
        <pc:sldMkLst>
          <pc:docMk/>
          <pc:sldMk cId="3053356569" sldId="822"/>
        </pc:sldMkLst>
        <pc:spChg chg="del">
          <ac:chgData name="Mao, Zhenjiang" userId="S::z.mao@ufl.edu::c3bacb48-372d-4a4d-b1e0-3f5b71ee98b5" providerId="AD" clId="Web-{CFA120F6-5D05-9A77-E07A-18C6211C71C2}" dt="2024-10-31T22:23:37.162" v="325"/>
          <ac:spMkLst>
            <pc:docMk/>
            <pc:sldMk cId="3053356569" sldId="822"/>
            <ac:spMk id="2" creationId="{638841D8-FDB9-9BAD-159E-280EE5C97D48}"/>
          </ac:spMkLst>
        </pc:spChg>
        <pc:spChg chg="del">
          <ac:chgData name="Mao, Zhenjiang" userId="S::z.mao@ufl.edu::c3bacb48-372d-4a4d-b1e0-3f5b71ee98b5" providerId="AD" clId="Web-{CFA120F6-5D05-9A77-E07A-18C6211C71C2}" dt="2024-10-31T22:23:39.803" v="326"/>
          <ac:spMkLst>
            <pc:docMk/>
            <pc:sldMk cId="3053356569" sldId="822"/>
            <ac:spMk id="3" creationId="{633BF32E-1D70-C374-4E8F-9B5360A47D44}"/>
          </ac:spMkLst>
        </pc:spChg>
        <pc:picChg chg="add mod">
          <ac:chgData name="Mao, Zhenjiang" userId="S::z.mao@ufl.edu::c3bacb48-372d-4a4d-b1e0-3f5b71ee98b5" providerId="AD" clId="Web-{CFA120F6-5D05-9A77-E07A-18C6211C71C2}" dt="2024-10-31T22:23:48.022" v="330" actId="1076"/>
          <ac:picMkLst>
            <pc:docMk/>
            <pc:sldMk cId="3053356569" sldId="822"/>
            <ac:picMk id="4" creationId="{7EB52B1B-0E5B-8A4E-6B25-4633713CB6EA}"/>
          </ac:picMkLst>
        </pc:picChg>
      </pc:sldChg>
      <pc:sldChg chg="addSp delSp modSp add replId">
        <pc:chgData name="Mao, Zhenjiang" userId="S::z.mao@ufl.edu::c3bacb48-372d-4a4d-b1e0-3f5b71ee98b5" providerId="AD" clId="Web-{CFA120F6-5D05-9A77-E07A-18C6211C71C2}" dt="2024-10-31T22:35:17.198" v="419" actId="1076"/>
        <pc:sldMkLst>
          <pc:docMk/>
          <pc:sldMk cId="2333562415" sldId="823"/>
        </pc:sldMkLst>
        <pc:spChg chg="del">
          <ac:chgData name="Mao, Zhenjiang" userId="S::z.mao@ufl.edu::c3bacb48-372d-4a4d-b1e0-3f5b71ee98b5" providerId="AD" clId="Web-{CFA120F6-5D05-9A77-E07A-18C6211C71C2}" dt="2024-10-31T22:34:29.399" v="400"/>
          <ac:spMkLst>
            <pc:docMk/>
            <pc:sldMk cId="2333562415" sldId="823"/>
            <ac:spMk id="2" creationId="{CFCA23D2-B765-6C38-39DC-7E54CF14B84B}"/>
          </ac:spMkLst>
        </pc:spChg>
        <pc:spChg chg="del mod">
          <ac:chgData name="Mao, Zhenjiang" userId="S::z.mao@ufl.edu::c3bacb48-372d-4a4d-b1e0-3f5b71ee98b5" providerId="AD" clId="Web-{CFA120F6-5D05-9A77-E07A-18C6211C71C2}" dt="2024-10-31T22:34:29.509" v="401"/>
          <ac:spMkLst>
            <pc:docMk/>
            <pc:sldMk cId="2333562415" sldId="823"/>
            <ac:spMk id="4" creationId="{81FEFEAF-0555-42EB-D498-B61D04D406A5}"/>
          </ac:spMkLst>
        </pc:spChg>
        <pc:spChg chg="add mod">
          <ac:chgData name="Mao, Zhenjiang" userId="S::z.mao@ufl.edu::c3bacb48-372d-4a4d-b1e0-3f5b71ee98b5" providerId="AD" clId="Web-{CFA120F6-5D05-9A77-E07A-18C6211C71C2}" dt="2024-10-31T22:34:50.025" v="411" actId="1076"/>
          <ac:spMkLst>
            <pc:docMk/>
            <pc:sldMk cId="2333562415" sldId="823"/>
            <ac:spMk id="11" creationId="{01F7CB7E-AA76-99D4-86E4-4635F3ACB6E5}"/>
          </ac:spMkLst>
        </pc:spChg>
        <pc:picChg chg="del">
          <ac:chgData name="Mao, Zhenjiang" userId="S::z.mao@ufl.edu::c3bacb48-372d-4a4d-b1e0-3f5b71ee98b5" providerId="AD" clId="Web-{CFA120F6-5D05-9A77-E07A-18C6211C71C2}" dt="2024-10-31T22:34:29.399" v="399"/>
          <ac:picMkLst>
            <pc:docMk/>
            <pc:sldMk cId="2333562415" sldId="823"/>
            <ac:picMk id="3" creationId="{1AEE7CF8-B96F-9B85-ABC2-42C89205B237}"/>
          </ac:picMkLst>
        </pc:picChg>
        <pc:picChg chg="del">
          <ac:chgData name="Mao, Zhenjiang" userId="S::z.mao@ufl.edu::c3bacb48-372d-4a4d-b1e0-3f5b71ee98b5" providerId="AD" clId="Web-{CFA120F6-5D05-9A77-E07A-18C6211C71C2}" dt="2024-10-31T22:34:29.399" v="398"/>
          <ac:picMkLst>
            <pc:docMk/>
            <pc:sldMk cId="2333562415" sldId="823"/>
            <ac:picMk id="5" creationId="{8F434C23-55C0-E467-52F6-81B726811011}"/>
          </ac:picMkLst>
        </pc:picChg>
        <pc:picChg chg="del">
          <ac:chgData name="Mao, Zhenjiang" userId="S::z.mao@ufl.edu::c3bacb48-372d-4a4d-b1e0-3f5b71ee98b5" providerId="AD" clId="Web-{CFA120F6-5D05-9A77-E07A-18C6211C71C2}" dt="2024-10-31T22:34:29.399" v="397"/>
          <ac:picMkLst>
            <pc:docMk/>
            <pc:sldMk cId="2333562415" sldId="823"/>
            <ac:picMk id="6" creationId="{4561AA29-5DC6-01C6-3B7A-41624FD86CCD}"/>
          </ac:picMkLst>
        </pc:picChg>
        <pc:picChg chg="del">
          <ac:chgData name="Mao, Zhenjiang" userId="S::z.mao@ufl.edu::c3bacb48-372d-4a4d-b1e0-3f5b71ee98b5" providerId="AD" clId="Web-{CFA120F6-5D05-9A77-E07A-18C6211C71C2}" dt="2024-10-31T22:34:29.399" v="396"/>
          <ac:picMkLst>
            <pc:docMk/>
            <pc:sldMk cId="2333562415" sldId="823"/>
            <ac:picMk id="7" creationId="{B9B12486-F5B3-BE01-CB2E-0224B62A4744}"/>
          </ac:picMkLst>
        </pc:picChg>
        <pc:picChg chg="del">
          <ac:chgData name="Mao, Zhenjiang" userId="S::z.mao@ufl.edu::c3bacb48-372d-4a4d-b1e0-3f5b71ee98b5" providerId="AD" clId="Web-{CFA120F6-5D05-9A77-E07A-18C6211C71C2}" dt="2024-10-31T22:34:29.399" v="395"/>
          <ac:picMkLst>
            <pc:docMk/>
            <pc:sldMk cId="2333562415" sldId="823"/>
            <ac:picMk id="9" creationId="{4C75F5C3-A2B4-103C-538D-420AE757AEDD}"/>
          </ac:picMkLst>
        </pc:picChg>
        <pc:picChg chg="add mod">
          <ac:chgData name="Mao, Zhenjiang" userId="S::z.mao@ufl.edu::c3bacb48-372d-4a4d-b1e0-3f5b71ee98b5" providerId="AD" clId="Web-{CFA120F6-5D05-9A77-E07A-18C6211C71C2}" dt="2024-10-31T22:35:07.244" v="414" actId="14100"/>
          <ac:picMkLst>
            <pc:docMk/>
            <pc:sldMk cId="2333562415" sldId="823"/>
            <ac:picMk id="12" creationId="{215C6C7C-DDC8-0621-F681-6D776C80BCC2}"/>
          </ac:picMkLst>
        </pc:picChg>
        <pc:picChg chg="add mod">
          <ac:chgData name="Mao, Zhenjiang" userId="S::z.mao@ufl.edu::c3bacb48-372d-4a4d-b1e0-3f5b71ee98b5" providerId="AD" clId="Web-{CFA120F6-5D05-9A77-E07A-18C6211C71C2}" dt="2024-10-31T22:35:17.198" v="419" actId="1076"/>
          <ac:picMkLst>
            <pc:docMk/>
            <pc:sldMk cId="2333562415" sldId="823"/>
            <ac:picMk id="13" creationId="{3F91F7E0-AD9E-2B49-B68D-CB7326793CEC}"/>
          </ac:picMkLst>
        </pc:picChg>
      </pc:sldChg>
      <pc:sldChg chg="addSp delSp modSp new">
        <pc:chgData name="Mao, Zhenjiang" userId="S::z.mao@ufl.edu::c3bacb48-372d-4a4d-b1e0-3f5b71ee98b5" providerId="AD" clId="Web-{CFA120F6-5D05-9A77-E07A-18C6211C71C2}" dt="2024-10-31T22:35:55.714" v="424" actId="14100"/>
        <pc:sldMkLst>
          <pc:docMk/>
          <pc:sldMk cId="1934319099" sldId="824"/>
        </pc:sldMkLst>
        <pc:spChg chg="del">
          <ac:chgData name="Mao, Zhenjiang" userId="S::z.mao@ufl.edu::c3bacb48-372d-4a4d-b1e0-3f5b71ee98b5" providerId="AD" clId="Web-{CFA120F6-5D05-9A77-E07A-18C6211C71C2}" dt="2024-10-31T22:35:51.464" v="422"/>
          <ac:spMkLst>
            <pc:docMk/>
            <pc:sldMk cId="1934319099" sldId="824"/>
            <ac:spMk id="2" creationId="{CB70B2A4-1053-698C-7DFE-53030936481D}"/>
          </ac:spMkLst>
        </pc:spChg>
        <pc:spChg chg="del">
          <ac:chgData name="Mao, Zhenjiang" userId="S::z.mao@ufl.edu::c3bacb48-372d-4a4d-b1e0-3f5b71ee98b5" providerId="AD" clId="Web-{CFA120F6-5D05-9A77-E07A-18C6211C71C2}" dt="2024-10-31T22:35:46.589" v="421"/>
          <ac:spMkLst>
            <pc:docMk/>
            <pc:sldMk cId="1934319099" sldId="824"/>
            <ac:spMk id="3" creationId="{7338ED70-2999-6BB7-1312-9EA2F6F77533}"/>
          </ac:spMkLst>
        </pc:spChg>
        <pc:picChg chg="add mod ord">
          <ac:chgData name="Mao, Zhenjiang" userId="S::z.mao@ufl.edu::c3bacb48-372d-4a4d-b1e0-3f5b71ee98b5" providerId="AD" clId="Web-{CFA120F6-5D05-9A77-E07A-18C6211C71C2}" dt="2024-10-31T22:35:55.714" v="424" actId="14100"/>
          <ac:picMkLst>
            <pc:docMk/>
            <pc:sldMk cId="1934319099" sldId="824"/>
            <ac:picMk id="4" creationId="{036417C4-7284-2470-EDEB-74548E448A5C}"/>
          </ac:picMkLst>
        </pc:picChg>
      </pc:sldChg>
      <pc:sldChg chg="addSp modSp new">
        <pc:chgData name="Mao, Zhenjiang" userId="S::z.mao@ufl.edu::c3bacb48-372d-4a4d-b1e0-3f5b71ee98b5" providerId="AD" clId="Web-{CFA120F6-5D05-9A77-E07A-18C6211C71C2}" dt="2024-10-31T22:39:56.752" v="447" actId="14100"/>
        <pc:sldMkLst>
          <pc:docMk/>
          <pc:sldMk cId="268860775" sldId="825"/>
        </pc:sldMkLst>
        <pc:spChg chg="mod">
          <ac:chgData name="Mao, Zhenjiang" userId="S::z.mao@ufl.edu::c3bacb48-372d-4a4d-b1e0-3f5b71ee98b5" providerId="AD" clId="Web-{CFA120F6-5D05-9A77-E07A-18C6211C71C2}" dt="2024-10-31T22:38:35.984" v="440" actId="20577"/>
          <ac:spMkLst>
            <pc:docMk/>
            <pc:sldMk cId="268860775" sldId="825"/>
            <ac:spMk id="2" creationId="{AFD70F14-2198-E0CE-86F0-B329C76582EE}"/>
          </ac:spMkLst>
        </pc:spChg>
        <pc:spChg chg="mod">
          <ac:chgData name="Mao, Zhenjiang" userId="S::z.mao@ufl.edu::c3bacb48-372d-4a4d-b1e0-3f5b71ee98b5" providerId="AD" clId="Web-{CFA120F6-5D05-9A77-E07A-18C6211C71C2}" dt="2024-10-31T22:38:32.313" v="437" actId="1076"/>
          <ac:spMkLst>
            <pc:docMk/>
            <pc:sldMk cId="268860775" sldId="825"/>
            <ac:spMk id="3" creationId="{6437C052-9FC5-35D2-5E4D-C56FA5E8EAF6}"/>
          </ac:spMkLst>
        </pc:spChg>
        <pc:picChg chg="add mod">
          <ac:chgData name="Mao, Zhenjiang" userId="S::z.mao@ufl.edu::c3bacb48-372d-4a4d-b1e0-3f5b71ee98b5" providerId="AD" clId="Web-{CFA120F6-5D05-9A77-E07A-18C6211C71C2}" dt="2024-10-31T22:39:02.767" v="443" actId="1076"/>
          <ac:picMkLst>
            <pc:docMk/>
            <pc:sldMk cId="268860775" sldId="825"/>
            <ac:picMk id="4" creationId="{BC46CA97-23F2-F35D-EAF1-B45A1D3CF33A}"/>
          </ac:picMkLst>
        </pc:picChg>
        <pc:picChg chg="add mod">
          <ac:chgData name="Mao, Zhenjiang" userId="S::z.mao@ufl.edu::c3bacb48-372d-4a4d-b1e0-3f5b71ee98b5" providerId="AD" clId="Web-{CFA120F6-5D05-9A77-E07A-18C6211C71C2}" dt="2024-10-31T22:39:56.752" v="447" actId="14100"/>
          <ac:picMkLst>
            <pc:docMk/>
            <pc:sldMk cId="268860775" sldId="825"/>
            <ac:picMk id="5" creationId="{10C5B67D-C70D-7A17-70A5-6ED9013E8F69}"/>
          </ac:picMkLst>
        </pc:picChg>
      </pc:sldChg>
      <pc:sldChg chg="delSp modSp new">
        <pc:chgData name="Mao, Zhenjiang" userId="S::z.mao@ufl.edu::c3bacb48-372d-4a4d-b1e0-3f5b71ee98b5" providerId="AD" clId="Web-{CFA120F6-5D05-9A77-E07A-18C6211C71C2}" dt="2024-10-31T22:47:38.422" v="478" actId="20577"/>
        <pc:sldMkLst>
          <pc:docMk/>
          <pc:sldMk cId="1981444724" sldId="826"/>
        </pc:sldMkLst>
        <pc:spChg chg="del">
          <ac:chgData name="Mao, Zhenjiang" userId="S::z.mao@ufl.edu::c3bacb48-372d-4a4d-b1e0-3f5b71ee98b5" providerId="AD" clId="Web-{CFA120F6-5D05-9A77-E07A-18C6211C71C2}" dt="2024-10-31T22:47:31.625" v="472"/>
          <ac:spMkLst>
            <pc:docMk/>
            <pc:sldMk cId="1981444724" sldId="826"/>
            <ac:spMk id="2" creationId="{B463F4B9-3F05-2F9A-AC03-41032A1A1D60}"/>
          </ac:spMkLst>
        </pc:spChg>
        <pc:spChg chg="mod">
          <ac:chgData name="Mao, Zhenjiang" userId="S::z.mao@ufl.edu::c3bacb48-372d-4a4d-b1e0-3f5b71ee98b5" providerId="AD" clId="Web-{CFA120F6-5D05-9A77-E07A-18C6211C71C2}" dt="2024-10-31T22:47:38.422" v="478" actId="20577"/>
          <ac:spMkLst>
            <pc:docMk/>
            <pc:sldMk cId="1981444724" sldId="826"/>
            <ac:spMk id="3" creationId="{628CFF35-0AA7-1098-3EE7-57FC6C6C05B3}"/>
          </ac:spMkLst>
        </pc:spChg>
      </pc:sldChg>
      <pc:sldChg chg="addSp delSp modSp add replId">
        <pc:chgData name="Mao, Zhenjiang" userId="S::z.mao@ufl.edu::c3bacb48-372d-4a4d-b1e0-3f5b71ee98b5" providerId="AD" clId="Web-{CFA120F6-5D05-9A77-E07A-18C6211C71C2}" dt="2024-10-31T22:51:27.444" v="526" actId="1076"/>
        <pc:sldMkLst>
          <pc:docMk/>
          <pc:sldMk cId="1385704527" sldId="827"/>
        </pc:sldMkLst>
        <pc:spChg chg="mod">
          <ac:chgData name="Mao, Zhenjiang" userId="S::z.mao@ufl.edu::c3bacb48-372d-4a4d-b1e0-3f5b71ee98b5" providerId="AD" clId="Web-{CFA120F6-5D05-9A77-E07A-18C6211C71C2}" dt="2024-10-31T22:48:25.642" v="505" actId="20577"/>
          <ac:spMkLst>
            <pc:docMk/>
            <pc:sldMk cId="1385704527" sldId="827"/>
            <ac:spMk id="2" creationId="{AFD70F14-2198-E0CE-86F0-B329C76582EE}"/>
          </ac:spMkLst>
        </pc:spChg>
        <pc:spChg chg="del">
          <ac:chgData name="Mao, Zhenjiang" userId="S::z.mao@ufl.edu::c3bacb48-372d-4a4d-b1e0-3f5b71ee98b5" providerId="AD" clId="Web-{CFA120F6-5D05-9A77-E07A-18C6211C71C2}" dt="2024-10-31T22:48:28.204" v="508"/>
          <ac:spMkLst>
            <pc:docMk/>
            <pc:sldMk cId="1385704527" sldId="827"/>
            <ac:spMk id="3" creationId="{6437C052-9FC5-35D2-5E4D-C56FA5E8EAF6}"/>
          </ac:spMkLst>
        </pc:spChg>
        <pc:spChg chg="add del mod">
          <ac:chgData name="Mao, Zhenjiang" userId="S::z.mao@ufl.edu::c3bacb48-372d-4a4d-b1e0-3f5b71ee98b5" providerId="AD" clId="Web-{CFA120F6-5D05-9A77-E07A-18C6211C71C2}" dt="2024-10-31T22:49:04.299" v="509"/>
          <ac:spMkLst>
            <pc:docMk/>
            <pc:sldMk cId="1385704527" sldId="827"/>
            <ac:spMk id="7" creationId="{18E0EB6B-C612-A8F8-96C5-24510218C4DB}"/>
          </ac:spMkLst>
        </pc:spChg>
        <pc:picChg chg="del">
          <ac:chgData name="Mao, Zhenjiang" userId="S::z.mao@ufl.edu::c3bacb48-372d-4a4d-b1e0-3f5b71ee98b5" providerId="AD" clId="Web-{CFA120F6-5D05-9A77-E07A-18C6211C71C2}" dt="2024-10-31T22:48:28.111" v="507"/>
          <ac:picMkLst>
            <pc:docMk/>
            <pc:sldMk cId="1385704527" sldId="827"/>
            <ac:picMk id="4" creationId="{BC46CA97-23F2-F35D-EAF1-B45A1D3CF33A}"/>
          </ac:picMkLst>
        </pc:picChg>
        <pc:picChg chg="del">
          <ac:chgData name="Mao, Zhenjiang" userId="S::z.mao@ufl.edu::c3bacb48-372d-4a4d-b1e0-3f5b71ee98b5" providerId="AD" clId="Web-{CFA120F6-5D05-9A77-E07A-18C6211C71C2}" dt="2024-10-31T22:48:28.111" v="506"/>
          <ac:picMkLst>
            <pc:docMk/>
            <pc:sldMk cId="1385704527" sldId="827"/>
            <ac:picMk id="5" creationId="{10C5B67D-C70D-7A17-70A5-6ED9013E8F69}"/>
          </ac:picMkLst>
        </pc:picChg>
        <pc:picChg chg="add mod">
          <ac:chgData name="Mao, Zhenjiang" userId="S::z.mao@ufl.edu::c3bacb48-372d-4a4d-b1e0-3f5b71ee98b5" providerId="AD" clId="Web-{CFA120F6-5D05-9A77-E07A-18C6211C71C2}" dt="2024-10-31T22:49:15.065" v="513" actId="14100"/>
          <ac:picMkLst>
            <pc:docMk/>
            <pc:sldMk cId="1385704527" sldId="827"/>
            <ac:picMk id="8" creationId="{E1161FA8-828E-BCE2-9BFB-5AF8AC743B76}"/>
          </ac:picMkLst>
        </pc:picChg>
        <pc:picChg chg="add mod">
          <ac:chgData name="Mao, Zhenjiang" userId="S::z.mao@ufl.edu::c3bacb48-372d-4a4d-b1e0-3f5b71ee98b5" providerId="AD" clId="Web-{CFA120F6-5D05-9A77-E07A-18C6211C71C2}" dt="2024-10-31T22:50:18.129" v="518" actId="1076"/>
          <ac:picMkLst>
            <pc:docMk/>
            <pc:sldMk cId="1385704527" sldId="827"/>
            <ac:picMk id="9" creationId="{3E78FB10-D2A7-ABC7-3F47-D71EA5E24E4C}"/>
          </ac:picMkLst>
        </pc:picChg>
        <pc:picChg chg="add mod">
          <ac:chgData name="Mao, Zhenjiang" userId="S::z.mao@ufl.edu::c3bacb48-372d-4a4d-b1e0-3f5b71ee98b5" providerId="AD" clId="Web-{CFA120F6-5D05-9A77-E07A-18C6211C71C2}" dt="2024-10-31T22:51:27.444" v="526" actId="1076"/>
          <ac:picMkLst>
            <pc:docMk/>
            <pc:sldMk cId="1385704527" sldId="827"/>
            <ac:picMk id="10" creationId="{173DB897-82CE-025C-786F-851871BDCA9B}"/>
          </ac:picMkLst>
        </pc:picChg>
      </pc:sldChg>
    </pc:docChg>
  </pc:docChgLst>
  <pc:docChgLst>
    <pc:chgData name="Mao, Zhenjiang" userId="S::z.mao@ufl.edu::c3bacb48-372d-4a4d-b1e0-3f5b71ee98b5" providerId="AD" clId="Web-{DCCC15B8-B285-D47E-C614-B4F65EE70B12}"/>
    <pc:docChg chg="addSld modSld modSection">
      <pc:chgData name="Mao, Zhenjiang" userId="S::z.mao@ufl.edu::c3bacb48-372d-4a4d-b1e0-3f5b71ee98b5" providerId="AD" clId="Web-{DCCC15B8-B285-D47E-C614-B4F65EE70B12}" dt="2024-11-04T05:39:25.586" v="401"/>
      <pc:docMkLst>
        <pc:docMk/>
      </pc:docMkLst>
      <pc:sldChg chg="addSp delSp modSp">
        <pc:chgData name="Mao, Zhenjiang" userId="S::z.mao@ufl.edu::c3bacb48-372d-4a4d-b1e0-3f5b71ee98b5" providerId="AD" clId="Web-{DCCC15B8-B285-D47E-C614-B4F65EE70B12}" dt="2024-11-04T05:38:55.430" v="396" actId="14100"/>
        <pc:sldMkLst>
          <pc:docMk/>
          <pc:sldMk cId="377707451" sldId="790"/>
        </pc:sldMkLst>
        <pc:spChg chg="mod">
          <ac:chgData name="Mao, Zhenjiang" userId="S::z.mao@ufl.edu::c3bacb48-372d-4a4d-b1e0-3f5b71ee98b5" providerId="AD" clId="Web-{DCCC15B8-B285-D47E-C614-B4F65EE70B12}" dt="2024-11-04T04:49:08.511" v="12" actId="1076"/>
          <ac:spMkLst>
            <pc:docMk/>
            <pc:sldMk cId="377707451" sldId="790"/>
            <ac:spMk id="2" creationId="{CFCA23D2-B765-6C38-39DC-7E54CF14B84B}"/>
          </ac:spMkLst>
        </pc:spChg>
        <pc:spChg chg="mod">
          <ac:chgData name="Mao, Zhenjiang" userId="S::z.mao@ufl.edu::c3bacb48-372d-4a4d-b1e0-3f5b71ee98b5" providerId="AD" clId="Web-{DCCC15B8-B285-D47E-C614-B4F65EE70B12}" dt="2024-11-04T04:49:07.699" v="11" actId="1076"/>
          <ac:spMkLst>
            <pc:docMk/>
            <pc:sldMk cId="377707451" sldId="790"/>
            <ac:spMk id="4" creationId="{81FEFEAF-0555-42EB-D498-B61D04D406A5}"/>
          </ac:spMkLst>
        </pc:spChg>
        <pc:graphicFrameChg chg="add mod modGraphic">
          <ac:chgData name="Mao, Zhenjiang" userId="S::z.mao@ufl.edu::c3bacb48-372d-4a4d-b1e0-3f5b71ee98b5" providerId="AD" clId="Web-{DCCC15B8-B285-D47E-C614-B4F65EE70B12}" dt="2024-11-04T04:55:07.769" v="318"/>
          <ac:graphicFrameMkLst>
            <pc:docMk/>
            <pc:sldMk cId="377707451" sldId="790"/>
            <ac:graphicFrameMk id="13" creationId="{7AB91FF9-70F7-6712-3E5E-9453C140D697}"/>
          </ac:graphicFrameMkLst>
        </pc:graphicFrameChg>
        <pc:picChg chg="mod">
          <ac:chgData name="Mao, Zhenjiang" userId="S::z.mao@ufl.edu::c3bacb48-372d-4a4d-b1e0-3f5b71ee98b5" providerId="AD" clId="Web-{DCCC15B8-B285-D47E-C614-B4F65EE70B12}" dt="2024-11-04T04:49:19.418" v="17" actId="1076"/>
          <ac:picMkLst>
            <pc:docMk/>
            <pc:sldMk cId="377707451" sldId="790"/>
            <ac:picMk id="3" creationId="{1AEE7CF8-B96F-9B85-ABC2-42C89205B237}"/>
          </ac:picMkLst>
        </pc:picChg>
        <pc:picChg chg="mod">
          <ac:chgData name="Mao, Zhenjiang" userId="S::z.mao@ufl.edu::c3bacb48-372d-4a4d-b1e0-3f5b71ee98b5" providerId="AD" clId="Web-{DCCC15B8-B285-D47E-C614-B4F65EE70B12}" dt="2024-11-04T04:49:17.777" v="16" actId="1076"/>
          <ac:picMkLst>
            <pc:docMk/>
            <pc:sldMk cId="377707451" sldId="790"/>
            <ac:picMk id="5" creationId="{8F434C23-55C0-E467-52F6-81B726811011}"/>
          </ac:picMkLst>
        </pc:picChg>
        <pc:picChg chg="mod">
          <ac:chgData name="Mao, Zhenjiang" userId="S::z.mao@ufl.edu::c3bacb48-372d-4a4d-b1e0-3f5b71ee98b5" providerId="AD" clId="Web-{DCCC15B8-B285-D47E-C614-B4F65EE70B12}" dt="2024-11-04T05:38:55.430" v="396" actId="14100"/>
          <ac:picMkLst>
            <pc:docMk/>
            <pc:sldMk cId="377707451" sldId="790"/>
            <ac:picMk id="7" creationId="{B9B12486-F5B3-BE01-CB2E-0224B62A4744}"/>
          </ac:picMkLst>
        </pc:picChg>
        <pc:picChg chg="add mod">
          <ac:chgData name="Mao, Zhenjiang" userId="S::z.mao@ufl.edu::c3bacb48-372d-4a4d-b1e0-3f5b71ee98b5" providerId="AD" clId="Web-{DCCC15B8-B285-D47E-C614-B4F65EE70B12}" dt="2024-11-04T04:49:23.168" v="19" actId="1076"/>
          <ac:picMkLst>
            <pc:docMk/>
            <pc:sldMk cId="377707451" sldId="790"/>
            <ac:picMk id="8" creationId="{063F99B4-C0B0-8445-882F-D0BDDDF15C82}"/>
          </ac:picMkLst>
        </pc:picChg>
        <pc:picChg chg="del">
          <ac:chgData name="Mao, Zhenjiang" userId="S::z.mao@ufl.edu::c3bacb48-372d-4a4d-b1e0-3f5b71ee98b5" providerId="AD" clId="Web-{DCCC15B8-B285-D47E-C614-B4F65EE70B12}" dt="2024-11-04T05:38:52.054" v="394"/>
          <ac:picMkLst>
            <pc:docMk/>
            <pc:sldMk cId="377707451" sldId="790"/>
            <ac:picMk id="9" creationId="{4C75F5C3-A2B4-103C-538D-420AE757AEDD}"/>
          </ac:picMkLst>
        </pc:picChg>
      </pc:sldChg>
      <pc:sldChg chg="modSp">
        <pc:chgData name="Mao, Zhenjiang" userId="S::z.mao@ufl.edu::c3bacb48-372d-4a4d-b1e0-3f5b71ee98b5" providerId="AD" clId="Web-{DCCC15B8-B285-D47E-C614-B4F65EE70B12}" dt="2024-11-04T05:05:19.560" v="356" actId="20577"/>
        <pc:sldMkLst>
          <pc:docMk/>
          <pc:sldMk cId="1419120373" sldId="810"/>
        </pc:sldMkLst>
        <pc:spChg chg="mod">
          <ac:chgData name="Mao, Zhenjiang" userId="S::z.mao@ufl.edu::c3bacb48-372d-4a4d-b1e0-3f5b71ee98b5" providerId="AD" clId="Web-{DCCC15B8-B285-D47E-C614-B4F65EE70B12}" dt="2024-11-04T05:05:19.560" v="356" actId="20577"/>
          <ac:spMkLst>
            <pc:docMk/>
            <pc:sldMk cId="1419120373" sldId="810"/>
            <ac:spMk id="5" creationId="{4792F807-5F28-2381-EA72-84D349BDAF87}"/>
          </ac:spMkLst>
        </pc:spChg>
      </pc:sldChg>
      <pc:sldChg chg="addSp delSp modSp">
        <pc:chgData name="Mao, Zhenjiang" userId="S::z.mao@ufl.edu::c3bacb48-372d-4a4d-b1e0-3f5b71ee98b5" providerId="AD" clId="Web-{DCCC15B8-B285-D47E-C614-B4F65EE70B12}" dt="2024-11-04T04:53:14.142" v="138"/>
        <pc:sldMkLst>
          <pc:docMk/>
          <pc:sldMk cId="3674128908" sldId="815"/>
        </pc:sldMkLst>
        <pc:spChg chg="mod">
          <ac:chgData name="Mao, Zhenjiang" userId="S::z.mao@ufl.edu::c3bacb48-372d-4a4d-b1e0-3f5b71ee98b5" providerId="AD" clId="Web-{DCCC15B8-B285-D47E-C614-B4F65EE70B12}" dt="2024-11-04T04:52:42.516" v="119" actId="1076"/>
          <ac:spMkLst>
            <pc:docMk/>
            <pc:sldMk cId="3674128908" sldId="815"/>
            <ac:spMk id="2" creationId="{8F7FD83D-8535-23E7-12B1-58F75A833368}"/>
          </ac:spMkLst>
        </pc:spChg>
        <pc:spChg chg="add mod">
          <ac:chgData name="Mao, Zhenjiang" userId="S::z.mao@ufl.edu::c3bacb48-372d-4a4d-b1e0-3f5b71ee98b5" providerId="AD" clId="Web-{DCCC15B8-B285-D47E-C614-B4F65EE70B12}" dt="2024-11-04T04:53:02.001" v="131" actId="1076"/>
          <ac:spMkLst>
            <pc:docMk/>
            <pc:sldMk cId="3674128908" sldId="815"/>
            <ac:spMk id="18" creationId="{686C5673-87A5-B8A2-A2E1-E9A65D357F83}"/>
          </ac:spMkLst>
        </pc:spChg>
        <pc:graphicFrameChg chg="add del mod">
          <ac:chgData name="Mao, Zhenjiang" userId="S::z.mao@ufl.edu::c3bacb48-372d-4a4d-b1e0-3f5b71ee98b5" providerId="AD" clId="Web-{DCCC15B8-B285-D47E-C614-B4F65EE70B12}" dt="2024-11-04T04:50:39.482" v="29"/>
          <ac:graphicFrameMkLst>
            <pc:docMk/>
            <pc:sldMk cId="3674128908" sldId="815"/>
            <ac:graphicFrameMk id="7" creationId="{3E562914-22E7-DB16-E4DE-284483434F2F}"/>
          </ac:graphicFrameMkLst>
        </pc:graphicFrameChg>
        <pc:graphicFrameChg chg="add del mod">
          <ac:chgData name="Mao, Zhenjiang" userId="S::z.mao@ufl.edu::c3bacb48-372d-4a4d-b1e0-3f5b71ee98b5" providerId="AD" clId="Web-{DCCC15B8-B285-D47E-C614-B4F65EE70B12}" dt="2024-11-04T04:50:39.482" v="28"/>
          <ac:graphicFrameMkLst>
            <pc:docMk/>
            <pc:sldMk cId="3674128908" sldId="815"/>
            <ac:graphicFrameMk id="9" creationId="{2BC150DB-0AF4-87D9-6B62-8A1D70C63ADE}"/>
          </ac:graphicFrameMkLst>
        </pc:graphicFrameChg>
        <pc:graphicFrameChg chg="add del mod">
          <ac:chgData name="Mao, Zhenjiang" userId="S::z.mao@ufl.edu::c3bacb48-372d-4a4d-b1e0-3f5b71ee98b5" providerId="AD" clId="Web-{DCCC15B8-B285-D47E-C614-B4F65EE70B12}" dt="2024-11-04T04:50:39.482" v="27"/>
          <ac:graphicFrameMkLst>
            <pc:docMk/>
            <pc:sldMk cId="3674128908" sldId="815"/>
            <ac:graphicFrameMk id="11" creationId="{EF50E468-A7A4-9CFC-5A6E-DEB48055B551}"/>
          </ac:graphicFrameMkLst>
        </pc:graphicFrameChg>
        <pc:graphicFrameChg chg="add del mod">
          <ac:chgData name="Mao, Zhenjiang" userId="S::z.mao@ufl.edu::c3bacb48-372d-4a4d-b1e0-3f5b71ee98b5" providerId="AD" clId="Web-{DCCC15B8-B285-D47E-C614-B4F65EE70B12}" dt="2024-11-04T04:50:39.482" v="26"/>
          <ac:graphicFrameMkLst>
            <pc:docMk/>
            <pc:sldMk cId="3674128908" sldId="815"/>
            <ac:graphicFrameMk id="13" creationId="{D90890F9-129A-715A-EDC6-658C23C33805}"/>
          </ac:graphicFrameMkLst>
        </pc:graphicFrameChg>
        <pc:graphicFrameChg chg="add del mod">
          <ac:chgData name="Mao, Zhenjiang" userId="S::z.mao@ufl.edu::c3bacb48-372d-4a4d-b1e0-3f5b71ee98b5" providerId="AD" clId="Web-{DCCC15B8-B285-D47E-C614-B4F65EE70B12}" dt="2024-11-04T04:50:39.482" v="25"/>
          <ac:graphicFrameMkLst>
            <pc:docMk/>
            <pc:sldMk cId="3674128908" sldId="815"/>
            <ac:graphicFrameMk id="15" creationId="{EE9FB0BB-86EA-0311-13CF-FE6D2BD336CD}"/>
          </ac:graphicFrameMkLst>
        </pc:graphicFrameChg>
        <pc:graphicFrameChg chg="add mod modGraphic">
          <ac:chgData name="Mao, Zhenjiang" userId="S::z.mao@ufl.edu::c3bacb48-372d-4a4d-b1e0-3f5b71ee98b5" providerId="AD" clId="Web-{DCCC15B8-B285-D47E-C614-B4F65EE70B12}" dt="2024-11-04T04:53:14.142" v="138"/>
          <ac:graphicFrameMkLst>
            <pc:docMk/>
            <pc:sldMk cId="3674128908" sldId="815"/>
            <ac:graphicFrameMk id="17" creationId="{F1F0C778-6F8C-ED1E-9011-610B0629D9B4}"/>
          </ac:graphicFrameMkLst>
        </pc:graphicFrameChg>
      </pc:sldChg>
      <pc:sldChg chg="addSp modSp">
        <pc:chgData name="Mao, Zhenjiang" userId="S::z.mao@ufl.edu::c3bacb48-372d-4a4d-b1e0-3f5b71ee98b5" providerId="AD" clId="Web-{DCCC15B8-B285-D47E-C614-B4F65EE70B12}" dt="2024-11-04T05:12:15.101" v="381" actId="1076"/>
        <pc:sldMkLst>
          <pc:docMk/>
          <pc:sldMk cId="3751404026" sldId="818"/>
        </pc:sldMkLst>
        <pc:picChg chg="add mod">
          <ac:chgData name="Mao, Zhenjiang" userId="S::z.mao@ufl.edu::c3bacb48-372d-4a4d-b1e0-3f5b71ee98b5" providerId="AD" clId="Web-{DCCC15B8-B285-D47E-C614-B4F65EE70B12}" dt="2024-11-04T05:11:21.600" v="363" actId="1076"/>
          <ac:picMkLst>
            <pc:docMk/>
            <pc:sldMk cId="3751404026" sldId="818"/>
            <ac:picMk id="2" creationId="{B4043F16-464E-E5D3-81E7-2FE8F8B74E2E}"/>
          </ac:picMkLst>
        </pc:picChg>
        <pc:picChg chg="add mod">
          <ac:chgData name="Mao, Zhenjiang" userId="S::z.mao@ufl.edu::c3bacb48-372d-4a4d-b1e0-3f5b71ee98b5" providerId="AD" clId="Web-{DCCC15B8-B285-D47E-C614-B4F65EE70B12}" dt="2024-11-04T05:11:39.944" v="370" actId="14100"/>
          <ac:picMkLst>
            <pc:docMk/>
            <pc:sldMk cId="3751404026" sldId="818"/>
            <ac:picMk id="4" creationId="{DE24E3B4-EC32-9BD5-49D9-E094521EDB9F}"/>
          </ac:picMkLst>
        </pc:picChg>
        <pc:picChg chg="add mod">
          <ac:chgData name="Mao, Zhenjiang" userId="S::z.mao@ufl.edu::c3bacb48-372d-4a4d-b1e0-3f5b71ee98b5" providerId="AD" clId="Web-{DCCC15B8-B285-D47E-C614-B4F65EE70B12}" dt="2024-11-04T05:12:10.179" v="378" actId="1076"/>
          <ac:picMkLst>
            <pc:docMk/>
            <pc:sldMk cId="3751404026" sldId="818"/>
            <ac:picMk id="6" creationId="{784BC413-5F40-14FB-88F7-DE28DB5FE710}"/>
          </ac:picMkLst>
        </pc:picChg>
        <pc:picChg chg="add mod">
          <ac:chgData name="Mao, Zhenjiang" userId="S::z.mao@ufl.edu::c3bacb48-372d-4a4d-b1e0-3f5b71ee98b5" providerId="AD" clId="Web-{DCCC15B8-B285-D47E-C614-B4F65EE70B12}" dt="2024-11-04T05:12:15.101" v="381" actId="1076"/>
          <ac:picMkLst>
            <pc:docMk/>
            <pc:sldMk cId="3751404026" sldId="818"/>
            <ac:picMk id="8" creationId="{232DEA17-B64D-EE90-7366-3DD6C6B192AD}"/>
          </ac:picMkLst>
        </pc:picChg>
        <pc:picChg chg="mod">
          <ac:chgData name="Mao, Zhenjiang" userId="S::z.mao@ufl.edu::c3bacb48-372d-4a4d-b1e0-3f5b71ee98b5" providerId="AD" clId="Web-{DCCC15B8-B285-D47E-C614-B4F65EE70B12}" dt="2024-11-04T05:11:14.724" v="360" actId="1076"/>
          <ac:picMkLst>
            <pc:docMk/>
            <pc:sldMk cId="3751404026" sldId="818"/>
            <ac:picMk id="15" creationId="{20FA9434-4394-60BA-68BF-4403E1655BA4}"/>
          </ac:picMkLst>
        </pc:picChg>
      </pc:sldChg>
      <pc:sldChg chg="addSp modSp">
        <pc:chgData name="Mao, Zhenjiang" userId="S::z.mao@ufl.edu::c3bacb48-372d-4a4d-b1e0-3f5b71ee98b5" providerId="AD" clId="Web-{DCCC15B8-B285-D47E-C614-B4F65EE70B12}" dt="2024-11-04T05:14:31.160" v="393" actId="20577"/>
        <pc:sldMkLst>
          <pc:docMk/>
          <pc:sldMk cId="166902662" sldId="820"/>
        </pc:sldMkLst>
        <pc:spChg chg="mod">
          <ac:chgData name="Mao, Zhenjiang" userId="S::z.mao@ufl.edu::c3bacb48-372d-4a4d-b1e0-3f5b71ee98b5" providerId="AD" clId="Web-{DCCC15B8-B285-D47E-C614-B4F65EE70B12}" dt="2024-11-04T04:53:51.549" v="168" actId="1076"/>
          <ac:spMkLst>
            <pc:docMk/>
            <pc:sldMk cId="166902662" sldId="820"/>
            <ac:spMk id="3" creationId="{3F7B17A2-E4EF-B64A-A638-4C438B22DB33}"/>
          </ac:spMkLst>
        </pc:spChg>
        <pc:spChg chg="mod">
          <ac:chgData name="Mao, Zhenjiang" userId="S::z.mao@ufl.edu::c3bacb48-372d-4a4d-b1e0-3f5b71ee98b5" providerId="AD" clId="Web-{DCCC15B8-B285-D47E-C614-B4F65EE70B12}" dt="2024-11-04T05:14:24.206" v="385" actId="20577"/>
          <ac:spMkLst>
            <pc:docMk/>
            <pc:sldMk cId="166902662" sldId="820"/>
            <ac:spMk id="8" creationId="{1B7C79F3-6F3D-AC95-2D4E-2A4D84ED490B}"/>
          </ac:spMkLst>
        </pc:spChg>
        <pc:spChg chg="mod">
          <ac:chgData name="Mao, Zhenjiang" userId="S::z.mao@ufl.edu::c3bacb48-372d-4a4d-b1e0-3f5b71ee98b5" providerId="AD" clId="Web-{DCCC15B8-B285-D47E-C614-B4F65EE70B12}" dt="2024-11-04T04:53:51.518" v="166" actId="1076"/>
          <ac:spMkLst>
            <pc:docMk/>
            <pc:sldMk cId="166902662" sldId="820"/>
            <ac:spMk id="9" creationId="{0550814B-553E-CEB7-B3EE-808D8A45A621}"/>
          </ac:spMkLst>
        </pc:spChg>
        <pc:spChg chg="mod">
          <ac:chgData name="Mao, Zhenjiang" userId="S::z.mao@ufl.edu::c3bacb48-372d-4a4d-b1e0-3f5b71ee98b5" providerId="AD" clId="Web-{DCCC15B8-B285-D47E-C614-B4F65EE70B12}" dt="2024-11-04T05:14:31.160" v="393" actId="20577"/>
          <ac:spMkLst>
            <pc:docMk/>
            <pc:sldMk cId="166902662" sldId="820"/>
            <ac:spMk id="10" creationId="{29418CB2-5EFD-B246-73F3-8CB51555A3AB}"/>
          </ac:spMkLst>
        </pc:spChg>
        <pc:spChg chg="mod">
          <ac:chgData name="Mao, Zhenjiang" userId="S::z.mao@ufl.edu::c3bacb48-372d-4a4d-b1e0-3f5b71ee98b5" providerId="AD" clId="Web-{DCCC15B8-B285-D47E-C614-B4F65EE70B12}" dt="2024-11-04T04:53:46.611" v="156" actId="1076"/>
          <ac:spMkLst>
            <pc:docMk/>
            <pc:sldMk cId="166902662" sldId="820"/>
            <ac:spMk id="11" creationId="{598E1FA0-9626-A52B-D2B3-1F77C864DCDC}"/>
          </ac:spMkLst>
        </pc:spChg>
        <pc:graphicFrameChg chg="add mod modGraphic">
          <ac:chgData name="Mao, Zhenjiang" userId="S::z.mao@ufl.edu::c3bacb48-372d-4a4d-b1e0-3f5b71ee98b5" providerId="AD" clId="Web-{DCCC15B8-B285-D47E-C614-B4F65EE70B12}" dt="2024-11-04T04:54:17.081" v="179"/>
          <ac:graphicFrameMkLst>
            <pc:docMk/>
            <pc:sldMk cId="166902662" sldId="820"/>
            <ac:graphicFrameMk id="12" creationId="{9FE1F395-FD6F-B28C-50CC-F0A38A63E109}"/>
          </ac:graphicFrameMkLst>
        </pc:graphicFrameChg>
        <pc:picChg chg="mod">
          <ac:chgData name="Mao, Zhenjiang" userId="S::z.mao@ufl.edu::c3bacb48-372d-4a4d-b1e0-3f5b71ee98b5" providerId="AD" clId="Web-{DCCC15B8-B285-D47E-C614-B4F65EE70B12}" dt="2024-11-04T04:53:51.471" v="163" actId="1076"/>
          <ac:picMkLst>
            <pc:docMk/>
            <pc:sldMk cId="166902662" sldId="820"/>
            <ac:picMk id="4" creationId="{DF86DD16-DAC2-CA71-C5BE-30E353D6B98B}"/>
          </ac:picMkLst>
        </pc:picChg>
        <pc:picChg chg="mod">
          <ac:chgData name="Mao, Zhenjiang" userId="S::z.mao@ufl.edu::c3bacb48-372d-4a4d-b1e0-3f5b71ee98b5" providerId="AD" clId="Web-{DCCC15B8-B285-D47E-C614-B4F65EE70B12}" dt="2024-11-04T04:53:51.486" v="164" actId="1076"/>
          <ac:picMkLst>
            <pc:docMk/>
            <pc:sldMk cId="166902662" sldId="820"/>
            <ac:picMk id="7" creationId="{8C13F640-BC10-01F6-2BB8-B8E0BC08C952}"/>
          </ac:picMkLst>
        </pc:picChg>
      </pc:sldChg>
      <pc:sldChg chg="addSp delSp modSp">
        <pc:chgData name="Mao, Zhenjiang" userId="S::z.mao@ufl.edu::c3bacb48-372d-4a4d-b1e0-3f5b71ee98b5" providerId="AD" clId="Web-{DCCC15B8-B285-D47E-C614-B4F65EE70B12}" dt="2024-11-04T05:39:25.586" v="401"/>
        <pc:sldMkLst>
          <pc:docMk/>
          <pc:sldMk cId="238807767" sldId="821"/>
        </pc:sldMkLst>
        <pc:picChg chg="add del mod">
          <ac:chgData name="Mao, Zhenjiang" userId="S::z.mao@ufl.edu::c3bacb48-372d-4a4d-b1e0-3f5b71ee98b5" providerId="AD" clId="Web-{DCCC15B8-B285-D47E-C614-B4F65EE70B12}" dt="2024-11-04T05:39:24.415" v="400"/>
          <ac:picMkLst>
            <pc:docMk/>
            <pc:sldMk cId="238807767" sldId="821"/>
            <ac:picMk id="2" creationId="{59D3DC69-7E38-D7C4-0F71-0982C38F180C}"/>
          </ac:picMkLst>
        </pc:picChg>
        <pc:picChg chg="add mod">
          <ac:chgData name="Mao, Zhenjiang" userId="S::z.mao@ufl.edu::c3bacb48-372d-4a4d-b1e0-3f5b71ee98b5" providerId="AD" clId="Web-{DCCC15B8-B285-D47E-C614-B4F65EE70B12}" dt="2024-11-04T05:39:25.586" v="401"/>
          <ac:picMkLst>
            <pc:docMk/>
            <pc:sldMk cId="238807767" sldId="821"/>
            <ac:picMk id="3" creationId="{B3A31895-0DA9-D5AE-C807-77D5222E1442}"/>
          </ac:picMkLst>
        </pc:picChg>
        <pc:picChg chg="del">
          <ac:chgData name="Mao, Zhenjiang" userId="S::z.mao@ufl.edu::c3bacb48-372d-4a4d-b1e0-3f5b71ee98b5" providerId="AD" clId="Web-{DCCC15B8-B285-D47E-C614-B4F65EE70B12}" dt="2024-11-04T05:39:10.867" v="397"/>
          <ac:picMkLst>
            <pc:docMk/>
            <pc:sldMk cId="238807767" sldId="821"/>
            <ac:picMk id="4" creationId="{783AC24A-B58F-80FE-04DE-D62DB53A3A66}"/>
          </ac:picMkLst>
        </pc:picChg>
      </pc:sldChg>
      <pc:sldChg chg="modSp">
        <pc:chgData name="Mao, Zhenjiang" userId="S::z.mao@ufl.edu::c3bacb48-372d-4a4d-b1e0-3f5b71ee98b5" providerId="AD" clId="Web-{DCCC15B8-B285-D47E-C614-B4F65EE70B12}" dt="2024-11-04T05:01:54.248" v="331" actId="20577"/>
        <pc:sldMkLst>
          <pc:docMk/>
          <pc:sldMk cId="1056004506" sldId="828"/>
        </pc:sldMkLst>
        <pc:spChg chg="mod">
          <ac:chgData name="Mao, Zhenjiang" userId="S::z.mao@ufl.edu::c3bacb48-372d-4a4d-b1e0-3f5b71ee98b5" providerId="AD" clId="Web-{DCCC15B8-B285-D47E-C614-B4F65EE70B12}" dt="2024-11-04T05:01:54.248" v="331" actId="20577"/>
          <ac:spMkLst>
            <pc:docMk/>
            <pc:sldMk cId="1056004506" sldId="828"/>
            <ac:spMk id="3" creationId="{066A6661-B4D6-AF64-F931-DD2B2512492B}"/>
          </ac:spMkLst>
        </pc:spChg>
      </pc:sldChg>
      <pc:sldChg chg="modSp add replId">
        <pc:chgData name="Mao, Zhenjiang" userId="S::z.mao@ufl.edu::c3bacb48-372d-4a4d-b1e0-3f5b71ee98b5" providerId="AD" clId="Web-{DCCC15B8-B285-D47E-C614-B4F65EE70B12}" dt="2024-11-04T05:03:23.328" v="339" actId="20577"/>
        <pc:sldMkLst>
          <pc:docMk/>
          <pc:sldMk cId="760170928" sldId="829"/>
        </pc:sldMkLst>
        <pc:spChg chg="mod">
          <ac:chgData name="Mao, Zhenjiang" userId="S::z.mao@ufl.edu::c3bacb48-372d-4a4d-b1e0-3f5b71ee98b5" providerId="AD" clId="Web-{DCCC15B8-B285-D47E-C614-B4F65EE70B12}" dt="2024-11-04T05:03:23.328" v="339" actId="20577"/>
          <ac:spMkLst>
            <pc:docMk/>
            <pc:sldMk cId="760170928" sldId="829"/>
            <ac:spMk id="3" creationId="{066A6661-B4D6-AF64-F931-DD2B2512492B}"/>
          </ac:spMkLst>
        </pc:spChg>
      </pc:sldChg>
      <pc:sldChg chg="modSp add replId">
        <pc:chgData name="Mao, Zhenjiang" userId="S::z.mao@ufl.edu::c3bacb48-372d-4a4d-b1e0-3f5b71ee98b5" providerId="AD" clId="Web-{DCCC15B8-B285-D47E-C614-B4F65EE70B12}" dt="2024-11-04T05:04:41.526" v="348" actId="20577"/>
        <pc:sldMkLst>
          <pc:docMk/>
          <pc:sldMk cId="1166410205" sldId="830"/>
        </pc:sldMkLst>
        <pc:spChg chg="mod">
          <ac:chgData name="Mao, Zhenjiang" userId="S::z.mao@ufl.edu::c3bacb48-372d-4a4d-b1e0-3f5b71ee98b5" providerId="AD" clId="Web-{DCCC15B8-B285-D47E-C614-B4F65EE70B12}" dt="2024-11-04T05:04:41.526" v="348" actId="20577"/>
          <ac:spMkLst>
            <pc:docMk/>
            <pc:sldMk cId="1166410205" sldId="830"/>
            <ac:spMk id="3" creationId="{066A6661-B4D6-AF64-F931-DD2B2512492B}"/>
          </ac:spMkLst>
        </pc:spChg>
      </pc:sldChg>
    </pc:docChg>
  </pc:docChgLst>
  <pc:docChgLst>
    <pc:chgData name="Zare, Alina" userId="d1ecde5c-3edb-4185-8793-8e0c5242efc6" providerId="ADAL" clId="{C608D69B-59E8-5842-A954-10F0BED6D1D0}"/>
    <pc:docChg chg="modSld sldOrd">
      <pc:chgData name="Zare, Alina" userId="d1ecde5c-3edb-4185-8793-8e0c5242efc6" providerId="ADAL" clId="{C608D69B-59E8-5842-A954-10F0BED6D1D0}" dt="2024-09-13T18:15:30.499" v="22" actId="1076"/>
      <pc:docMkLst>
        <pc:docMk/>
      </pc:docMkLst>
      <pc:sldChg chg="modSp mod">
        <pc:chgData name="Zare, Alina" userId="d1ecde5c-3edb-4185-8793-8e0c5242efc6" providerId="ADAL" clId="{C608D69B-59E8-5842-A954-10F0BED6D1D0}" dt="2024-09-09T20:15:06.218" v="3" actId="20577"/>
        <pc:sldMkLst>
          <pc:docMk/>
          <pc:sldMk cId="1283556406" sldId="767"/>
        </pc:sldMkLst>
        <pc:spChg chg="mod">
          <ac:chgData name="Zare, Alina" userId="d1ecde5c-3edb-4185-8793-8e0c5242efc6" providerId="ADAL" clId="{C608D69B-59E8-5842-A954-10F0BED6D1D0}" dt="2024-09-09T20:15:06.218" v="3" actId="20577"/>
          <ac:spMkLst>
            <pc:docMk/>
            <pc:sldMk cId="1283556406" sldId="767"/>
            <ac:spMk id="5" creationId="{C5303484-34F1-56DB-E736-D0BBCCBAC55D}"/>
          </ac:spMkLst>
        </pc:spChg>
      </pc:sldChg>
      <pc:sldChg chg="ord">
        <pc:chgData name="Zare, Alina" userId="d1ecde5c-3edb-4185-8793-8e0c5242efc6" providerId="ADAL" clId="{C608D69B-59E8-5842-A954-10F0BED6D1D0}" dt="2024-09-09T20:23:06.579" v="4" actId="20578"/>
        <pc:sldMkLst>
          <pc:docMk/>
          <pc:sldMk cId="500258815" sldId="811"/>
        </pc:sldMkLst>
      </pc:sldChg>
      <pc:sldChg chg="modSp mod">
        <pc:chgData name="Zare, Alina" userId="d1ecde5c-3edb-4185-8793-8e0c5242efc6" providerId="ADAL" clId="{C608D69B-59E8-5842-A954-10F0BED6D1D0}" dt="2024-09-13T18:15:30.499" v="22" actId="1076"/>
        <pc:sldMkLst>
          <pc:docMk/>
          <pc:sldMk cId="2569548890" sldId="968"/>
        </pc:sldMkLst>
        <pc:graphicFrameChg chg="mod modGraphic">
          <ac:chgData name="Zare, Alina" userId="d1ecde5c-3edb-4185-8793-8e0c5242efc6" providerId="ADAL" clId="{C608D69B-59E8-5842-A954-10F0BED6D1D0}" dt="2024-09-13T18:15:30.499" v="22" actId="1076"/>
          <ac:graphicFrameMkLst>
            <pc:docMk/>
            <pc:sldMk cId="2569548890" sldId="968"/>
            <ac:graphicFrameMk id="31" creationId="{A72A79CC-097E-A40B-F675-3580E922B7D6}"/>
          </ac:graphicFrameMkLst>
        </pc:graphicFrameChg>
        <pc:picChg chg="mod">
          <ac:chgData name="Zare, Alina" userId="d1ecde5c-3edb-4185-8793-8e0c5242efc6" providerId="ADAL" clId="{C608D69B-59E8-5842-A954-10F0BED6D1D0}" dt="2024-09-13T18:14:04.758" v="12" actId="1076"/>
          <ac:picMkLst>
            <pc:docMk/>
            <pc:sldMk cId="2569548890" sldId="968"/>
            <ac:picMk id="10" creationId="{64C2BAA7-22D5-3F85-888A-63935C6BA854}"/>
          </ac:picMkLst>
        </pc:picChg>
        <pc:picChg chg="mod">
          <ac:chgData name="Zare, Alina" userId="d1ecde5c-3edb-4185-8793-8e0c5242efc6" providerId="ADAL" clId="{C608D69B-59E8-5842-A954-10F0BED6D1D0}" dt="2024-09-13T18:14:12.789" v="15" actId="1076"/>
          <ac:picMkLst>
            <pc:docMk/>
            <pc:sldMk cId="2569548890" sldId="968"/>
            <ac:picMk id="14" creationId="{4BDB835A-AA4D-9E65-8BEE-B863B7BDA470}"/>
          </ac:picMkLst>
        </pc:picChg>
        <pc:picChg chg="mod">
          <ac:chgData name="Zare, Alina" userId="d1ecde5c-3edb-4185-8793-8e0c5242efc6" providerId="ADAL" clId="{C608D69B-59E8-5842-A954-10F0BED6D1D0}" dt="2024-09-13T18:13:47.326" v="6" actId="1076"/>
          <ac:picMkLst>
            <pc:docMk/>
            <pc:sldMk cId="2569548890" sldId="968"/>
            <ac:picMk id="18" creationId="{F903CFCD-7C9C-231A-7A0C-5B3FE04409C7}"/>
          </ac:picMkLst>
        </pc:picChg>
        <pc:picChg chg="mod">
          <ac:chgData name="Zare, Alina" userId="d1ecde5c-3edb-4185-8793-8e0c5242efc6" providerId="ADAL" clId="{C608D69B-59E8-5842-A954-10F0BED6D1D0}" dt="2024-09-13T18:13:51.943" v="8" actId="14100"/>
          <ac:picMkLst>
            <pc:docMk/>
            <pc:sldMk cId="2569548890" sldId="968"/>
            <ac:picMk id="26" creationId="{DE2F696B-0C65-0919-4FF6-1C5063F9ADCD}"/>
          </ac:picMkLst>
        </pc:picChg>
        <pc:picChg chg="mod">
          <ac:chgData name="Zare, Alina" userId="d1ecde5c-3edb-4185-8793-8e0c5242efc6" providerId="ADAL" clId="{C608D69B-59E8-5842-A954-10F0BED6D1D0}" dt="2024-09-13T18:14:39.223" v="20" actId="1076"/>
          <ac:picMkLst>
            <pc:docMk/>
            <pc:sldMk cId="2569548890" sldId="968"/>
            <ac:picMk id="29" creationId="{0D670B4A-6AC3-6A08-87A2-49156610B4CF}"/>
          </ac:picMkLst>
        </pc:picChg>
        <pc:picChg chg="mod">
          <ac:chgData name="Zare, Alina" userId="d1ecde5c-3edb-4185-8793-8e0c5242efc6" providerId="ADAL" clId="{C608D69B-59E8-5842-A954-10F0BED6D1D0}" dt="2024-09-13T18:14:41.023" v="21" actId="1076"/>
          <ac:picMkLst>
            <pc:docMk/>
            <pc:sldMk cId="2569548890" sldId="968"/>
            <ac:picMk id="37" creationId="{094AB6A2-2455-EC68-FAA2-8408A08D0476}"/>
          </ac:picMkLst>
        </pc:picChg>
      </pc:sldChg>
    </pc:docChg>
  </pc:docChgLst>
  <pc:docChgLst>
    <pc:chgData name="Chang,Spencer Jordan" userId="47bc148a-f66a-4a29-97b6-6d9f682b338e" providerId="ADAL" clId="{E7FCDBBE-DFF1-46AD-B67B-A177FAF41D00}"/>
    <pc:docChg chg="undo redo custSel addSld delSld modSld sldOrd modMainMaster addSection delSection modSection">
      <pc:chgData name="Chang,Spencer Jordan" userId="47bc148a-f66a-4a29-97b6-6d9f682b338e" providerId="ADAL" clId="{E7FCDBBE-DFF1-46AD-B67B-A177FAF41D00}" dt="2024-11-04T13:06:37.842" v="8794"/>
      <pc:docMkLst>
        <pc:docMk/>
      </pc:docMkLst>
      <pc:sldChg chg="del">
        <pc:chgData name="Chang,Spencer Jordan" userId="47bc148a-f66a-4a29-97b6-6d9f682b338e" providerId="ADAL" clId="{E7FCDBBE-DFF1-46AD-B67B-A177FAF41D00}" dt="2024-10-16T10:51:18.590" v="0" actId="47"/>
        <pc:sldMkLst>
          <pc:docMk/>
          <pc:sldMk cId="779963028" sldId="259"/>
        </pc:sldMkLst>
      </pc:sldChg>
      <pc:sldChg chg="del">
        <pc:chgData name="Chang,Spencer Jordan" userId="47bc148a-f66a-4a29-97b6-6d9f682b338e" providerId="ADAL" clId="{E7FCDBBE-DFF1-46AD-B67B-A177FAF41D00}" dt="2024-10-16T10:51:18.590" v="0" actId="47"/>
        <pc:sldMkLst>
          <pc:docMk/>
          <pc:sldMk cId="2603949423" sldId="260"/>
        </pc:sldMkLst>
      </pc:sldChg>
      <pc:sldChg chg="del">
        <pc:chgData name="Chang,Spencer Jordan" userId="47bc148a-f66a-4a29-97b6-6d9f682b338e" providerId="ADAL" clId="{E7FCDBBE-DFF1-46AD-B67B-A177FAF41D00}" dt="2024-10-16T10:51:18.590" v="0" actId="47"/>
        <pc:sldMkLst>
          <pc:docMk/>
          <pc:sldMk cId="1024955813" sldId="705"/>
        </pc:sldMkLst>
      </pc:sldChg>
      <pc:sldChg chg="del">
        <pc:chgData name="Chang,Spencer Jordan" userId="47bc148a-f66a-4a29-97b6-6d9f682b338e" providerId="ADAL" clId="{E7FCDBBE-DFF1-46AD-B67B-A177FAF41D00}" dt="2024-10-16T10:51:18.590" v="0" actId="47"/>
        <pc:sldMkLst>
          <pc:docMk/>
          <pc:sldMk cId="3231223781" sldId="706"/>
        </pc:sldMkLst>
      </pc:sldChg>
      <pc:sldChg chg="del">
        <pc:chgData name="Chang,Spencer Jordan" userId="47bc148a-f66a-4a29-97b6-6d9f682b338e" providerId="ADAL" clId="{E7FCDBBE-DFF1-46AD-B67B-A177FAF41D00}" dt="2024-10-16T10:51:18.590" v="0" actId="47"/>
        <pc:sldMkLst>
          <pc:docMk/>
          <pc:sldMk cId="3215106599" sldId="709"/>
        </pc:sldMkLst>
      </pc:sldChg>
      <pc:sldChg chg="del">
        <pc:chgData name="Chang,Spencer Jordan" userId="47bc148a-f66a-4a29-97b6-6d9f682b338e" providerId="ADAL" clId="{E7FCDBBE-DFF1-46AD-B67B-A177FAF41D00}" dt="2024-10-16T10:51:18.590" v="0" actId="47"/>
        <pc:sldMkLst>
          <pc:docMk/>
          <pc:sldMk cId="3370661536" sldId="713"/>
        </pc:sldMkLst>
      </pc:sldChg>
      <pc:sldChg chg="del">
        <pc:chgData name="Chang,Spencer Jordan" userId="47bc148a-f66a-4a29-97b6-6d9f682b338e" providerId="ADAL" clId="{E7FCDBBE-DFF1-46AD-B67B-A177FAF41D00}" dt="2024-10-16T10:51:18.590" v="0" actId="47"/>
        <pc:sldMkLst>
          <pc:docMk/>
          <pc:sldMk cId="3536475555" sldId="714"/>
        </pc:sldMkLst>
      </pc:sldChg>
      <pc:sldChg chg="del">
        <pc:chgData name="Chang,Spencer Jordan" userId="47bc148a-f66a-4a29-97b6-6d9f682b338e" providerId="ADAL" clId="{E7FCDBBE-DFF1-46AD-B67B-A177FAF41D00}" dt="2024-10-16T10:51:18.590" v="0" actId="47"/>
        <pc:sldMkLst>
          <pc:docMk/>
          <pc:sldMk cId="2247355156" sldId="718"/>
        </pc:sldMkLst>
      </pc:sldChg>
      <pc:sldChg chg="del">
        <pc:chgData name="Chang,Spencer Jordan" userId="47bc148a-f66a-4a29-97b6-6d9f682b338e" providerId="ADAL" clId="{E7FCDBBE-DFF1-46AD-B67B-A177FAF41D00}" dt="2024-10-16T10:51:18.590" v="0" actId="47"/>
        <pc:sldMkLst>
          <pc:docMk/>
          <pc:sldMk cId="396359072" sldId="719"/>
        </pc:sldMkLst>
      </pc:sldChg>
      <pc:sldChg chg="del">
        <pc:chgData name="Chang,Spencer Jordan" userId="47bc148a-f66a-4a29-97b6-6d9f682b338e" providerId="ADAL" clId="{E7FCDBBE-DFF1-46AD-B67B-A177FAF41D00}" dt="2024-10-16T10:51:18.590" v="0" actId="47"/>
        <pc:sldMkLst>
          <pc:docMk/>
          <pc:sldMk cId="563628088" sldId="720"/>
        </pc:sldMkLst>
      </pc:sldChg>
      <pc:sldChg chg="del">
        <pc:chgData name="Chang,Spencer Jordan" userId="47bc148a-f66a-4a29-97b6-6d9f682b338e" providerId="ADAL" clId="{E7FCDBBE-DFF1-46AD-B67B-A177FAF41D00}" dt="2024-10-16T10:51:18.590" v="0" actId="47"/>
        <pc:sldMkLst>
          <pc:docMk/>
          <pc:sldMk cId="2666028875" sldId="721"/>
        </pc:sldMkLst>
      </pc:sldChg>
      <pc:sldChg chg="del">
        <pc:chgData name="Chang,Spencer Jordan" userId="47bc148a-f66a-4a29-97b6-6d9f682b338e" providerId="ADAL" clId="{E7FCDBBE-DFF1-46AD-B67B-A177FAF41D00}" dt="2024-10-16T10:51:18.590" v="0" actId="47"/>
        <pc:sldMkLst>
          <pc:docMk/>
          <pc:sldMk cId="4263066284" sldId="723"/>
        </pc:sldMkLst>
      </pc:sldChg>
      <pc:sldChg chg="del">
        <pc:chgData name="Chang,Spencer Jordan" userId="47bc148a-f66a-4a29-97b6-6d9f682b338e" providerId="ADAL" clId="{E7FCDBBE-DFF1-46AD-B67B-A177FAF41D00}" dt="2024-10-16T10:51:18.590" v="0" actId="47"/>
        <pc:sldMkLst>
          <pc:docMk/>
          <pc:sldMk cId="352738487" sldId="724"/>
        </pc:sldMkLst>
      </pc:sldChg>
      <pc:sldChg chg="del">
        <pc:chgData name="Chang,Spencer Jordan" userId="47bc148a-f66a-4a29-97b6-6d9f682b338e" providerId="ADAL" clId="{E7FCDBBE-DFF1-46AD-B67B-A177FAF41D00}" dt="2024-10-16T10:51:18.590" v="0" actId="47"/>
        <pc:sldMkLst>
          <pc:docMk/>
          <pc:sldMk cId="2766081150" sldId="725"/>
        </pc:sldMkLst>
      </pc:sldChg>
      <pc:sldChg chg="del">
        <pc:chgData name="Chang,Spencer Jordan" userId="47bc148a-f66a-4a29-97b6-6d9f682b338e" providerId="ADAL" clId="{E7FCDBBE-DFF1-46AD-B67B-A177FAF41D00}" dt="2024-10-16T10:51:18.590" v="0" actId="47"/>
        <pc:sldMkLst>
          <pc:docMk/>
          <pc:sldMk cId="65951892" sldId="729"/>
        </pc:sldMkLst>
      </pc:sldChg>
      <pc:sldChg chg="del">
        <pc:chgData name="Chang,Spencer Jordan" userId="47bc148a-f66a-4a29-97b6-6d9f682b338e" providerId="ADAL" clId="{E7FCDBBE-DFF1-46AD-B67B-A177FAF41D00}" dt="2024-10-16T10:51:18.590" v="0" actId="47"/>
        <pc:sldMkLst>
          <pc:docMk/>
          <pc:sldMk cId="2918637732" sldId="731"/>
        </pc:sldMkLst>
      </pc:sldChg>
      <pc:sldChg chg="del">
        <pc:chgData name="Chang,Spencer Jordan" userId="47bc148a-f66a-4a29-97b6-6d9f682b338e" providerId="ADAL" clId="{E7FCDBBE-DFF1-46AD-B67B-A177FAF41D00}" dt="2024-10-16T10:51:18.590" v="0" actId="47"/>
        <pc:sldMkLst>
          <pc:docMk/>
          <pc:sldMk cId="1621369763" sldId="735"/>
        </pc:sldMkLst>
      </pc:sldChg>
      <pc:sldChg chg="del">
        <pc:chgData name="Chang,Spencer Jordan" userId="47bc148a-f66a-4a29-97b6-6d9f682b338e" providerId="ADAL" clId="{E7FCDBBE-DFF1-46AD-B67B-A177FAF41D00}" dt="2024-10-16T10:51:18.590" v="0" actId="47"/>
        <pc:sldMkLst>
          <pc:docMk/>
          <pc:sldMk cId="298257972" sldId="750"/>
        </pc:sldMkLst>
      </pc:sldChg>
      <pc:sldChg chg="modSp mod modNotesTx">
        <pc:chgData name="Chang,Spencer Jordan" userId="47bc148a-f66a-4a29-97b6-6d9f682b338e" providerId="ADAL" clId="{E7FCDBBE-DFF1-46AD-B67B-A177FAF41D00}" dt="2024-10-16T11:24:11.284" v="1699" actId="20577"/>
        <pc:sldMkLst>
          <pc:docMk/>
          <pc:sldMk cId="1283556406" sldId="767"/>
        </pc:sldMkLst>
        <pc:spChg chg="mod">
          <ac:chgData name="Chang,Spencer Jordan" userId="47bc148a-f66a-4a29-97b6-6d9f682b338e" providerId="ADAL" clId="{E7FCDBBE-DFF1-46AD-B67B-A177FAF41D00}" dt="2024-10-16T10:52:02.376" v="85" actId="20577"/>
          <ac:spMkLst>
            <pc:docMk/>
            <pc:sldMk cId="1283556406" sldId="767"/>
            <ac:spMk id="4" creationId="{E840D1E7-7DF7-3E7D-CF71-0180AE66A08C}"/>
          </ac:spMkLst>
        </pc:spChg>
        <pc:spChg chg="mod">
          <ac:chgData name="Chang,Spencer Jordan" userId="47bc148a-f66a-4a29-97b6-6d9f682b338e" providerId="ADAL" clId="{E7FCDBBE-DFF1-46AD-B67B-A177FAF41D00}" dt="2024-10-16T10:53:36.203" v="240" actId="255"/>
          <ac:spMkLst>
            <pc:docMk/>
            <pc:sldMk cId="1283556406" sldId="767"/>
            <ac:spMk id="5" creationId="{C5303484-34F1-56DB-E736-D0BBCCBAC55D}"/>
          </ac:spMkLst>
        </pc:spChg>
      </pc:sldChg>
      <pc:sldChg chg="modSp new add del mod modShow">
        <pc:chgData name="Chang,Spencer Jordan" userId="47bc148a-f66a-4a29-97b6-6d9f682b338e" providerId="ADAL" clId="{E7FCDBBE-DFF1-46AD-B67B-A177FAF41D00}" dt="2024-10-23T12:05:21.500" v="4012" actId="729"/>
        <pc:sldMkLst>
          <pc:docMk/>
          <pc:sldMk cId="285283073" sldId="768"/>
        </pc:sldMkLst>
        <pc:spChg chg="mod">
          <ac:chgData name="Chang,Spencer Jordan" userId="47bc148a-f66a-4a29-97b6-6d9f682b338e" providerId="ADAL" clId="{E7FCDBBE-DFF1-46AD-B67B-A177FAF41D00}" dt="2024-10-16T11:02:50.161" v="1083" actId="20577"/>
          <ac:spMkLst>
            <pc:docMk/>
            <pc:sldMk cId="285283073" sldId="768"/>
            <ac:spMk id="2" creationId="{ABBC18B6-7F98-8BC7-DFD3-DFB062884A7A}"/>
          </ac:spMkLst>
        </pc:spChg>
        <pc:spChg chg="mod">
          <ac:chgData name="Chang,Spencer Jordan" userId="47bc148a-f66a-4a29-97b6-6d9f682b338e" providerId="ADAL" clId="{E7FCDBBE-DFF1-46AD-B67B-A177FAF41D00}" dt="2024-10-21T18:26:22.786" v="1788" actId="20577"/>
          <ac:spMkLst>
            <pc:docMk/>
            <pc:sldMk cId="285283073" sldId="768"/>
            <ac:spMk id="3" creationId="{97EB04D1-E48C-3C79-BD44-BEC58CC9E05F}"/>
          </ac:spMkLst>
        </pc:spChg>
      </pc:sldChg>
      <pc:sldChg chg="del">
        <pc:chgData name="Chang,Spencer Jordan" userId="47bc148a-f66a-4a29-97b6-6d9f682b338e" providerId="ADAL" clId="{E7FCDBBE-DFF1-46AD-B67B-A177FAF41D00}" dt="2024-10-16T10:51:18.590" v="0" actId="47"/>
        <pc:sldMkLst>
          <pc:docMk/>
          <pc:sldMk cId="1501093414" sldId="768"/>
        </pc:sldMkLst>
      </pc:sldChg>
      <pc:sldChg chg="del">
        <pc:chgData name="Chang,Spencer Jordan" userId="47bc148a-f66a-4a29-97b6-6d9f682b338e" providerId="ADAL" clId="{E7FCDBBE-DFF1-46AD-B67B-A177FAF41D00}" dt="2024-10-16T10:51:18.590" v="0" actId="47"/>
        <pc:sldMkLst>
          <pc:docMk/>
          <pc:sldMk cId="124903529" sldId="769"/>
        </pc:sldMkLst>
      </pc:sldChg>
      <pc:sldChg chg="modSp new del mod">
        <pc:chgData name="Chang,Spencer Jordan" userId="47bc148a-f66a-4a29-97b6-6d9f682b338e" providerId="ADAL" clId="{E7FCDBBE-DFF1-46AD-B67B-A177FAF41D00}" dt="2024-10-16T11:03:20.537" v="1122" actId="47"/>
        <pc:sldMkLst>
          <pc:docMk/>
          <pc:sldMk cId="3276938072" sldId="769"/>
        </pc:sldMkLst>
        <pc:spChg chg="mod">
          <ac:chgData name="Chang,Spencer Jordan" userId="47bc148a-f66a-4a29-97b6-6d9f682b338e" providerId="ADAL" clId="{E7FCDBBE-DFF1-46AD-B67B-A177FAF41D00}" dt="2024-10-16T10:54:57.185" v="343" actId="20577"/>
          <ac:spMkLst>
            <pc:docMk/>
            <pc:sldMk cId="3276938072" sldId="769"/>
            <ac:spMk id="2" creationId="{BA2430ED-E96F-EC03-ADE1-52F8F770EC5D}"/>
          </ac:spMkLst>
        </pc:spChg>
        <pc:spChg chg="mod">
          <ac:chgData name="Chang,Spencer Jordan" userId="47bc148a-f66a-4a29-97b6-6d9f682b338e" providerId="ADAL" clId="{E7FCDBBE-DFF1-46AD-B67B-A177FAF41D00}" dt="2024-10-16T11:02:55.942" v="1084" actId="21"/>
          <ac:spMkLst>
            <pc:docMk/>
            <pc:sldMk cId="3276938072" sldId="769"/>
            <ac:spMk id="3" creationId="{8358F62D-981E-F9CF-A8EB-631E4BF3F349}"/>
          </ac:spMkLst>
        </pc:spChg>
      </pc:sldChg>
      <pc:sldChg chg="addSp delSp modSp new mod ord modClrScheme chgLayout modNotesTx">
        <pc:chgData name="Chang,Spencer Jordan" userId="47bc148a-f66a-4a29-97b6-6d9f682b338e" providerId="ADAL" clId="{E7FCDBBE-DFF1-46AD-B67B-A177FAF41D00}" dt="2024-10-28T13:00:25.445" v="6304" actId="478"/>
        <pc:sldMkLst>
          <pc:docMk/>
          <pc:sldMk cId="3601763743" sldId="770"/>
        </pc:sldMkLst>
        <pc:spChg chg="add mod">
          <ac:chgData name="Chang,Spencer Jordan" userId="47bc148a-f66a-4a29-97b6-6d9f682b338e" providerId="ADAL" clId="{E7FCDBBE-DFF1-46AD-B67B-A177FAF41D00}" dt="2024-10-23T11:46:03.860" v="2993"/>
          <ac:spMkLst>
            <pc:docMk/>
            <pc:sldMk cId="3601763743" sldId="770"/>
            <ac:spMk id="2" creationId="{A7909C11-A8C0-C6A9-4CA1-E13DA809A3F2}"/>
          </ac:spMkLst>
        </pc:spChg>
        <pc:spChg chg="del mod ord">
          <ac:chgData name="Chang,Spencer Jordan" userId="47bc148a-f66a-4a29-97b6-6d9f682b338e" providerId="ADAL" clId="{E7FCDBBE-DFF1-46AD-B67B-A177FAF41D00}" dt="2024-10-16T10:59:28.410" v="721" actId="478"/>
          <ac:spMkLst>
            <pc:docMk/>
            <pc:sldMk cId="3601763743" sldId="770"/>
            <ac:spMk id="2" creationId="{FAA34EEE-2E52-5377-7F13-5A603EA501F2}"/>
          </ac:spMkLst>
        </pc:spChg>
        <pc:spChg chg="add del mod">
          <ac:chgData name="Chang,Spencer Jordan" userId="47bc148a-f66a-4a29-97b6-6d9f682b338e" providerId="ADAL" clId="{E7FCDBBE-DFF1-46AD-B67B-A177FAF41D00}" dt="2024-10-28T13:00:25.445" v="6304" actId="478"/>
          <ac:spMkLst>
            <pc:docMk/>
            <pc:sldMk cId="3601763743" sldId="770"/>
            <ac:spMk id="3" creationId="{80DE8C7A-79CA-BC57-C7A3-ED2F08DC3B80}"/>
          </ac:spMkLst>
        </pc:spChg>
        <pc:spChg chg="del mod">
          <ac:chgData name="Chang,Spencer Jordan" userId="47bc148a-f66a-4a29-97b6-6d9f682b338e" providerId="ADAL" clId="{E7FCDBBE-DFF1-46AD-B67B-A177FAF41D00}" dt="2024-10-16T10:59:02.954" v="718" actId="22"/>
          <ac:spMkLst>
            <pc:docMk/>
            <pc:sldMk cId="3601763743" sldId="770"/>
            <ac:spMk id="3" creationId="{EE7C0C87-768E-944F-0FF3-640CAE5EFEBE}"/>
          </ac:spMkLst>
        </pc:spChg>
        <pc:spChg chg="add mod">
          <ac:chgData name="Chang,Spencer Jordan" userId="47bc148a-f66a-4a29-97b6-6d9f682b338e" providerId="ADAL" clId="{E7FCDBBE-DFF1-46AD-B67B-A177FAF41D00}" dt="2024-10-28T13:00:21.273" v="6302" actId="1076"/>
          <ac:spMkLst>
            <pc:docMk/>
            <pc:sldMk cId="3601763743" sldId="770"/>
            <ac:spMk id="5" creationId="{91BE9889-665D-D461-18F7-B268141B8306}"/>
          </ac:spMkLst>
        </pc:spChg>
        <pc:spChg chg="add mod">
          <ac:chgData name="Chang,Spencer Jordan" userId="47bc148a-f66a-4a29-97b6-6d9f682b338e" providerId="ADAL" clId="{E7FCDBBE-DFF1-46AD-B67B-A177FAF41D00}" dt="2024-10-28T13:00:21.273" v="6302" actId="1076"/>
          <ac:spMkLst>
            <pc:docMk/>
            <pc:sldMk cId="3601763743" sldId="770"/>
            <ac:spMk id="7" creationId="{BA3D0831-08DA-EE2D-83B0-1794C13C308A}"/>
          </ac:spMkLst>
        </pc:spChg>
        <pc:spChg chg="add mod">
          <ac:chgData name="Chang,Spencer Jordan" userId="47bc148a-f66a-4a29-97b6-6d9f682b338e" providerId="ADAL" clId="{E7FCDBBE-DFF1-46AD-B67B-A177FAF41D00}" dt="2024-10-28T13:00:21.273" v="6302" actId="1076"/>
          <ac:spMkLst>
            <pc:docMk/>
            <pc:sldMk cId="3601763743" sldId="770"/>
            <ac:spMk id="8" creationId="{7C28AABE-43E7-CC82-E42F-6E94A17C71AB}"/>
          </ac:spMkLst>
        </pc:spChg>
        <pc:spChg chg="add mod">
          <ac:chgData name="Chang,Spencer Jordan" userId="47bc148a-f66a-4a29-97b6-6d9f682b338e" providerId="ADAL" clId="{E7FCDBBE-DFF1-46AD-B67B-A177FAF41D00}" dt="2024-10-28T13:00:21.273" v="6302" actId="1076"/>
          <ac:spMkLst>
            <pc:docMk/>
            <pc:sldMk cId="3601763743" sldId="770"/>
            <ac:spMk id="9" creationId="{C9856455-4DF1-08B1-525D-A6BFB225C468}"/>
          </ac:spMkLst>
        </pc:spChg>
        <pc:spChg chg="add">
          <ac:chgData name="Chang,Spencer Jordan" userId="47bc148a-f66a-4a29-97b6-6d9f682b338e" providerId="ADAL" clId="{E7FCDBBE-DFF1-46AD-B67B-A177FAF41D00}" dt="2024-10-23T11:45:54.542" v="2992"/>
          <ac:spMkLst>
            <pc:docMk/>
            <pc:sldMk cId="3601763743" sldId="770"/>
            <ac:spMk id="15" creationId="{5ED5FBBA-FD96-3DC6-A13A-9787CDF23715}"/>
          </ac:spMkLst>
        </pc:spChg>
        <pc:picChg chg="add mod ord modCrop">
          <ac:chgData name="Chang,Spencer Jordan" userId="47bc148a-f66a-4a29-97b6-6d9f682b338e" providerId="ADAL" clId="{E7FCDBBE-DFF1-46AD-B67B-A177FAF41D00}" dt="2024-10-28T12:59:47.543" v="6291" actId="1076"/>
          <ac:picMkLst>
            <pc:docMk/>
            <pc:sldMk cId="3601763743" sldId="770"/>
            <ac:picMk id="6" creationId="{E2449535-056A-D00B-D469-11EE595BFC21}"/>
          </ac:picMkLst>
        </pc:picChg>
        <pc:cxnChg chg="add del">
          <ac:chgData name="Chang,Spencer Jordan" userId="47bc148a-f66a-4a29-97b6-6d9f682b338e" providerId="ADAL" clId="{E7FCDBBE-DFF1-46AD-B67B-A177FAF41D00}" dt="2024-10-23T11:41:08.721" v="2904" actId="11529"/>
          <ac:cxnSpMkLst>
            <pc:docMk/>
            <pc:sldMk cId="3601763743" sldId="770"/>
            <ac:cxnSpMk id="4" creationId="{978B7EE3-60AB-F339-A802-8031CD37A0D0}"/>
          </ac:cxnSpMkLst>
        </pc:cxnChg>
        <pc:cxnChg chg="add mod">
          <ac:chgData name="Chang,Spencer Jordan" userId="47bc148a-f66a-4a29-97b6-6d9f682b338e" providerId="ADAL" clId="{E7FCDBBE-DFF1-46AD-B67B-A177FAF41D00}" dt="2024-10-28T13:00:20.962" v="6301" actId="1076"/>
          <ac:cxnSpMkLst>
            <pc:docMk/>
            <pc:sldMk cId="3601763743" sldId="770"/>
            <ac:cxnSpMk id="11" creationId="{4C3DF4D6-964B-BFA8-E3D9-D0A28DD1D19A}"/>
          </ac:cxnSpMkLst>
        </pc:cxnChg>
        <pc:cxnChg chg="add mod">
          <ac:chgData name="Chang,Spencer Jordan" userId="47bc148a-f66a-4a29-97b6-6d9f682b338e" providerId="ADAL" clId="{E7FCDBBE-DFF1-46AD-B67B-A177FAF41D00}" dt="2024-10-28T13:00:08.332" v="6296" actId="1076"/>
          <ac:cxnSpMkLst>
            <pc:docMk/>
            <pc:sldMk cId="3601763743" sldId="770"/>
            <ac:cxnSpMk id="12" creationId="{41FC8AB7-6F8F-3F4C-566D-471123DF7C5F}"/>
          </ac:cxnSpMkLst>
        </pc:cxnChg>
        <pc:cxnChg chg="add mod">
          <ac:chgData name="Chang,Spencer Jordan" userId="47bc148a-f66a-4a29-97b6-6d9f682b338e" providerId="ADAL" clId="{E7FCDBBE-DFF1-46AD-B67B-A177FAF41D00}" dt="2024-10-28T13:00:08.332" v="6296" actId="1076"/>
          <ac:cxnSpMkLst>
            <pc:docMk/>
            <pc:sldMk cId="3601763743" sldId="770"/>
            <ac:cxnSpMk id="13" creationId="{4D2B3466-E641-84C5-72CA-B595350E8349}"/>
          </ac:cxnSpMkLst>
        </pc:cxnChg>
        <pc:cxnChg chg="add mod">
          <ac:chgData name="Chang,Spencer Jordan" userId="47bc148a-f66a-4a29-97b6-6d9f682b338e" providerId="ADAL" clId="{E7FCDBBE-DFF1-46AD-B67B-A177FAF41D00}" dt="2024-10-28T13:00:08.332" v="6296" actId="1076"/>
          <ac:cxnSpMkLst>
            <pc:docMk/>
            <pc:sldMk cId="3601763743" sldId="770"/>
            <ac:cxnSpMk id="14" creationId="{A1CE9C7E-EAFD-A18E-24BF-39FCBF71EA45}"/>
          </ac:cxnSpMkLst>
        </pc:cxnChg>
      </pc:sldChg>
      <pc:sldChg chg="addSp delSp modSp new mod modClrScheme chgLayout">
        <pc:chgData name="Chang,Spencer Jordan" userId="47bc148a-f66a-4a29-97b6-6d9f682b338e" providerId="ADAL" clId="{E7FCDBBE-DFF1-46AD-B67B-A177FAF41D00}" dt="2024-10-16T11:04:08.943" v="1229" actId="20577"/>
        <pc:sldMkLst>
          <pc:docMk/>
          <pc:sldMk cId="3037662089" sldId="771"/>
        </pc:sldMkLst>
        <pc:spChg chg="add del mod ord">
          <ac:chgData name="Chang,Spencer Jordan" userId="47bc148a-f66a-4a29-97b6-6d9f682b338e" providerId="ADAL" clId="{E7FCDBBE-DFF1-46AD-B67B-A177FAF41D00}" dt="2024-10-16T11:03:33.761" v="1123" actId="700"/>
          <ac:spMkLst>
            <pc:docMk/>
            <pc:sldMk cId="3037662089" sldId="771"/>
            <ac:spMk id="2" creationId="{B739F93A-7747-208B-5AFC-23942ECEC99B}"/>
          </ac:spMkLst>
        </pc:spChg>
        <pc:spChg chg="add del mod ord">
          <ac:chgData name="Chang,Spencer Jordan" userId="47bc148a-f66a-4a29-97b6-6d9f682b338e" providerId="ADAL" clId="{E7FCDBBE-DFF1-46AD-B67B-A177FAF41D00}" dt="2024-10-16T11:03:33.761" v="1123" actId="700"/>
          <ac:spMkLst>
            <pc:docMk/>
            <pc:sldMk cId="3037662089" sldId="771"/>
            <ac:spMk id="3" creationId="{AE5A163C-1EF2-ADD9-0049-FA0104FD645F}"/>
          </ac:spMkLst>
        </pc:spChg>
        <pc:spChg chg="add mod ord">
          <ac:chgData name="Chang,Spencer Jordan" userId="47bc148a-f66a-4a29-97b6-6d9f682b338e" providerId="ADAL" clId="{E7FCDBBE-DFF1-46AD-B67B-A177FAF41D00}" dt="2024-10-16T11:03:36.342" v="1134" actId="20577"/>
          <ac:spMkLst>
            <pc:docMk/>
            <pc:sldMk cId="3037662089" sldId="771"/>
            <ac:spMk id="4" creationId="{D46CB022-8D78-D2A1-7EF7-8CA2A3DB4790}"/>
          </ac:spMkLst>
        </pc:spChg>
        <pc:spChg chg="add mod ord">
          <ac:chgData name="Chang,Spencer Jordan" userId="47bc148a-f66a-4a29-97b6-6d9f682b338e" providerId="ADAL" clId="{E7FCDBBE-DFF1-46AD-B67B-A177FAF41D00}" dt="2024-10-16T11:04:08.943" v="1229" actId="20577"/>
          <ac:spMkLst>
            <pc:docMk/>
            <pc:sldMk cId="3037662089" sldId="771"/>
            <ac:spMk id="5" creationId="{5DBD8F94-EECB-F62B-A36B-A908EB11A351}"/>
          </ac:spMkLst>
        </pc:spChg>
      </pc:sldChg>
      <pc:sldChg chg="addSp delSp modSp new mod modClrScheme modAnim chgLayout">
        <pc:chgData name="Chang,Spencer Jordan" userId="47bc148a-f66a-4a29-97b6-6d9f682b338e" providerId="ADAL" clId="{E7FCDBBE-DFF1-46AD-B67B-A177FAF41D00}" dt="2024-10-31T11:27:54.769" v="7669" actId="1076"/>
        <pc:sldMkLst>
          <pc:docMk/>
          <pc:sldMk cId="397944366" sldId="772"/>
        </pc:sldMkLst>
        <pc:spChg chg="del mod ord">
          <ac:chgData name="Chang,Spencer Jordan" userId="47bc148a-f66a-4a29-97b6-6d9f682b338e" providerId="ADAL" clId="{E7FCDBBE-DFF1-46AD-B67B-A177FAF41D00}" dt="2024-10-16T11:04:13.663" v="1230" actId="700"/>
          <ac:spMkLst>
            <pc:docMk/>
            <pc:sldMk cId="397944366" sldId="772"/>
            <ac:spMk id="2" creationId="{7ADC6EF5-1E8E-AE9B-F7E9-37D5DB0BEC49}"/>
          </ac:spMkLst>
        </pc:spChg>
        <pc:spChg chg="add del mod ord">
          <ac:chgData name="Chang,Spencer Jordan" userId="47bc148a-f66a-4a29-97b6-6d9f682b338e" providerId="ADAL" clId="{E7FCDBBE-DFF1-46AD-B67B-A177FAF41D00}" dt="2024-10-31T10:54:41.208" v="7486" actId="700"/>
          <ac:spMkLst>
            <pc:docMk/>
            <pc:sldMk cId="397944366" sldId="772"/>
            <ac:spMk id="2" creationId="{F8C487D6-3EB6-5F3D-A713-1E6B22C54082}"/>
          </ac:spMkLst>
        </pc:spChg>
        <pc:spChg chg="add del mod ord">
          <ac:chgData name="Chang,Spencer Jordan" userId="47bc148a-f66a-4a29-97b6-6d9f682b338e" providerId="ADAL" clId="{E7FCDBBE-DFF1-46AD-B67B-A177FAF41D00}" dt="2024-10-31T10:54:41.208" v="7486" actId="700"/>
          <ac:spMkLst>
            <pc:docMk/>
            <pc:sldMk cId="397944366" sldId="772"/>
            <ac:spMk id="3" creationId="{5CD3A1A2-DA38-A2EF-62ED-A2466CFA5525}"/>
          </ac:spMkLst>
        </pc:spChg>
        <pc:spChg chg="del mod ord">
          <ac:chgData name="Chang,Spencer Jordan" userId="47bc148a-f66a-4a29-97b6-6d9f682b338e" providerId="ADAL" clId="{E7FCDBBE-DFF1-46AD-B67B-A177FAF41D00}" dt="2024-10-16T11:04:13.663" v="1230" actId="700"/>
          <ac:spMkLst>
            <pc:docMk/>
            <pc:sldMk cId="397944366" sldId="772"/>
            <ac:spMk id="3" creationId="{D147C3DF-586D-C829-F700-990E31CE0288}"/>
          </ac:spMkLst>
        </pc:spChg>
        <pc:spChg chg="add mod ord">
          <ac:chgData name="Chang,Spencer Jordan" userId="47bc148a-f66a-4a29-97b6-6d9f682b338e" providerId="ADAL" clId="{E7FCDBBE-DFF1-46AD-B67B-A177FAF41D00}" dt="2024-10-31T10:55:08.550" v="7489" actId="700"/>
          <ac:spMkLst>
            <pc:docMk/>
            <pc:sldMk cId="397944366" sldId="772"/>
            <ac:spMk id="4" creationId="{952BC17A-6144-19E9-C89B-57571CEFBAEF}"/>
          </ac:spMkLst>
        </pc:spChg>
        <pc:spChg chg="add del mod ord">
          <ac:chgData name="Chang,Spencer Jordan" userId="47bc148a-f66a-4a29-97b6-6d9f682b338e" providerId="ADAL" clId="{E7FCDBBE-DFF1-46AD-B67B-A177FAF41D00}" dt="2024-10-31T10:55:08.550" v="7489" actId="700"/>
          <ac:spMkLst>
            <pc:docMk/>
            <pc:sldMk cId="397944366" sldId="772"/>
            <ac:spMk id="5" creationId="{64584094-682F-6CD8-8BC3-35D2AFE038BC}"/>
          </ac:spMkLst>
        </pc:spChg>
        <pc:spChg chg="add del mod ord">
          <ac:chgData name="Chang,Spencer Jordan" userId="47bc148a-f66a-4a29-97b6-6d9f682b338e" providerId="ADAL" clId="{E7FCDBBE-DFF1-46AD-B67B-A177FAF41D00}" dt="2024-10-31T10:54:41.208" v="7486" actId="700"/>
          <ac:spMkLst>
            <pc:docMk/>
            <pc:sldMk cId="397944366" sldId="772"/>
            <ac:spMk id="6" creationId="{A2E46DF7-5C01-AC9C-CA95-A81F4581F74C}"/>
          </ac:spMkLst>
        </pc:spChg>
        <pc:picChg chg="add mod modCrop">
          <ac:chgData name="Chang,Spencer Jordan" userId="47bc148a-f66a-4a29-97b6-6d9f682b338e" providerId="ADAL" clId="{E7FCDBBE-DFF1-46AD-B67B-A177FAF41D00}" dt="2024-10-31T11:27:54.769" v="7669" actId="1076"/>
          <ac:picMkLst>
            <pc:docMk/>
            <pc:sldMk cId="397944366" sldId="772"/>
            <ac:picMk id="8" creationId="{AF12A0A0-6A2D-8238-8025-C8D2879C669B}"/>
          </ac:picMkLst>
        </pc:picChg>
        <pc:picChg chg="add mod modCrop">
          <ac:chgData name="Chang,Spencer Jordan" userId="47bc148a-f66a-4a29-97b6-6d9f682b338e" providerId="ADAL" clId="{E7FCDBBE-DFF1-46AD-B67B-A177FAF41D00}" dt="2024-10-31T11:27:54.769" v="7669" actId="1076"/>
          <ac:picMkLst>
            <pc:docMk/>
            <pc:sldMk cId="397944366" sldId="772"/>
            <ac:picMk id="9" creationId="{95F68D9B-9F80-98FF-3CDF-1482AB4DF3A0}"/>
          </ac:picMkLst>
        </pc:picChg>
        <pc:picChg chg="add mod">
          <ac:chgData name="Chang,Spencer Jordan" userId="47bc148a-f66a-4a29-97b6-6d9f682b338e" providerId="ADAL" clId="{E7FCDBBE-DFF1-46AD-B67B-A177FAF41D00}" dt="2024-10-31T11:27:54.769" v="7669" actId="1076"/>
          <ac:picMkLst>
            <pc:docMk/>
            <pc:sldMk cId="397944366" sldId="772"/>
            <ac:picMk id="10" creationId="{E481F8A1-4253-EC96-BA9D-65B95EDBF914}"/>
          </ac:picMkLst>
        </pc:picChg>
        <pc:picChg chg="add mod modCrop">
          <ac:chgData name="Chang,Spencer Jordan" userId="47bc148a-f66a-4a29-97b6-6d9f682b338e" providerId="ADAL" clId="{E7FCDBBE-DFF1-46AD-B67B-A177FAF41D00}" dt="2024-10-31T11:27:54.769" v="7669" actId="1076"/>
          <ac:picMkLst>
            <pc:docMk/>
            <pc:sldMk cId="397944366" sldId="772"/>
            <ac:picMk id="11" creationId="{C558C31A-5BAE-E740-DEEF-14DB850FD5EF}"/>
          </ac:picMkLst>
        </pc:picChg>
        <pc:picChg chg="add mod modCrop">
          <ac:chgData name="Chang,Spencer Jordan" userId="47bc148a-f66a-4a29-97b6-6d9f682b338e" providerId="ADAL" clId="{E7FCDBBE-DFF1-46AD-B67B-A177FAF41D00}" dt="2024-10-31T11:27:54.769" v="7669" actId="1076"/>
          <ac:picMkLst>
            <pc:docMk/>
            <pc:sldMk cId="397944366" sldId="772"/>
            <ac:picMk id="12" creationId="{952DAE6A-3D75-6995-F4B0-0B9B0A8CD1A9}"/>
          </ac:picMkLst>
        </pc:picChg>
        <pc:picChg chg="add mod">
          <ac:chgData name="Chang,Spencer Jordan" userId="47bc148a-f66a-4a29-97b6-6d9f682b338e" providerId="ADAL" clId="{E7FCDBBE-DFF1-46AD-B67B-A177FAF41D00}" dt="2024-10-31T11:27:54.769" v="7669" actId="1076"/>
          <ac:picMkLst>
            <pc:docMk/>
            <pc:sldMk cId="397944366" sldId="772"/>
            <ac:picMk id="14" creationId="{A4B5B2D5-C1DF-86B8-17F6-9F70DFF08ED5}"/>
          </ac:picMkLst>
        </pc:picChg>
        <pc:picChg chg="add mod">
          <ac:chgData name="Chang,Spencer Jordan" userId="47bc148a-f66a-4a29-97b6-6d9f682b338e" providerId="ADAL" clId="{E7FCDBBE-DFF1-46AD-B67B-A177FAF41D00}" dt="2024-10-31T11:27:54.769" v="7669" actId="1076"/>
          <ac:picMkLst>
            <pc:docMk/>
            <pc:sldMk cId="397944366" sldId="772"/>
            <ac:picMk id="16" creationId="{E9A4CFC2-88E9-5533-2B30-15DE16954971}"/>
          </ac:picMkLst>
        </pc:picChg>
        <pc:cxnChg chg="add mod">
          <ac:chgData name="Chang,Spencer Jordan" userId="47bc148a-f66a-4a29-97b6-6d9f682b338e" providerId="ADAL" clId="{E7FCDBBE-DFF1-46AD-B67B-A177FAF41D00}" dt="2024-10-31T11:27:54.769" v="7669" actId="1076"/>
          <ac:cxnSpMkLst>
            <pc:docMk/>
            <pc:sldMk cId="397944366" sldId="772"/>
            <ac:cxnSpMk id="18" creationId="{EED43870-77B0-9A44-A31E-CDBD4D229CDD}"/>
          </ac:cxnSpMkLst>
        </pc:cxnChg>
        <pc:cxnChg chg="add mod">
          <ac:chgData name="Chang,Spencer Jordan" userId="47bc148a-f66a-4a29-97b6-6d9f682b338e" providerId="ADAL" clId="{E7FCDBBE-DFF1-46AD-B67B-A177FAF41D00}" dt="2024-10-31T11:27:54.769" v="7669" actId="1076"/>
          <ac:cxnSpMkLst>
            <pc:docMk/>
            <pc:sldMk cId="397944366" sldId="772"/>
            <ac:cxnSpMk id="19" creationId="{44A2BB24-06F9-A633-B9CF-8A6BEFE60D9A}"/>
          </ac:cxnSpMkLst>
        </pc:cxnChg>
        <pc:cxnChg chg="add mod">
          <ac:chgData name="Chang,Spencer Jordan" userId="47bc148a-f66a-4a29-97b6-6d9f682b338e" providerId="ADAL" clId="{E7FCDBBE-DFF1-46AD-B67B-A177FAF41D00}" dt="2024-10-31T11:27:54.769" v="7669" actId="1076"/>
          <ac:cxnSpMkLst>
            <pc:docMk/>
            <pc:sldMk cId="397944366" sldId="772"/>
            <ac:cxnSpMk id="24" creationId="{54EB332E-5058-BE62-E9C8-7CAD4F9C1A6B}"/>
          </ac:cxnSpMkLst>
        </pc:cxnChg>
        <pc:cxnChg chg="add mod">
          <ac:chgData name="Chang,Spencer Jordan" userId="47bc148a-f66a-4a29-97b6-6d9f682b338e" providerId="ADAL" clId="{E7FCDBBE-DFF1-46AD-B67B-A177FAF41D00}" dt="2024-10-31T11:27:54.769" v="7669" actId="1076"/>
          <ac:cxnSpMkLst>
            <pc:docMk/>
            <pc:sldMk cId="397944366" sldId="772"/>
            <ac:cxnSpMk id="28" creationId="{E5A08128-CC6C-4830-37B9-08E1797D685C}"/>
          </ac:cxnSpMkLst>
        </pc:cxnChg>
        <pc:cxnChg chg="add mod">
          <ac:chgData name="Chang,Spencer Jordan" userId="47bc148a-f66a-4a29-97b6-6d9f682b338e" providerId="ADAL" clId="{E7FCDBBE-DFF1-46AD-B67B-A177FAF41D00}" dt="2024-10-31T11:27:54.769" v="7669" actId="1076"/>
          <ac:cxnSpMkLst>
            <pc:docMk/>
            <pc:sldMk cId="397944366" sldId="772"/>
            <ac:cxnSpMk id="31" creationId="{9E5AF16F-CB08-C468-9480-13D00E7D4C2E}"/>
          </ac:cxnSpMkLst>
        </pc:cxnChg>
      </pc:sldChg>
      <pc:sldChg chg="new del">
        <pc:chgData name="Chang,Spencer Jordan" userId="47bc148a-f66a-4a29-97b6-6d9f682b338e" providerId="ADAL" clId="{E7FCDBBE-DFF1-46AD-B67B-A177FAF41D00}" dt="2024-10-16T11:04:37.585" v="1249" actId="47"/>
        <pc:sldMkLst>
          <pc:docMk/>
          <pc:sldMk cId="2930579518" sldId="773"/>
        </pc:sldMkLst>
      </pc:sldChg>
      <pc:sldChg chg="new del">
        <pc:chgData name="Chang,Spencer Jordan" userId="47bc148a-f66a-4a29-97b6-6d9f682b338e" providerId="ADAL" clId="{E7FCDBBE-DFF1-46AD-B67B-A177FAF41D00}" dt="2024-10-16T11:04:37.722" v="1250" actId="47"/>
        <pc:sldMkLst>
          <pc:docMk/>
          <pc:sldMk cId="3936880086" sldId="774"/>
        </pc:sldMkLst>
      </pc:sldChg>
      <pc:sldChg chg="new del">
        <pc:chgData name="Chang,Spencer Jordan" userId="47bc148a-f66a-4a29-97b6-6d9f682b338e" providerId="ADAL" clId="{E7FCDBBE-DFF1-46AD-B67B-A177FAF41D00}" dt="2024-10-16T11:04:37.870" v="1251" actId="47"/>
        <pc:sldMkLst>
          <pc:docMk/>
          <pc:sldMk cId="685414378" sldId="775"/>
        </pc:sldMkLst>
      </pc:sldChg>
      <pc:sldChg chg="addSp delSp modSp new add del mod delAnim modAnim modShow">
        <pc:chgData name="Chang,Spencer Jordan" userId="47bc148a-f66a-4a29-97b6-6d9f682b338e" providerId="ADAL" clId="{E7FCDBBE-DFF1-46AD-B67B-A177FAF41D00}" dt="2024-10-31T12:05:14.408" v="8006" actId="47"/>
        <pc:sldMkLst>
          <pc:docMk/>
          <pc:sldMk cId="30836026" sldId="776"/>
        </pc:sldMkLst>
        <pc:spChg chg="mod">
          <ac:chgData name="Chang,Spencer Jordan" userId="47bc148a-f66a-4a29-97b6-6d9f682b338e" providerId="ADAL" clId="{E7FCDBBE-DFF1-46AD-B67B-A177FAF41D00}" dt="2024-10-31T11:42:52.744" v="7721" actId="20577"/>
          <ac:spMkLst>
            <pc:docMk/>
            <pc:sldMk cId="30836026" sldId="776"/>
            <ac:spMk id="2" creationId="{9095DD4C-67F8-9905-391F-7039D7E851D7}"/>
          </ac:spMkLst>
        </pc:spChg>
        <pc:spChg chg="del mod">
          <ac:chgData name="Chang,Spencer Jordan" userId="47bc148a-f66a-4a29-97b6-6d9f682b338e" providerId="ADAL" clId="{E7FCDBBE-DFF1-46AD-B67B-A177FAF41D00}" dt="2024-10-29T11:33:51.039" v="7184" actId="22"/>
          <ac:spMkLst>
            <pc:docMk/>
            <pc:sldMk cId="30836026" sldId="776"/>
            <ac:spMk id="3" creationId="{8C47C097-2A27-83EA-D47F-6A7BA6A166C5}"/>
          </ac:spMkLst>
        </pc:spChg>
        <pc:spChg chg="add del">
          <ac:chgData name="Chang,Spencer Jordan" userId="47bc148a-f66a-4a29-97b6-6d9f682b338e" providerId="ADAL" clId="{E7FCDBBE-DFF1-46AD-B67B-A177FAF41D00}" dt="2024-10-21T18:29:01.324" v="1806" actId="22"/>
          <ac:spMkLst>
            <pc:docMk/>
            <pc:sldMk cId="30836026" sldId="776"/>
            <ac:spMk id="5" creationId="{C33B7BD9-63EC-8218-DCBA-D80E3880BBBD}"/>
          </ac:spMkLst>
        </pc:spChg>
        <pc:spChg chg="add del mod">
          <ac:chgData name="Chang,Spencer Jordan" userId="47bc148a-f66a-4a29-97b6-6d9f682b338e" providerId="ADAL" clId="{E7FCDBBE-DFF1-46AD-B67B-A177FAF41D00}" dt="2024-10-31T11:42:18.276" v="7704"/>
          <ac:spMkLst>
            <pc:docMk/>
            <pc:sldMk cId="30836026" sldId="776"/>
            <ac:spMk id="7" creationId="{6815D1C2-CB6C-9D5B-C148-7EA97AD95C8C}"/>
          </ac:spMkLst>
        </pc:spChg>
        <pc:spChg chg="add del mod">
          <ac:chgData name="Chang,Spencer Jordan" userId="47bc148a-f66a-4a29-97b6-6d9f682b338e" providerId="ADAL" clId="{E7FCDBBE-DFF1-46AD-B67B-A177FAF41D00}" dt="2024-10-31T11:42:54.190" v="7723"/>
          <ac:spMkLst>
            <pc:docMk/>
            <pc:sldMk cId="30836026" sldId="776"/>
            <ac:spMk id="9" creationId="{CB878903-D454-E926-27B7-4F13FAB28FD5}"/>
          </ac:spMkLst>
        </pc:spChg>
        <pc:spChg chg="add mod">
          <ac:chgData name="Chang,Spencer Jordan" userId="47bc148a-f66a-4a29-97b6-6d9f682b338e" providerId="ADAL" clId="{E7FCDBBE-DFF1-46AD-B67B-A177FAF41D00}" dt="2024-10-31T11:43:46.633" v="7770" actId="1076"/>
          <ac:spMkLst>
            <pc:docMk/>
            <pc:sldMk cId="30836026" sldId="776"/>
            <ac:spMk id="10" creationId="{AA871DD0-0BB3-7A4A-7C7E-AD7A931D5D28}"/>
          </ac:spMkLst>
        </pc:spChg>
        <pc:spChg chg="add del mod">
          <ac:chgData name="Chang,Spencer Jordan" userId="47bc148a-f66a-4a29-97b6-6d9f682b338e" providerId="ADAL" clId="{E7FCDBBE-DFF1-46AD-B67B-A177FAF41D00}" dt="2024-10-31T11:53:14.633" v="7890" actId="478"/>
          <ac:spMkLst>
            <pc:docMk/>
            <pc:sldMk cId="30836026" sldId="776"/>
            <ac:spMk id="12" creationId="{F1E5D0B8-DF8A-E5D3-BC43-4CCB34B52AA8}"/>
          </ac:spMkLst>
        </pc:spChg>
        <pc:spChg chg="add del mod">
          <ac:chgData name="Chang,Spencer Jordan" userId="47bc148a-f66a-4a29-97b6-6d9f682b338e" providerId="ADAL" clId="{E7FCDBBE-DFF1-46AD-B67B-A177FAF41D00}" dt="2024-10-31T11:53:17.115" v="7892"/>
          <ac:spMkLst>
            <pc:docMk/>
            <pc:sldMk cId="30836026" sldId="776"/>
            <ac:spMk id="14" creationId="{917E5441-8684-B6CA-B72D-5A77C7AD0A44}"/>
          </ac:spMkLst>
        </pc:spChg>
        <pc:picChg chg="add del mod ord">
          <ac:chgData name="Chang,Spencer Jordan" userId="47bc148a-f66a-4a29-97b6-6d9f682b338e" providerId="ADAL" clId="{E7FCDBBE-DFF1-46AD-B67B-A177FAF41D00}" dt="2024-10-31T11:42:14.568" v="7702" actId="478"/>
          <ac:picMkLst>
            <pc:docMk/>
            <pc:sldMk cId="30836026" sldId="776"/>
            <ac:picMk id="5" creationId="{D6D188AB-B726-D884-5467-984229418CC8}"/>
          </ac:picMkLst>
        </pc:picChg>
        <pc:picChg chg="add del mod ord">
          <ac:chgData name="Chang,Spencer Jordan" userId="47bc148a-f66a-4a29-97b6-6d9f682b338e" providerId="ADAL" clId="{E7FCDBBE-DFF1-46AD-B67B-A177FAF41D00}" dt="2024-10-31T11:42:17.703" v="7703" actId="21"/>
          <ac:picMkLst>
            <pc:docMk/>
            <pc:sldMk cId="30836026" sldId="776"/>
            <ac:picMk id="6" creationId="{33182DEF-7903-080C-3B02-DA478389356B}"/>
          </ac:picMkLst>
        </pc:picChg>
        <pc:picChg chg="add del mod">
          <ac:chgData name="Chang,Spencer Jordan" userId="47bc148a-f66a-4a29-97b6-6d9f682b338e" providerId="ADAL" clId="{E7FCDBBE-DFF1-46AD-B67B-A177FAF41D00}" dt="2024-10-31T11:53:16.164" v="7891" actId="478"/>
          <ac:picMkLst>
            <pc:docMk/>
            <pc:sldMk cId="30836026" sldId="776"/>
            <ac:picMk id="8" creationId="{33182DEF-7903-080C-3B02-DA478389356B}"/>
          </ac:picMkLst>
        </pc:picChg>
        <pc:picChg chg="add mod">
          <ac:chgData name="Chang,Spencer Jordan" userId="47bc148a-f66a-4a29-97b6-6d9f682b338e" providerId="ADAL" clId="{E7FCDBBE-DFF1-46AD-B67B-A177FAF41D00}" dt="2024-10-31T11:53:40.186" v="7898" actId="1076"/>
          <ac:picMkLst>
            <pc:docMk/>
            <pc:sldMk cId="30836026" sldId="776"/>
            <ac:picMk id="15" creationId="{6EF9A4E0-FD9F-6E1F-4CC2-B9AB0A5F14DA}"/>
          </ac:picMkLst>
        </pc:picChg>
      </pc:sldChg>
      <pc:sldChg chg="addSp modSp add mod">
        <pc:chgData name="Chang,Spencer Jordan" userId="47bc148a-f66a-4a29-97b6-6d9f682b338e" providerId="ADAL" clId="{E7FCDBBE-DFF1-46AD-B67B-A177FAF41D00}" dt="2024-11-01T10:38:05.824" v="8390" actId="1076"/>
        <pc:sldMkLst>
          <pc:docMk/>
          <pc:sldMk cId="311067252" sldId="777"/>
        </pc:sldMkLst>
        <pc:spChg chg="mod">
          <ac:chgData name="Chang,Spencer Jordan" userId="47bc148a-f66a-4a29-97b6-6d9f682b338e" providerId="ADAL" clId="{E7FCDBBE-DFF1-46AD-B67B-A177FAF41D00}" dt="2024-11-01T10:38:01.597" v="8388" actId="1076"/>
          <ac:spMkLst>
            <pc:docMk/>
            <pc:sldMk cId="311067252" sldId="777"/>
            <ac:spMk id="4" creationId="{D46CB022-8D78-D2A1-7EF7-8CA2A3DB4790}"/>
          </ac:spMkLst>
        </pc:spChg>
        <pc:spChg chg="mod">
          <ac:chgData name="Chang,Spencer Jordan" userId="47bc148a-f66a-4a29-97b6-6d9f682b338e" providerId="ADAL" clId="{E7FCDBBE-DFF1-46AD-B67B-A177FAF41D00}" dt="2024-11-01T10:38:01.597" v="8388" actId="1076"/>
          <ac:spMkLst>
            <pc:docMk/>
            <pc:sldMk cId="311067252" sldId="777"/>
            <ac:spMk id="5" creationId="{5DBD8F94-EECB-F62B-A36B-A908EB11A351}"/>
          </ac:spMkLst>
        </pc:spChg>
        <pc:picChg chg="add mod">
          <ac:chgData name="Chang,Spencer Jordan" userId="47bc148a-f66a-4a29-97b6-6d9f682b338e" providerId="ADAL" clId="{E7FCDBBE-DFF1-46AD-B67B-A177FAF41D00}" dt="2024-11-01T10:38:05.824" v="8390" actId="1076"/>
          <ac:picMkLst>
            <pc:docMk/>
            <pc:sldMk cId="311067252" sldId="777"/>
            <ac:picMk id="6" creationId="{B725179E-2A7C-A7B4-C279-703C13A869CF}"/>
          </ac:picMkLst>
        </pc:picChg>
      </pc:sldChg>
      <pc:sldChg chg="addSp delSp modSp new del mod modClrScheme chgLayout">
        <pc:chgData name="Chang,Spencer Jordan" userId="47bc148a-f66a-4a29-97b6-6d9f682b338e" providerId="ADAL" clId="{E7FCDBBE-DFF1-46AD-B67B-A177FAF41D00}" dt="2024-11-01T10:39:55.151" v="8421" actId="47"/>
        <pc:sldMkLst>
          <pc:docMk/>
          <pc:sldMk cId="3606419847" sldId="778"/>
        </pc:sldMkLst>
        <pc:spChg chg="del mod ord">
          <ac:chgData name="Chang,Spencer Jordan" userId="47bc148a-f66a-4a29-97b6-6d9f682b338e" providerId="ADAL" clId="{E7FCDBBE-DFF1-46AD-B67B-A177FAF41D00}" dt="2024-10-16T11:09:40.287" v="1421" actId="700"/>
          <ac:spMkLst>
            <pc:docMk/>
            <pc:sldMk cId="3606419847" sldId="778"/>
            <ac:spMk id="2" creationId="{E40E57A6-893D-1141-C855-B2E4D3052C7E}"/>
          </ac:spMkLst>
        </pc:spChg>
        <pc:spChg chg="del mod ord">
          <ac:chgData name="Chang,Spencer Jordan" userId="47bc148a-f66a-4a29-97b6-6d9f682b338e" providerId="ADAL" clId="{E7FCDBBE-DFF1-46AD-B67B-A177FAF41D00}" dt="2024-10-16T11:09:40.287" v="1421" actId="700"/>
          <ac:spMkLst>
            <pc:docMk/>
            <pc:sldMk cId="3606419847" sldId="778"/>
            <ac:spMk id="3" creationId="{823CEB9E-B505-36AA-9E69-F38113DC65DF}"/>
          </ac:spMkLst>
        </pc:spChg>
        <pc:spChg chg="add mod ord">
          <ac:chgData name="Chang,Spencer Jordan" userId="47bc148a-f66a-4a29-97b6-6d9f682b338e" providerId="ADAL" clId="{E7FCDBBE-DFF1-46AD-B67B-A177FAF41D00}" dt="2024-10-16T11:09:47.346" v="1429" actId="20577"/>
          <ac:spMkLst>
            <pc:docMk/>
            <pc:sldMk cId="3606419847" sldId="778"/>
            <ac:spMk id="4" creationId="{81FEFEAF-0555-42EB-D498-B61D04D406A5}"/>
          </ac:spMkLst>
        </pc:spChg>
        <pc:spChg chg="add mod ord">
          <ac:chgData name="Chang,Spencer Jordan" userId="47bc148a-f66a-4a29-97b6-6d9f682b338e" providerId="ADAL" clId="{E7FCDBBE-DFF1-46AD-B67B-A177FAF41D00}" dt="2024-10-16T11:10:00.285" v="1498" actId="20577"/>
          <ac:spMkLst>
            <pc:docMk/>
            <pc:sldMk cId="3606419847" sldId="778"/>
            <ac:spMk id="5" creationId="{84FBDACC-4932-FE19-A395-FEAF1441A518}"/>
          </ac:spMkLst>
        </pc:spChg>
      </pc:sldChg>
      <pc:sldChg chg="modSp new del mod">
        <pc:chgData name="Chang,Spencer Jordan" userId="47bc148a-f66a-4a29-97b6-6d9f682b338e" providerId="ADAL" clId="{E7FCDBBE-DFF1-46AD-B67B-A177FAF41D00}" dt="2024-10-30T18:23:31.573" v="7238" actId="47"/>
        <pc:sldMkLst>
          <pc:docMk/>
          <pc:sldMk cId="2197746221" sldId="779"/>
        </pc:sldMkLst>
        <pc:spChg chg="mod">
          <ac:chgData name="Chang,Spencer Jordan" userId="47bc148a-f66a-4a29-97b6-6d9f682b338e" providerId="ADAL" clId="{E7FCDBBE-DFF1-46AD-B67B-A177FAF41D00}" dt="2024-10-16T11:23:32.046" v="1685" actId="20577"/>
          <ac:spMkLst>
            <pc:docMk/>
            <pc:sldMk cId="2197746221" sldId="779"/>
            <ac:spMk id="2" creationId="{4630CF24-E6E0-8922-DCD6-DE6557955D20}"/>
          </ac:spMkLst>
        </pc:spChg>
      </pc:sldChg>
      <pc:sldChg chg="delSp new mod modClrScheme chgLayout">
        <pc:chgData name="Chang,Spencer Jordan" userId="47bc148a-f66a-4a29-97b6-6d9f682b338e" providerId="ADAL" clId="{E7FCDBBE-DFF1-46AD-B67B-A177FAF41D00}" dt="2024-10-16T11:10:12.344" v="1500" actId="700"/>
        <pc:sldMkLst>
          <pc:docMk/>
          <pc:sldMk cId="1872579876" sldId="780"/>
        </pc:sldMkLst>
        <pc:spChg chg="del">
          <ac:chgData name="Chang,Spencer Jordan" userId="47bc148a-f66a-4a29-97b6-6d9f682b338e" providerId="ADAL" clId="{E7FCDBBE-DFF1-46AD-B67B-A177FAF41D00}" dt="2024-10-16T11:10:12.344" v="1500" actId="700"/>
          <ac:spMkLst>
            <pc:docMk/>
            <pc:sldMk cId="1872579876" sldId="780"/>
            <ac:spMk id="2" creationId="{AB3E0B94-71F3-4DA8-451F-774948A45EAC}"/>
          </ac:spMkLst>
        </pc:spChg>
        <pc:spChg chg="del">
          <ac:chgData name="Chang,Spencer Jordan" userId="47bc148a-f66a-4a29-97b6-6d9f682b338e" providerId="ADAL" clId="{E7FCDBBE-DFF1-46AD-B67B-A177FAF41D00}" dt="2024-10-16T11:10:12.344" v="1500" actId="700"/>
          <ac:spMkLst>
            <pc:docMk/>
            <pc:sldMk cId="1872579876" sldId="780"/>
            <ac:spMk id="3" creationId="{DBCA2C0A-9C34-86FA-D806-A2B304C7FDD7}"/>
          </ac:spMkLst>
        </pc:spChg>
      </pc:sldChg>
      <pc:sldChg chg="addSp delSp modSp new mod modClrScheme chgLayout">
        <pc:chgData name="Chang,Spencer Jordan" userId="47bc148a-f66a-4a29-97b6-6d9f682b338e" providerId="ADAL" clId="{E7FCDBBE-DFF1-46AD-B67B-A177FAF41D00}" dt="2024-11-01T10:39:02.955" v="8398" actId="14100"/>
        <pc:sldMkLst>
          <pc:docMk/>
          <pc:sldMk cId="1138100492" sldId="781"/>
        </pc:sldMkLst>
        <pc:spChg chg="del mod ord">
          <ac:chgData name="Chang,Spencer Jordan" userId="47bc148a-f66a-4a29-97b6-6d9f682b338e" providerId="ADAL" clId="{E7FCDBBE-DFF1-46AD-B67B-A177FAF41D00}" dt="2024-10-16T11:23:39.567" v="1687" actId="700"/>
          <ac:spMkLst>
            <pc:docMk/>
            <pc:sldMk cId="1138100492" sldId="781"/>
            <ac:spMk id="2" creationId="{B8C9C637-AE57-CEE1-9E48-6BC07150BA98}"/>
          </ac:spMkLst>
        </pc:spChg>
        <pc:spChg chg="del mod ord">
          <ac:chgData name="Chang,Spencer Jordan" userId="47bc148a-f66a-4a29-97b6-6d9f682b338e" providerId="ADAL" clId="{E7FCDBBE-DFF1-46AD-B67B-A177FAF41D00}" dt="2024-10-16T11:23:39.567" v="1687" actId="700"/>
          <ac:spMkLst>
            <pc:docMk/>
            <pc:sldMk cId="1138100492" sldId="781"/>
            <ac:spMk id="3" creationId="{3D3BF50D-2FCF-97E5-A055-1204C9F7DE30}"/>
          </ac:spMkLst>
        </pc:spChg>
        <pc:spChg chg="add mod ord">
          <ac:chgData name="Chang,Spencer Jordan" userId="47bc148a-f66a-4a29-97b6-6d9f682b338e" providerId="ADAL" clId="{E7FCDBBE-DFF1-46AD-B67B-A177FAF41D00}" dt="2024-11-01T10:39:00.997" v="8397" actId="14100"/>
          <ac:spMkLst>
            <pc:docMk/>
            <pc:sldMk cId="1138100492" sldId="781"/>
            <ac:spMk id="4" creationId="{DFE6929B-2CB5-BCA6-E18B-5B3977F06894}"/>
          </ac:spMkLst>
        </pc:spChg>
        <pc:spChg chg="add mod ord">
          <ac:chgData name="Chang,Spencer Jordan" userId="47bc148a-f66a-4a29-97b6-6d9f682b338e" providerId="ADAL" clId="{E7FCDBBE-DFF1-46AD-B67B-A177FAF41D00}" dt="2024-11-01T10:39:02.955" v="8398" actId="14100"/>
          <ac:spMkLst>
            <pc:docMk/>
            <pc:sldMk cId="1138100492" sldId="781"/>
            <ac:spMk id="5" creationId="{DFA799E3-C271-0D6D-F44A-A4F2CA954646}"/>
          </ac:spMkLst>
        </pc:spChg>
      </pc:sldChg>
      <pc:sldChg chg="addSp delSp modSp new mod ord modAnim modNotesTx">
        <pc:chgData name="Chang,Spencer Jordan" userId="47bc148a-f66a-4a29-97b6-6d9f682b338e" providerId="ADAL" clId="{E7FCDBBE-DFF1-46AD-B67B-A177FAF41D00}" dt="2024-11-04T12:08:05.450" v="8790" actId="20577"/>
        <pc:sldMkLst>
          <pc:docMk/>
          <pc:sldMk cId="3074288882" sldId="782"/>
        </pc:sldMkLst>
        <pc:spChg chg="mod">
          <ac:chgData name="Chang,Spencer Jordan" userId="47bc148a-f66a-4a29-97b6-6d9f682b338e" providerId="ADAL" clId="{E7FCDBBE-DFF1-46AD-B67B-A177FAF41D00}" dt="2024-11-04T12:08:05.450" v="8790" actId="20577"/>
          <ac:spMkLst>
            <pc:docMk/>
            <pc:sldMk cId="3074288882" sldId="782"/>
            <ac:spMk id="2" creationId="{8C4D4131-6315-72FB-24FD-97433A04666E}"/>
          </ac:spMkLst>
        </pc:spChg>
        <pc:spChg chg="del">
          <ac:chgData name="Chang,Spencer Jordan" userId="47bc148a-f66a-4a29-97b6-6d9f682b338e" providerId="ADAL" clId="{E7FCDBBE-DFF1-46AD-B67B-A177FAF41D00}" dt="2024-10-23T10:55:52.535" v="1914"/>
          <ac:spMkLst>
            <pc:docMk/>
            <pc:sldMk cId="3074288882" sldId="782"/>
            <ac:spMk id="3" creationId="{CFD91E86-9B99-4A4C-46D4-CA9930C21DE6}"/>
          </ac:spMkLst>
        </pc:spChg>
        <pc:spChg chg="add del mod">
          <ac:chgData name="Chang,Spencer Jordan" userId="47bc148a-f66a-4a29-97b6-6d9f682b338e" providerId="ADAL" clId="{E7FCDBBE-DFF1-46AD-B67B-A177FAF41D00}" dt="2024-10-23T11:30:13.707" v="2405"/>
          <ac:spMkLst>
            <pc:docMk/>
            <pc:sldMk cId="3074288882" sldId="782"/>
            <ac:spMk id="4" creationId="{81694FB3-3229-598E-E03C-CC323DF83665}"/>
          </ac:spMkLst>
        </pc:spChg>
        <pc:spChg chg="add del mod">
          <ac:chgData name="Chang,Spencer Jordan" userId="47bc148a-f66a-4a29-97b6-6d9f682b338e" providerId="ADAL" clId="{E7FCDBBE-DFF1-46AD-B67B-A177FAF41D00}" dt="2024-11-04T12:06:12.573" v="8715" actId="478"/>
          <ac:spMkLst>
            <pc:docMk/>
            <pc:sldMk cId="3074288882" sldId="782"/>
            <ac:spMk id="6" creationId="{609986D7-8A3D-57D8-0CAC-76B733B10E43}"/>
          </ac:spMkLst>
        </pc:spChg>
        <pc:spChg chg="add mod">
          <ac:chgData name="Chang,Spencer Jordan" userId="47bc148a-f66a-4a29-97b6-6d9f682b338e" providerId="ADAL" clId="{E7FCDBBE-DFF1-46AD-B67B-A177FAF41D00}" dt="2024-11-04T12:07:31.390" v="8770" actId="1076"/>
          <ac:spMkLst>
            <pc:docMk/>
            <pc:sldMk cId="3074288882" sldId="782"/>
            <ac:spMk id="7" creationId="{C75E3394-B596-5AFB-5DDC-03293FCB4DF2}"/>
          </ac:spMkLst>
        </pc:spChg>
        <pc:spChg chg="add mod">
          <ac:chgData name="Chang,Spencer Jordan" userId="47bc148a-f66a-4a29-97b6-6d9f682b338e" providerId="ADAL" clId="{E7FCDBBE-DFF1-46AD-B67B-A177FAF41D00}" dt="2024-11-04T12:07:34.676" v="8779" actId="20577"/>
          <ac:spMkLst>
            <pc:docMk/>
            <pc:sldMk cId="3074288882" sldId="782"/>
            <ac:spMk id="8" creationId="{CAE31AC5-EF6C-0340-FEF5-F51AED49254B}"/>
          </ac:spMkLst>
        </pc:spChg>
        <pc:picChg chg="add mod">
          <ac:chgData name="Chang,Spencer Jordan" userId="47bc148a-f66a-4a29-97b6-6d9f682b338e" providerId="ADAL" clId="{E7FCDBBE-DFF1-46AD-B67B-A177FAF41D00}" dt="2024-11-04T12:07:20.050" v="8766" actId="1076"/>
          <ac:picMkLst>
            <pc:docMk/>
            <pc:sldMk cId="3074288882" sldId="782"/>
            <ac:picMk id="4" creationId="{42D0F34D-150A-F665-7306-B49AAA684268}"/>
          </ac:picMkLst>
        </pc:picChg>
        <pc:picChg chg="add mod">
          <ac:chgData name="Chang,Spencer Jordan" userId="47bc148a-f66a-4a29-97b6-6d9f682b338e" providerId="ADAL" clId="{E7FCDBBE-DFF1-46AD-B67B-A177FAF41D00}" dt="2024-11-04T12:06:43.938" v="8759" actId="1076"/>
          <ac:picMkLst>
            <pc:docMk/>
            <pc:sldMk cId="3074288882" sldId="782"/>
            <ac:picMk id="5" creationId="{C919799B-23AF-A57B-5ED7-6B6ED171114E}"/>
          </ac:picMkLst>
        </pc:picChg>
        <pc:picChg chg="add del mod">
          <ac:chgData name="Chang,Spencer Jordan" userId="47bc148a-f66a-4a29-97b6-6d9f682b338e" providerId="ADAL" clId="{E7FCDBBE-DFF1-46AD-B67B-A177FAF41D00}" dt="2024-10-23T11:14:27.053" v="2366" actId="21"/>
          <ac:picMkLst>
            <pc:docMk/>
            <pc:sldMk cId="3074288882" sldId="782"/>
            <ac:picMk id="1026" creationId="{1E8B711D-6DE3-281A-159A-3D670770F9B0}"/>
          </ac:picMkLst>
        </pc:picChg>
        <pc:picChg chg="add del mod">
          <ac:chgData name="Chang,Spencer Jordan" userId="47bc148a-f66a-4a29-97b6-6d9f682b338e" providerId="ADAL" clId="{E7FCDBBE-DFF1-46AD-B67B-A177FAF41D00}" dt="2024-10-23T11:30:15.214" v="2406" actId="478"/>
          <ac:picMkLst>
            <pc:docMk/>
            <pc:sldMk cId="3074288882" sldId="782"/>
            <ac:picMk id="1028" creationId="{81868E1F-A9E0-0354-61BC-F6C0973E71BE}"/>
          </ac:picMkLst>
        </pc:picChg>
        <pc:picChg chg="add del mod">
          <ac:chgData name="Chang,Spencer Jordan" userId="47bc148a-f66a-4a29-97b6-6d9f682b338e" providerId="ADAL" clId="{E7FCDBBE-DFF1-46AD-B67B-A177FAF41D00}" dt="2024-11-04T12:06:12.573" v="8715" actId="478"/>
          <ac:picMkLst>
            <pc:docMk/>
            <pc:sldMk cId="3074288882" sldId="782"/>
            <ac:picMk id="1030" creationId="{2BDC805D-71EC-FB33-25BD-0935F80F39DA}"/>
          </ac:picMkLst>
        </pc:picChg>
        <pc:picChg chg="add del mod">
          <ac:chgData name="Chang,Spencer Jordan" userId="47bc148a-f66a-4a29-97b6-6d9f682b338e" providerId="ADAL" clId="{E7FCDBBE-DFF1-46AD-B67B-A177FAF41D00}" dt="2024-11-04T12:06:12.573" v="8715" actId="478"/>
          <ac:picMkLst>
            <pc:docMk/>
            <pc:sldMk cId="3074288882" sldId="782"/>
            <ac:picMk id="1032" creationId="{7414D73D-AC4B-C3EA-CA85-953439516E32}"/>
          </ac:picMkLst>
        </pc:picChg>
      </pc:sldChg>
      <pc:sldChg chg="modSp new del mod">
        <pc:chgData name="Chang,Spencer Jordan" userId="47bc148a-f66a-4a29-97b6-6d9f682b338e" providerId="ADAL" clId="{E7FCDBBE-DFF1-46AD-B67B-A177FAF41D00}" dt="2024-10-23T11:05:34.772" v="1951" actId="47"/>
        <pc:sldMkLst>
          <pc:docMk/>
          <pc:sldMk cId="1123874652" sldId="783"/>
        </pc:sldMkLst>
        <pc:spChg chg="mod">
          <ac:chgData name="Chang,Spencer Jordan" userId="47bc148a-f66a-4a29-97b6-6d9f682b338e" providerId="ADAL" clId="{E7FCDBBE-DFF1-46AD-B67B-A177FAF41D00}" dt="2024-10-23T10:58:16.054" v="1944" actId="20577"/>
          <ac:spMkLst>
            <pc:docMk/>
            <pc:sldMk cId="1123874652" sldId="783"/>
            <ac:spMk id="2" creationId="{AA3D17AD-87EC-DB47-D6CA-159A9101E1A0}"/>
          </ac:spMkLst>
        </pc:spChg>
      </pc:sldChg>
      <pc:sldChg chg="new del">
        <pc:chgData name="Chang,Spencer Jordan" userId="47bc148a-f66a-4a29-97b6-6d9f682b338e" providerId="ADAL" clId="{E7FCDBBE-DFF1-46AD-B67B-A177FAF41D00}" dt="2024-10-23T11:40:24.684" v="2896" actId="47"/>
        <pc:sldMkLst>
          <pc:docMk/>
          <pc:sldMk cId="3380962126" sldId="784"/>
        </pc:sldMkLst>
      </pc:sldChg>
      <pc:sldChg chg="new del">
        <pc:chgData name="Chang,Spencer Jordan" userId="47bc148a-f66a-4a29-97b6-6d9f682b338e" providerId="ADAL" clId="{E7FCDBBE-DFF1-46AD-B67B-A177FAF41D00}" dt="2024-10-23T11:05:28.631" v="1950" actId="47"/>
        <pc:sldMkLst>
          <pc:docMk/>
          <pc:sldMk cId="448756338" sldId="785"/>
        </pc:sldMkLst>
      </pc:sldChg>
      <pc:sldChg chg="addSp delSp modSp add mod ord modClrScheme chgLayout modNotesTx">
        <pc:chgData name="Chang,Spencer Jordan" userId="47bc148a-f66a-4a29-97b6-6d9f682b338e" providerId="ADAL" clId="{E7FCDBBE-DFF1-46AD-B67B-A177FAF41D00}" dt="2024-10-29T10:43:42.375" v="6988" actId="20577"/>
        <pc:sldMkLst>
          <pc:docMk/>
          <pc:sldMk cId="1136418760" sldId="786"/>
        </pc:sldMkLst>
        <pc:spChg chg="add del mod ord">
          <ac:chgData name="Chang,Spencer Jordan" userId="47bc148a-f66a-4a29-97b6-6d9f682b338e" providerId="ADAL" clId="{E7FCDBBE-DFF1-46AD-B67B-A177FAF41D00}" dt="2024-10-28T13:12:04.320" v="6470"/>
          <ac:spMkLst>
            <pc:docMk/>
            <pc:sldMk cId="1136418760" sldId="786"/>
            <ac:spMk id="2" creationId="{5966BDDD-71DA-618A-78D3-31ECB0940249}"/>
          </ac:spMkLst>
        </pc:spChg>
        <pc:spChg chg="add del mod ord">
          <ac:chgData name="Chang,Spencer Jordan" userId="47bc148a-f66a-4a29-97b6-6d9f682b338e" providerId="ADAL" clId="{E7FCDBBE-DFF1-46AD-B67B-A177FAF41D00}" dt="2024-10-24T11:58:35.594" v="4463" actId="22"/>
          <ac:spMkLst>
            <pc:docMk/>
            <pc:sldMk cId="1136418760" sldId="786"/>
            <ac:spMk id="3" creationId="{C7EF73FA-4EC6-7FD3-C479-9B1092951475}"/>
          </ac:spMkLst>
        </pc:spChg>
        <pc:spChg chg="mod ord">
          <ac:chgData name="Chang,Spencer Jordan" userId="47bc148a-f66a-4a29-97b6-6d9f682b338e" providerId="ADAL" clId="{E7FCDBBE-DFF1-46AD-B67B-A177FAF41D00}" dt="2024-10-28T13:14:45.309" v="6516" actId="20577"/>
          <ac:spMkLst>
            <pc:docMk/>
            <pc:sldMk cId="1136418760" sldId="786"/>
            <ac:spMk id="4" creationId="{952BC17A-6144-19E9-C89B-57571CEFBAEF}"/>
          </ac:spMkLst>
        </pc:spChg>
        <pc:spChg chg="add del mod">
          <ac:chgData name="Chang,Spencer Jordan" userId="47bc148a-f66a-4a29-97b6-6d9f682b338e" providerId="ADAL" clId="{E7FCDBBE-DFF1-46AD-B67B-A177FAF41D00}" dt="2024-10-25T11:45:11.323" v="4924" actId="22"/>
          <ac:spMkLst>
            <pc:docMk/>
            <pc:sldMk cId="1136418760" sldId="786"/>
            <ac:spMk id="5" creationId="{0F4E6FF1-1DBF-18C4-CC01-064C773ED80B}"/>
          </ac:spMkLst>
        </pc:spChg>
        <pc:spChg chg="del mod ord">
          <ac:chgData name="Chang,Spencer Jordan" userId="47bc148a-f66a-4a29-97b6-6d9f682b338e" providerId="ADAL" clId="{E7FCDBBE-DFF1-46AD-B67B-A177FAF41D00}" dt="2024-10-24T11:58:34.686" v="4462" actId="700"/>
          <ac:spMkLst>
            <pc:docMk/>
            <pc:sldMk cId="1136418760" sldId="786"/>
            <ac:spMk id="5" creationId="{64584094-682F-6CD8-8BC3-35D2AFE038BC}"/>
          </ac:spMkLst>
        </pc:spChg>
        <pc:spChg chg="add del">
          <ac:chgData name="Chang,Spencer Jordan" userId="47bc148a-f66a-4a29-97b6-6d9f682b338e" providerId="ADAL" clId="{E7FCDBBE-DFF1-46AD-B67B-A177FAF41D00}" dt="2024-10-28T13:12:53.248" v="6482" actId="22"/>
          <ac:spMkLst>
            <pc:docMk/>
            <pc:sldMk cId="1136418760" sldId="786"/>
            <ac:spMk id="6" creationId="{3AB5FBD1-22A3-5B74-EA50-16D09F110B79}"/>
          </ac:spMkLst>
        </pc:spChg>
        <pc:spChg chg="add mod">
          <ac:chgData name="Chang,Spencer Jordan" userId="47bc148a-f66a-4a29-97b6-6d9f682b338e" providerId="ADAL" clId="{E7FCDBBE-DFF1-46AD-B67B-A177FAF41D00}" dt="2024-10-28T13:13:09.847" v="6484"/>
          <ac:spMkLst>
            <pc:docMk/>
            <pc:sldMk cId="1136418760" sldId="786"/>
            <ac:spMk id="7" creationId="{F3E591A5-16F8-9B61-853B-C48EAE9457F7}"/>
          </ac:spMkLst>
        </pc:spChg>
        <pc:spChg chg="add mod">
          <ac:chgData name="Chang,Spencer Jordan" userId="47bc148a-f66a-4a29-97b6-6d9f682b338e" providerId="ADAL" clId="{E7FCDBBE-DFF1-46AD-B67B-A177FAF41D00}" dt="2024-10-29T10:43:42.375" v="6988" actId="20577"/>
          <ac:spMkLst>
            <pc:docMk/>
            <pc:sldMk cId="1136418760" sldId="786"/>
            <ac:spMk id="10" creationId="{BE1AAA46-5A8D-116F-B8AD-814B8D0082C4}"/>
          </ac:spMkLst>
        </pc:spChg>
        <pc:picChg chg="add del mod modCrop">
          <ac:chgData name="Chang,Spencer Jordan" userId="47bc148a-f66a-4a29-97b6-6d9f682b338e" providerId="ADAL" clId="{E7FCDBBE-DFF1-46AD-B67B-A177FAF41D00}" dt="2024-10-28T13:14:29.119" v="6501" actId="478"/>
          <ac:picMkLst>
            <pc:docMk/>
            <pc:sldMk cId="1136418760" sldId="786"/>
            <ac:picMk id="3" creationId="{2643E15A-65D1-A42C-A0C3-FA679B7644D7}"/>
          </ac:picMkLst>
        </pc:picChg>
        <pc:picChg chg="add del mod ord">
          <ac:chgData name="Chang,Spencer Jordan" userId="47bc148a-f66a-4a29-97b6-6d9f682b338e" providerId="ADAL" clId="{E7FCDBBE-DFF1-46AD-B67B-A177FAF41D00}" dt="2024-10-25T11:44:58.207" v="4923" actId="478"/>
          <ac:picMkLst>
            <pc:docMk/>
            <pc:sldMk cId="1136418760" sldId="786"/>
            <ac:picMk id="7" creationId="{13C6812F-E07C-D682-8106-16B9D5EF913B}"/>
          </ac:picMkLst>
        </pc:picChg>
        <pc:picChg chg="add mod ord modCrop">
          <ac:chgData name="Chang,Spencer Jordan" userId="47bc148a-f66a-4a29-97b6-6d9f682b338e" providerId="ADAL" clId="{E7FCDBBE-DFF1-46AD-B67B-A177FAF41D00}" dt="2024-10-28T13:14:42.802" v="6508" actId="14100"/>
          <ac:picMkLst>
            <pc:docMk/>
            <pc:sldMk cId="1136418760" sldId="786"/>
            <ac:picMk id="8" creationId="{30CC3B84-E024-8181-9C25-CA777B0EA6D3}"/>
          </ac:picMkLst>
        </pc:picChg>
        <pc:cxnChg chg="add del">
          <ac:chgData name="Chang,Spencer Jordan" userId="47bc148a-f66a-4a29-97b6-6d9f682b338e" providerId="ADAL" clId="{E7FCDBBE-DFF1-46AD-B67B-A177FAF41D00}" dt="2024-10-25T11:46:00.837" v="4928" actId="21"/>
          <ac:cxnSpMkLst>
            <pc:docMk/>
            <pc:sldMk cId="1136418760" sldId="786"/>
            <ac:cxnSpMk id="10" creationId="{9209A726-9854-B9B5-D216-6F6E5DF0D7AB}"/>
          </ac:cxnSpMkLst>
        </pc:cxnChg>
      </pc:sldChg>
      <pc:sldChg chg="modSp add del mod">
        <pc:chgData name="Chang,Spencer Jordan" userId="47bc148a-f66a-4a29-97b6-6d9f682b338e" providerId="ADAL" clId="{E7FCDBBE-DFF1-46AD-B67B-A177FAF41D00}" dt="2024-10-23T11:06:35.392" v="2006" actId="47"/>
        <pc:sldMkLst>
          <pc:docMk/>
          <pc:sldMk cId="111928098" sldId="787"/>
        </pc:sldMkLst>
        <pc:spChg chg="mod">
          <ac:chgData name="Chang,Spencer Jordan" userId="47bc148a-f66a-4a29-97b6-6d9f682b338e" providerId="ADAL" clId="{E7FCDBBE-DFF1-46AD-B67B-A177FAF41D00}" dt="2024-10-23T11:06:32.219" v="2005" actId="20577"/>
          <ac:spMkLst>
            <pc:docMk/>
            <pc:sldMk cId="111928098" sldId="787"/>
            <ac:spMk id="4" creationId="{952BC17A-6144-19E9-C89B-57571CEFBAEF}"/>
          </ac:spMkLst>
        </pc:spChg>
        <pc:spChg chg="mod">
          <ac:chgData name="Chang,Spencer Jordan" userId="47bc148a-f66a-4a29-97b6-6d9f682b338e" providerId="ADAL" clId="{E7FCDBBE-DFF1-46AD-B67B-A177FAF41D00}" dt="2024-10-23T11:06:20.592" v="1989"/>
          <ac:spMkLst>
            <pc:docMk/>
            <pc:sldMk cId="111928098" sldId="787"/>
            <ac:spMk id="5" creationId="{64584094-682F-6CD8-8BC3-35D2AFE038BC}"/>
          </ac:spMkLst>
        </pc:spChg>
      </pc:sldChg>
      <pc:sldChg chg="addSp delSp modSp add mod modAnim">
        <pc:chgData name="Chang,Spencer Jordan" userId="47bc148a-f66a-4a29-97b6-6d9f682b338e" providerId="ADAL" clId="{E7FCDBBE-DFF1-46AD-B67B-A177FAF41D00}" dt="2024-11-01T11:07:10.446" v="8662"/>
        <pc:sldMkLst>
          <pc:docMk/>
          <pc:sldMk cId="1566816170" sldId="788"/>
        </pc:sldMkLst>
        <pc:spChg chg="mod">
          <ac:chgData name="Chang,Spencer Jordan" userId="47bc148a-f66a-4a29-97b6-6d9f682b338e" providerId="ADAL" clId="{E7FCDBBE-DFF1-46AD-B67B-A177FAF41D00}" dt="2024-10-24T10:41:06.210" v="4113" actId="20577"/>
          <ac:spMkLst>
            <pc:docMk/>
            <pc:sldMk cId="1566816170" sldId="788"/>
            <ac:spMk id="4" creationId="{952BC17A-6144-19E9-C89B-57571CEFBAEF}"/>
          </ac:spMkLst>
        </pc:spChg>
        <pc:spChg chg="mod">
          <ac:chgData name="Chang,Spencer Jordan" userId="47bc148a-f66a-4a29-97b6-6d9f682b338e" providerId="ADAL" clId="{E7FCDBBE-DFF1-46AD-B67B-A177FAF41D00}" dt="2024-10-28T13:04:59.886" v="6352" actId="14100"/>
          <ac:spMkLst>
            <pc:docMk/>
            <pc:sldMk cId="1566816170" sldId="788"/>
            <ac:spMk id="5" creationId="{64584094-682F-6CD8-8BC3-35D2AFE038BC}"/>
          </ac:spMkLst>
        </pc:spChg>
        <pc:spChg chg="add mod">
          <ac:chgData name="Chang,Spencer Jordan" userId="47bc148a-f66a-4a29-97b6-6d9f682b338e" providerId="ADAL" clId="{E7FCDBBE-DFF1-46AD-B67B-A177FAF41D00}" dt="2024-10-28T13:19:21.575" v="6854" actId="14100"/>
          <ac:spMkLst>
            <pc:docMk/>
            <pc:sldMk cId="1566816170" sldId="788"/>
            <ac:spMk id="8" creationId="{F0257565-A014-BD2B-622E-7A41B686697B}"/>
          </ac:spMkLst>
        </pc:spChg>
        <pc:picChg chg="add del mod">
          <ac:chgData name="Chang,Spencer Jordan" userId="47bc148a-f66a-4a29-97b6-6d9f682b338e" providerId="ADAL" clId="{E7FCDBBE-DFF1-46AD-B67B-A177FAF41D00}" dt="2024-10-28T13:04:35.962" v="6343" actId="478"/>
          <ac:picMkLst>
            <pc:docMk/>
            <pc:sldMk cId="1566816170" sldId="788"/>
            <ac:picMk id="3" creationId="{5482E23C-E1E1-A152-418D-997A6E1E55F1}"/>
          </ac:picMkLst>
        </pc:picChg>
        <pc:picChg chg="add mod modCrop">
          <ac:chgData name="Chang,Spencer Jordan" userId="47bc148a-f66a-4a29-97b6-6d9f682b338e" providerId="ADAL" clId="{E7FCDBBE-DFF1-46AD-B67B-A177FAF41D00}" dt="2024-10-28T13:04:57.491" v="6351" actId="1076"/>
          <ac:picMkLst>
            <pc:docMk/>
            <pc:sldMk cId="1566816170" sldId="788"/>
            <ac:picMk id="7" creationId="{0036C992-F9A8-A3F9-F8DE-01BEBA6719D6}"/>
          </ac:picMkLst>
        </pc:picChg>
      </pc:sldChg>
      <pc:sldChg chg="addSp delSp modSp new add del mod modShow">
        <pc:chgData name="Chang,Spencer Jordan" userId="47bc148a-f66a-4a29-97b6-6d9f682b338e" providerId="ADAL" clId="{E7FCDBBE-DFF1-46AD-B67B-A177FAF41D00}" dt="2024-10-31T12:05:14.408" v="8006" actId="47"/>
        <pc:sldMkLst>
          <pc:docMk/>
          <pc:sldMk cId="70871351" sldId="789"/>
        </pc:sldMkLst>
        <pc:spChg chg="mod">
          <ac:chgData name="Chang,Spencer Jordan" userId="47bc148a-f66a-4a29-97b6-6d9f682b338e" providerId="ADAL" clId="{E7FCDBBE-DFF1-46AD-B67B-A177FAF41D00}" dt="2024-10-29T11:33:03.888" v="7137" actId="20577"/>
          <ac:spMkLst>
            <pc:docMk/>
            <pc:sldMk cId="70871351" sldId="789"/>
            <ac:spMk id="2" creationId="{8B8C637E-0EE4-72D2-09D5-77F7689E95F8}"/>
          </ac:spMkLst>
        </pc:spChg>
        <pc:spChg chg="mod">
          <ac:chgData name="Chang,Spencer Jordan" userId="47bc148a-f66a-4a29-97b6-6d9f682b338e" providerId="ADAL" clId="{E7FCDBBE-DFF1-46AD-B67B-A177FAF41D00}" dt="2024-10-31T11:36:06.060" v="7700" actId="20577"/>
          <ac:spMkLst>
            <pc:docMk/>
            <pc:sldMk cId="70871351" sldId="789"/>
            <ac:spMk id="3" creationId="{B699F3D0-DDEA-E92C-2869-3B30A172C622}"/>
          </ac:spMkLst>
        </pc:spChg>
        <pc:spChg chg="add del mod">
          <ac:chgData name="Chang,Spencer Jordan" userId="47bc148a-f66a-4a29-97b6-6d9f682b338e" providerId="ADAL" clId="{E7FCDBBE-DFF1-46AD-B67B-A177FAF41D00}" dt="2024-10-28T12:40:41.007" v="5938" actId="21"/>
          <ac:spMkLst>
            <pc:docMk/>
            <pc:sldMk cId="70871351" sldId="789"/>
            <ac:spMk id="5" creationId="{97E61868-A0E5-EA49-AF26-54718AB1F0D8}"/>
          </ac:spMkLst>
        </pc:spChg>
      </pc:sldChg>
      <pc:sldChg chg="addSp delSp modSp add mod modClrScheme chgLayout">
        <pc:chgData name="Chang,Spencer Jordan" userId="47bc148a-f66a-4a29-97b6-6d9f682b338e" providerId="ADAL" clId="{E7FCDBBE-DFF1-46AD-B67B-A177FAF41D00}" dt="2024-11-01T10:50:39.076" v="8628" actId="1076"/>
        <pc:sldMkLst>
          <pc:docMk/>
          <pc:sldMk cId="377707451" sldId="790"/>
        </pc:sldMkLst>
        <pc:spChg chg="mod">
          <ac:chgData name="Chang,Spencer Jordan" userId="47bc148a-f66a-4a29-97b6-6d9f682b338e" providerId="ADAL" clId="{E7FCDBBE-DFF1-46AD-B67B-A177FAF41D00}" dt="2024-11-01T10:50:39.076" v="8628" actId="1076"/>
          <ac:spMkLst>
            <pc:docMk/>
            <pc:sldMk cId="377707451" sldId="790"/>
            <ac:spMk id="2" creationId="{CFCA23D2-B765-6C38-39DC-7E54CF14B84B}"/>
          </ac:spMkLst>
        </pc:spChg>
        <pc:spChg chg="add del mod ord">
          <ac:chgData name="Chang,Spencer Jordan" userId="47bc148a-f66a-4a29-97b6-6d9f682b338e" providerId="ADAL" clId="{E7FCDBBE-DFF1-46AD-B67B-A177FAF41D00}" dt="2024-10-23T11:15:44.685" v="2396" actId="700"/>
          <ac:spMkLst>
            <pc:docMk/>
            <pc:sldMk cId="377707451" sldId="790"/>
            <ac:spMk id="2" creationId="{DF7EE176-3EEA-12B1-1891-A15D58EA66B4}"/>
          </ac:spMkLst>
        </pc:spChg>
        <pc:spChg chg="add del mod ord">
          <ac:chgData name="Chang,Spencer Jordan" userId="47bc148a-f66a-4a29-97b6-6d9f682b338e" providerId="ADAL" clId="{E7FCDBBE-DFF1-46AD-B67B-A177FAF41D00}" dt="2024-10-23T11:14:57.148" v="2392"/>
          <ac:spMkLst>
            <pc:docMk/>
            <pc:sldMk cId="377707451" sldId="790"/>
            <ac:spMk id="3" creationId="{CB5838CA-4877-4096-9B89-CEE77A6A2675}"/>
          </ac:spMkLst>
        </pc:spChg>
        <pc:spChg chg="mod ord">
          <ac:chgData name="Chang,Spencer Jordan" userId="47bc148a-f66a-4a29-97b6-6d9f682b338e" providerId="ADAL" clId="{E7FCDBBE-DFF1-46AD-B67B-A177FAF41D00}" dt="2024-11-01T10:46:26.549" v="8570" actId="1076"/>
          <ac:spMkLst>
            <pc:docMk/>
            <pc:sldMk cId="377707451" sldId="790"/>
            <ac:spMk id="4" creationId="{81FEFEAF-0555-42EB-D498-B61D04D406A5}"/>
          </ac:spMkLst>
        </pc:spChg>
        <pc:spChg chg="add del mod ord">
          <ac:chgData name="Chang,Spencer Jordan" userId="47bc148a-f66a-4a29-97b6-6d9f682b338e" providerId="ADAL" clId="{E7FCDBBE-DFF1-46AD-B67B-A177FAF41D00}" dt="2024-10-23T11:14:56.347" v="2391" actId="700"/>
          <ac:spMkLst>
            <pc:docMk/>
            <pc:sldMk cId="377707451" sldId="790"/>
            <ac:spMk id="5" creationId="{84FBDACC-4932-FE19-A395-FEAF1441A518}"/>
          </ac:spMkLst>
        </pc:spChg>
        <pc:spChg chg="add del mod">
          <ac:chgData name="Chang,Spencer Jordan" userId="47bc148a-f66a-4a29-97b6-6d9f682b338e" providerId="ADAL" clId="{E7FCDBBE-DFF1-46AD-B67B-A177FAF41D00}" dt="2024-10-23T11:15:44.685" v="2396" actId="700"/>
          <ac:spMkLst>
            <pc:docMk/>
            <pc:sldMk cId="377707451" sldId="790"/>
            <ac:spMk id="7" creationId="{FC0B96B9-53FE-B866-46D2-DEC9684C98A1}"/>
          </ac:spMkLst>
        </pc:spChg>
        <pc:spChg chg="add mod ord">
          <ac:chgData name="Chang,Spencer Jordan" userId="47bc148a-f66a-4a29-97b6-6d9f682b338e" providerId="ADAL" clId="{E7FCDBBE-DFF1-46AD-B67B-A177FAF41D00}" dt="2024-10-23T11:15:44.685" v="2396" actId="700"/>
          <ac:spMkLst>
            <pc:docMk/>
            <pc:sldMk cId="377707451" sldId="790"/>
            <ac:spMk id="8" creationId="{D6172B67-2FEE-24D1-15FF-54CC90C5BE38}"/>
          </ac:spMkLst>
        </pc:spChg>
        <pc:spChg chg="mod">
          <ac:chgData name="Chang,Spencer Jordan" userId="47bc148a-f66a-4a29-97b6-6d9f682b338e" providerId="ADAL" clId="{E7FCDBBE-DFF1-46AD-B67B-A177FAF41D00}" dt="2024-11-01T10:50:39.076" v="8628" actId="1076"/>
          <ac:spMkLst>
            <pc:docMk/>
            <pc:sldMk cId="377707451" sldId="790"/>
            <ac:spMk id="11" creationId="{2A23A779-A4B5-2571-C6ED-42F00A274BA7}"/>
          </ac:spMkLst>
        </pc:spChg>
        <pc:picChg chg="mod">
          <ac:chgData name="Chang,Spencer Jordan" userId="47bc148a-f66a-4a29-97b6-6d9f682b338e" providerId="ADAL" clId="{E7FCDBBE-DFF1-46AD-B67B-A177FAF41D00}" dt="2024-11-01T10:50:39.076" v="8628" actId="1076"/>
          <ac:picMkLst>
            <pc:docMk/>
            <pc:sldMk cId="377707451" sldId="790"/>
            <ac:picMk id="3" creationId="{1AEE7CF8-B96F-9B85-ABC2-42C89205B237}"/>
          </ac:picMkLst>
        </pc:picChg>
        <pc:picChg chg="mod">
          <ac:chgData name="Chang,Spencer Jordan" userId="47bc148a-f66a-4a29-97b6-6d9f682b338e" providerId="ADAL" clId="{E7FCDBBE-DFF1-46AD-B67B-A177FAF41D00}" dt="2024-11-01T10:50:39.076" v="8628" actId="1076"/>
          <ac:picMkLst>
            <pc:docMk/>
            <pc:sldMk cId="377707451" sldId="790"/>
            <ac:picMk id="5" creationId="{8F434C23-55C0-E467-52F6-81B726811011}"/>
          </ac:picMkLst>
        </pc:picChg>
        <pc:picChg chg="mod">
          <ac:chgData name="Chang,Spencer Jordan" userId="47bc148a-f66a-4a29-97b6-6d9f682b338e" providerId="ADAL" clId="{E7FCDBBE-DFF1-46AD-B67B-A177FAF41D00}" dt="2024-11-01T10:50:39.076" v="8628" actId="1076"/>
          <ac:picMkLst>
            <pc:docMk/>
            <pc:sldMk cId="377707451" sldId="790"/>
            <ac:picMk id="6" creationId="{4561AA29-5DC6-01C6-3B7A-41624FD86CCD}"/>
          </ac:picMkLst>
        </pc:picChg>
        <pc:picChg chg="add del mod">
          <ac:chgData name="Chang,Spencer Jordan" userId="47bc148a-f66a-4a29-97b6-6d9f682b338e" providerId="ADAL" clId="{E7FCDBBE-DFF1-46AD-B67B-A177FAF41D00}" dt="2024-10-23T11:15:41.478" v="2395" actId="21"/>
          <ac:picMkLst>
            <pc:docMk/>
            <pc:sldMk cId="377707451" sldId="790"/>
            <ac:picMk id="6" creationId="{B725179E-2A7C-A7B4-C279-703C13A869CF}"/>
          </ac:picMkLst>
        </pc:picChg>
        <pc:picChg chg="mod">
          <ac:chgData name="Chang,Spencer Jordan" userId="47bc148a-f66a-4a29-97b6-6d9f682b338e" providerId="ADAL" clId="{E7FCDBBE-DFF1-46AD-B67B-A177FAF41D00}" dt="2024-11-01T10:50:39.076" v="8628" actId="1076"/>
          <ac:picMkLst>
            <pc:docMk/>
            <pc:sldMk cId="377707451" sldId="790"/>
            <ac:picMk id="7" creationId="{B9B12486-F5B3-BE01-CB2E-0224B62A4744}"/>
          </ac:picMkLst>
        </pc:picChg>
        <pc:picChg chg="mod">
          <ac:chgData name="Chang,Spencer Jordan" userId="47bc148a-f66a-4a29-97b6-6d9f682b338e" providerId="ADAL" clId="{E7FCDBBE-DFF1-46AD-B67B-A177FAF41D00}" dt="2024-11-01T10:50:39.076" v="8628" actId="1076"/>
          <ac:picMkLst>
            <pc:docMk/>
            <pc:sldMk cId="377707451" sldId="790"/>
            <ac:picMk id="9" creationId="{4C75F5C3-A2B4-103C-538D-420AE757AEDD}"/>
          </ac:picMkLst>
        </pc:picChg>
        <pc:picChg chg="add mod">
          <ac:chgData name="Chang,Spencer Jordan" userId="47bc148a-f66a-4a29-97b6-6d9f682b338e" providerId="ADAL" clId="{E7FCDBBE-DFF1-46AD-B67B-A177FAF41D00}" dt="2024-10-23T11:14:53.594" v="2390"/>
          <ac:picMkLst>
            <pc:docMk/>
            <pc:sldMk cId="377707451" sldId="790"/>
            <ac:picMk id="1026" creationId="{1E8B711D-6DE3-281A-159A-3D670770F9B0}"/>
          </ac:picMkLst>
        </pc:picChg>
      </pc:sldChg>
      <pc:sldChg chg="addSp delSp modSp add mod modNotesTx">
        <pc:chgData name="Chang,Spencer Jordan" userId="47bc148a-f66a-4a29-97b6-6d9f682b338e" providerId="ADAL" clId="{E7FCDBBE-DFF1-46AD-B67B-A177FAF41D00}" dt="2024-10-28T13:01:35.705" v="6333" actId="20577"/>
        <pc:sldMkLst>
          <pc:docMk/>
          <pc:sldMk cId="2921626047" sldId="791"/>
        </pc:sldMkLst>
        <pc:spChg chg="mod">
          <ac:chgData name="Chang,Spencer Jordan" userId="47bc148a-f66a-4a29-97b6-6d9f682b338e" providerId="ADAL" clId="{E7FCDBBE-DFF1-46AD-B67B-A177FAF41D00}" dt="2024-10-28T13:01:35.705" v="6333" actId="20577"/>
          <ac:spMkLst>
            <pc:docMk/>
            <pc:sldMk cId="2921626047" sldId="791"/>
            <ac:spMk id="2" creationId="{8C4D4131-6315-72FB-24FD-97433A04666E}"/>
          </ac:spMkLst>
        </pc:spChg>
        <pc:spChg chg="add del mod">
          <ac:chgData name="Chang,Spencer Jordan" userId="47bc148a-f66a-4a29-97b6-6d9f682b338e" providerId="ADAL" clId="{E7FCDBBE-DFF1-46AD-B67B-A177FAF41D00}" dt="2024-10-23T11:52:49.630" v="3626" actId="22"/>
          <ac:spMkLst>
            <pc:docMk/>
            <pc:sldMk cId="2921626047" sldId="791"/>
            <ac:spMk id="3" creationId="{7CF8234D-D10D-DF98-E210-E1B805CB44C0}"/>
          </ac:spMkLst>
        </pc:spChg>
        <pc:spChg chg="del">
          <ac:chgData name="Chang,Spencer Jordan" userId="47bc148a-f66a-4a29-97b6-6d9f682b338e" providerId="ADAL" clId="{E7FCDBBE-DFF1-46AD-B67B-A177FAF41D00}" dt="2024-10-23T11:52:48.682" v="3625" actId="478"/>
          <ac:spMkLst>
            <pc:docMk/>
            <pc:sldMk cId="2921626047" sldId="791"/>
            <ac:spMk id="6" creationId="{609986D7-8A3D-57D8-0CAC-76B733B10E43}"/>
          </ac:spMkLst>
        </pc:spChg>
        <pc:spChg chg="mod">
          <ac:chgData name="Chang,Spencer Jordan" userId="47bc148a-f66a-4a29-97b6-6d9f682b338e" providerId="ADAL" clId="{E7FCDBBE-DFF1-46AD-B67B-A177FAF41D00}" dt="2024-10-28T12:46:02.040" v="6026" actId="1076"/>
          <ac:spMkLst>
            <pc:docMk/>
            <pc:sldMk cId="2921626047" sldId="791"/>
            <ac:spMk id="7" creationId="{C75E3394-B596-5AFB-5DDC-03293FCB4DF2}"/>
          </ac:spMkLst>
        </pc:spChg>
        <pc:picChg chg="add mod modCrop">
          <ac:chgData name="Chang,Spencer Jordan" userId="47bc148a-f66a-4a29-97b6-6d9f682b338e" providerId="ADAL" clId="{E7FCDBBE-DFF1-46AD-B67B-A177FAF41D00}" dt="2024-10-28T12:46:26.587" v="6034" actId="1076"/>
          <ac:picMkLst>
            <pc:docMk/>
            <pc:sldMk cId="2921626047" sldId="791"/>
            <ac:picMk id="4" creationId="{1F364DD5-0DB8-D76A-C4DB-CEF14EC5A384}"/>
          </ac:picMkLst>
        </pc:picChg>
        <pc:picChg chg="del">
          <ac:chgData name="Chang,Spencer Jordan" userId="47bc148a-f66a-4a29-97b6-6d9f682b338e" providerId="ADAL" clId="{E7FCDBBE-DFF1-46AD-B67B-A177FAF41D00}" dt="2024-10-23T11:52:48.682" v="3625" actId="478"/>
          <ac:picMkLst>
            <pc:docMk/>
            <pc:sldMk cId="2921626047" sldId="791"/>
            <ac:picMk id="5" creationId="{C919799B-23AF-A57B-5ED7-6B6ED171114E}"/>
          </ac:picMkLst>
        </pc:picChg>
        <pc:picChg chg="add mod ord">
          <ac:chgData name="Chang,Spencer Jordan" userId="47bc148a-f66a-4a29-97b6-6d9f682b338e" providerId="ADAL" clId="{E7FCDBBE-DFF1-46AD-B67B-A177FAF41D00}" dt="2024-10-28T12:46:02.040" v="6026" actId="1076"/>
          <ac:picMkLst>
            <pc:docMk/>
            <pc:sldMk cId="2921626047" sldId="791"/>
            <ac:picMk id="8" creationId="{F032B39E-E7FD-3A94-6A1D-3E15991E657F}"/>
          </ac:picMkLst>
        </pc:picChg>
        <pc:picChg chg="del">
          <ac:chgData name="Chang,Spencer Jordan" userId="47bc148a-f66a-4a29-97b6-6d9f682b338e" providerId="ADAL" clId="{E7FCDBBE-DFF1-46AD-B67B-A177FAF41D00}" dt="2024-10-23T11:52:48.682" v="3625" actId="478"/>
          <ac:picMkLst>
            <pc:docMk/>
            <pc:sldMk cId="2921626047" sldId="791"/>
            <ac:picMk id="1030" creationId="{2BDC805D-71EC-FB33-25BD-0935F80F39DA}"/>
          </ac:picMkLst>
        </pc:picChg>
        <pc:picChg chg="del">
          <ac:chgData name="Chang,Spencer Jordan" userId="47bc148a-f66a-4a29-97b6-6d9f682b338e" providerId="ADAL" clId="{E7FCDBBE-DFF1-46AD-B67B-A177FAF41D00}" dt="2024-10-23T11:52:48.682" v="3625" actId="478"/>
          <ac:picMkLst>
            <pc:docMk/>
            <pc:sldMk cId="2921626047" sldId="791"/>
            <ac:picMk id="1032" creationId="{7414D73D-AC4B-C3EA-CA85-953439516E32}"/>
          </ac:picMkLst>
        </pc:picChg>
      </pc:sldChg>
      <pc:sldChg chg="modSp add del mod modShow">
        <pc:chgData name="Chang,Spencer Jordan" userId="47bc148a-f66a-4a29-97b6-6d9f682b338e" providerId="ADAL" clId="{E7FCDBBE-DFF1-46AD-B67B-A177FAF41D00}" dt="2024-11-01T10:39:50.832" v="8420" actId="47"/>
        <pc:sldMkLst>
          <pc:docMk/>
          <pc:sldMk cId="2541430929" sldId="792"/>
        </pc:sldMkLst>
        <pc:spChg chg="mod">
          <ac:chgData name="Chang,Spencer Jordan" userId="47bc148a-f66a-4a29-97b6-6d9f682b338e" providerId="ADAL" clId="{E7FCDBBE-DFF1-46AD-B67B-A177FAF41D00}" dt="2024-10-30T18:24:45.188" v="7261" actId="20577"/>
          <ac:spMkLst>
            <pc:docMk/>
            <pc:sldMk cId="2541430929" sldId="792"/>
            <ac:spMk id="2" creationId="{9095DD4C-67F8-9905-391F-7039D7E851D7}"/>
          </ac:spMkLst>
        </pc:spChg>
        <pc:spChg chg="mod">
          <ac:chgData name="Chang,Spencer Jordan" userId="47bc148a-f66a-4a29-97b6-6d9f682b338e" providerId="ADAL" clId="{E7FCDBBE-DFF1-46AD-B67B-A177FAF41D00}" dt="2024-10-30T18:24:35.725" v="7251" actId="27636"/>
          <ac:spMkLst>
            <pc:docMk/>
            <pc:sldMk cId="2541430929" sldId="792"/>
            <ac:spMk id="3" creationId="{8C47C097-2A27-83EA-D47F-6A7BA6A166C5}"/>
          </ac:spMkLst>
        </pc:spChg>
      </pc:sldChg>
      <pc:sldChg chg="modSp new del mod">
        <pc:chgData name="Chang,Spencer Jordan" userId="47bc148a-f66a-4a29-97b6-6d9f682b338e" providerId="ADAL" clId="{E7FCDBBE-DFF1-46AD-B67B-A177FAF41D00}" dt="2024-10-28T13:16:42.627" v="6817" actId="47"/>
        <pc:sldMkLst>
          <pc:docMk/>
          <pc:sldMk cId="229724461" sldId="793"/>
        </pc:sldMkLst>
        <pc:spChg chg="mod">
          <ac:chgData name="Chang,Spencer Jordan" userId="47bc148a-f66a-4a29-97b6-6d9f682b338e" providerId="ADAL" clId="{E7FCDBBE-DFF1-46AD-B67B-A177FAF41D00}" dt="2024-10-24T10:40:11.171" v="4037" actId="20577"/>
          <ac:spMkLst>
            <pc:docMk/>
            <pc:sldMk cId="229724461" sldId="793"/>
            <ac:spMk id="2" creationId="{5BA247B1-2540-1082-AB86-D20743A8D1D0}"/>
          </ac:spMkLst>
        </pc:spChg>
        <pc:spChg chg="mod">
          <ac:chgData name="Chang,Spencer Jordan" userId="47bc148a-f66a-4a29-97b6-6d9f682b338e" providerId="ADAL" clId="{E7FCDBBE-DFF1-46AD-B67B-A177FAF41D00}" dt="2024-10-24T10:40:18.604" v="4060" actId="20577"/>
          <ac:spMkLst>
            <pc:docMk/>
            <pc:sldMk cId="229724461" sldId="793"/>
            <ac:spMk id="3" creationId="{A5524E9D-0B57-5A1E-DD75-74944B340420}"/>
          </ac:spMkLst>
        </pc:spChg>
      </pc:sldChg>
      <pc:sldChg chg="modSp new del mod">
        <pc:chgData name="Chang,Spencer Jordan" userId="47bc148a-f66a-4a29-97b6-6d9f682b338e" providerId="ADAL" clId="{E7FCDBBE-DFF1-46AD-B67B-A177FAF41D00}" dt="2024-10-28T13:16:54.322" v="6819" actId="47"/>
        <pc:sldMkLst>
          <pc:docMk/>
          <pc:sldMk cId="730677668" sldId="794"/>
        </pc:sldMkLst>
        <pc:spChg chg="mod">
          <ac:chgData name="Chang,Spencer Jordan" userId="47bc148a-f66a-4a29-97b6-6d9f682b338e" providerId="ADAL" clId="{E7FCDBBE-DFF1-46AD-B67B-A177FAF41D00}" dt="2024-10-28T13:16:48.934" v="6818" actId="20577"/>
          <ac:spMkLst>
            <pc:docMk/>
            <pc:sldMk cId="730677668" sldId="794"/>
            <ac:spMk id="2" creationId="{9E8D3470-90F1-2FAD-95D8-D2447A68268B}"/>
          </ac:spMkLst>
        </pc:spChg>
        <pc:spChg chg="mod">
          <ac:chgData name="Chang,Spencer Jordan" userId="47bc148a-f66a-4a29-97b6-6d9f682b338e" providerId="ADAL" clId="{E7FCDBBE-DFF1-46AD-B67B-A177FAF41D00}" dt="2024-10-24T10:41:30.957" v="4195" actId="20577"/>
          <ac:spMkLst>
            <pc:docMk/>
            <pc:sldMk cId="730677668" sldId="794"/>
            <ac:spMk id="3" creationId="{9FD3C944-B360-D581-0188-8AD24E58F00E}"/>
          </ac:spMkLst>
        </pc:spChg>
      </pc:sldChg>
      <pc:sldChg chg="addSp delSp modSp new mod modAnim modNotesTx">
        <pc:chgData name="Chang,Spencer Jordan" userId="47bc148a-f66a-4a29-97b6-6d9f682b338e" providerId="ADAL" clId="{E7FCDBBE-DFF1-46AD-B67B-A177FAF41D00}" dt="2024-11-01T12:27:10.004" v="8664"/>
        <pc:sldMkLst>
          <pc:docMk/>
          <pc:sldMk cId="2945329860" sldId="795"/>
        </pc:sldMkLst>
        <pc:spChg chg="mod">
          <ac:chgData name="Chang,Spencer Jordan" userId="47bc148a-f66a-4a29-97b6-6d9f682b338e" providerId="ADAL" clId="{E7FCDBBE-DFF1-46AD-B67B-A177FAF41D00}" dt="2024-10-31T12:28:11.810" v="8242" actId="20577"/>
          <ac:spMkLst>
            <pc:docMk/>
            <pc:sldMk cId="2945329860" sldId="795"/>
            <ac:spMk id="2" creationId="{51EAA31C-DD02-BD52-E6B8-27C41E9F4416}"/>
          </ac:spMkLst>
        </pc:spChg>
        <pc:spChg chg="del mod">
          <ac:chgData name="Chang,Spencer Jordan" userId="47bc148a-f66a-4a29-97b6-6d9f682b338e" providerId="ADAL" clId="{E7FCDBBE-DFF1-46AD-B67B-A177FAF41D00}" dt="2024-10-31T12:28:44.797" v="8243" actId="22"/>
          <ac:spMkLst>
            <pc:docMk/>
            <pc:sldMk cId="2945329860" sldId="795"/>
            <ac:spMk id="3" creationId="{15F101A2-0BE1-FEFD-6B9A-0E8AAC5B5825}"/>
          </ac:spMkLst>
        </pc:spChg>
        <pc:spChg chg="add mod">
          <ac:chgData name="Chang,Spencer Jordan" userId="47bc148a-f66a-4a29-97b6-6d9f682b338e" providerId="ADAL" clId="{E7FCDBBE-DFF1-46AD-B67B-A177FAF41D00}" dt="2024-10-31T12:35:31.040" v="8308" actId="164"/>
          <ac:spMkLst>
            <pc:docMk/>
            <pc:sldMk cId="2945329860" sldId="795"/>
            <ac:spMk id="7" creationId="{8C2B7991-4B3B-49EA-A684-395B816B0779}"/>
          </ac:spMkLst>
        </pc:spChg>
        <pc:spChg chg="add mod">
          <ac:chgData name="Chang,Spencer Jordan" userId="47bc148a-f66a-4a29-97b6-6d9f682b338e" providerId="ADAL" clId="{E7FCDBBE-DFF1-46AD-B67B-A177FAF41D00}" dt="2024-10-31T12:36:10.325" v="8326" actId="1076"/>
          <ac:spMkLst>
            <pc:docMk/>
            <pc:sldMk cId="2945329860" sldId="795"/>
            <ac:spMk id="10" creationId="{83C7778E-6210-B729-142A-BB04A251D3F9}"/>
          </ac:spMkLst>
        </pc:spChg>
        <pc:grpChg chg="add mod">
          <ac:chgData name="Chang,Spencer Jordan" userId="47bc148a-f66a-4a29-97b6-6d9f682b338e" providerId="ADAL" clId="{E7FCDBBE-DFF1-46AD-B67B-A177FAF41D00}" dt="2024-10-31T12:36:00.203" v="8323" actId="1076"/>
          <ac:grpSpMkLst>
            <pc:docMk/>
            <pc:sldMk cId="2945329860" sldId="795"/>
            <ac:grpSpMk id="9" creationId="{EFF4B961-836F-E464-3E29-14E228D3B6A3}"/>
          </ac:grpSpMkLst>
        </pc:grpChg>
        <pc:picChg chg="add mod ord">
          <ac:chgData name="Chang,Spencer Jordan" userId="47bc148a-f66a-4a29-97b6-6d9f682b338e" providerId="ADAL" clId="{E7FCDBBE-DFF1-46AD-B67B-A177FAF41D00}" dt="2024-10-31T12:35:57.962" v="8322" actId="1076"/>
          <ac:picMkLst>
            <pc:docMk/>
            <pc:sldMk cId="2945329860" sldId="795"/>
            <ac:picMk id="6" creationId="{33944DE3-2E2F-B208-95F1-F6C85EC878A1}"/>
          </ac:picMkLst>
        </pc:picChg>
        <pc:picChg chg="add mod">
          <ac:chgData name="Chang,Spencer Jordan" userId="47bc148a-f66a-4a29-97b6-6d9f682b338e" providerId="ADAL" clId="{E7FCDBBE-DFF1-46AD-B67B-A177FAF41D00}" dt="2024-10-31T12:35:31.040" v="8308" actId="164"/>
          <ac:picMkLst>
            <pc:docMk/>
            <pc:sldMk cId="2945329860" sldId="795"/>
            <ac:picMk id="8" creationId="{495A3FA0-F868-1D98-AA2D-B8F90143FAD8}"/>
          </ac:picMkLst>
        </pc:picChg>
        <pc:picChg chg="add mod">
          <ac:chgData name="Chang,Spencer Jordan" userId="47bc148a-f66a-4a29-97b6-6d9f682b338e" providerId="ADAL" clId="{E7FCDBBE-DFF1-46AD-B67B-A177FAF41D00}" dt="2024-10-31T12:36:10.325" v="8326" actId="1076"/>
          <ac:picMkLst>
            <pc:docMk/>
            <pc:sldMk cId="2945329860" sldId="795"/>
            <ac:picMk id="11" creationId="{8597EF80-FCE2-D6F6-F4CF-D273B8398058}"/>
          </ac:picMkLst>
        </pc:picChg>
      </pc:sldChg>
      <pc:sldChg chg="modSp new del mod">
        <pc:chgData name="Chang,Spencer Jordan" userId="47bc148a-f66a-4a29-97b6-6d9f682b338e" providerId="ADAL" clId="{E7FCDBBE-DFF1-46AD-B67B-A177FAF41D00}" dt="2024-11-01T10:39:56.475" v="8422" actId="47"/>
        <pc:sldMkLst>
          <pc:docMk/>
          <pc:sldMk cId="2638711521" sldId="796"/>
        </pc:sldMkLst>
        <pc:spChg chg="mod">
          <ac:chgData name="Chang,Spencer Jordan" userId="47bc148a-f66a-4a29-97b6-6d9f682b338e" providerId="ADAL" clId="{E7FCDBBE-DFF1-46AD-B67B-A177FAF41D00}" dt="2024-10-24T10:42:41.929" v="4356" actId="20577"/>
          <ac:spMkLst>
            <pc:docMk/>
            <pc:sldMk cId="2638711521" sldId="796"/>
            <ac:spMk id="2" creationId="{C77C79E9-2969-7622-A7AE-340656816607}"/>
          </ac:spMkLst>
        </pc:spChg>
      </pc:sldChg>
      <pc:sldChg chg="new del">
        <pc:chgData name="Chang,Spencer Jordan" userId="47bc148a-f66a-4a29-97b6-6d9f682b338e" providerId="ADAL" clId="{E7FCDBBE-DFF1-46AD-B67B-A177FAF41D00}" dt="2024-10-24T10:42:51.781" v="4358" actId="47"/>
        <pc:sldMkLst>
          <pc:docMk/>
          <pc:sldMk cId="1054230045" sldId="797"/>
        </pc:sldMkLst>
      </pc:sldChg>
      <pc:sldChg chg="addSp delSp modSp new mod">
        <pc:chgData name="Chang,Spencer Jordan" userId="47bc148a-f66a-4a29-97b6-6d9f682b338e" providerId="ADAL" clId="{E7FCDBBE-DFF1-46AD-B67B-A177FAF41D00}" dt="2024-10-28T13:05:18.748" v="6357" actId="21"/>
        <pc:sldMkLst>
          <pc:docMk/>
          <pc:sldMk cId="3046011881" sldId="797"/>
        </pc:sldMkLst>
        <pc:spChg chg="mod">
          <ac:chgData name="Chang,Spencer Jordan" userId="47bc148a-f66a-4a29-97b6-6d9f682b338e" providerId="ADAL" clId="{E7FCDBBE-DFF1-46AD-B67B-A177FAF41D00}" dt="2024-10-25T12:12:02.588" v="4969" actId="20577"/>
          <ac:spMkLst>
            <pc:docMk/>
            <pc:sldMk cId="3046011881" sldId="797"/>
            <ac:spMk id="2" creationId="{EF7EA9E7-7347-B319-DD64-C5E600CF9DD1}"/>
          </ac:spMkLst>
        </pc:spChg>
        <pc:spChg chg="del">
          <ac:chgData name="Chang,Spencer Jordan" userId="47bc148a-f66a-4a29-97b6-6d9f682b338e" providerId="ADAL" clId="{E7FCDBBE-DFF1-46AD-B67B-A177FAF41D00}" dt="2024-10-24T11:56:53.468" v="4360" actId="22"/>
          <ac:spMkLst>
            <pc:docMk/>
            <pc:sldMk cId="3046011881" sldId="797"/>
            <ac:spMk id="3" creationId="{BCA40240-DF5F-6B08-C80D-9B02DCABDEDB}"/>
          </ac:spMkLst>
        </pc:spChg>
        <pc:spChg chg="add del mod">
          <ac:chgData name="Chang,Spencer Jordan" userId="47bc148a-f66a-4a29-97b6-6d9f682b338e" providerId="ADAL" clId="{E7FCDBBE-DFF1-46AD-B67B-A177FAF41D00}" dt="2024-10-24T12:10:16.555" v="4767" actId="22"/>
          <ac:spMkLst>
            <pc:docMk/>
            <pc:sldMk cId="3046011881" sldId="797"/>
            <ac:spMk id="7" creationId="{11454BC3-950F-2A41-1A5D-B76CBD8BC9E6}"/>
          </ac:spMkLst>
        </pc:spChg>
        <pc:picChg chg="add del mod ord">
          <ac:chgData name="Chang,Spencer Jordan" userId="47bc148a-f66a-4a29-97b6-6d9f682b338e" providerId="ADAL" clId="{E7FCDBBE-DFF1-46AD-B67B-A177FAF41D00}" dt="2024-10-24T12:10:15.515" v="4766" actId="478"/>
          <ac:picMkLst>
            <pc:docMk/>
            <pc:sldMk cId="3046011881" sldId="797"/>
            <ac:picMk id="5" creationId="{AFFCC9F3-C910-7142-C886-B4A39F48D999}"/>
          </ac:picMkLst>
        </pc:picChg>
        <pc:picChg chg="add mod ord">
          <ac:chgData name="Chang,Spencer Jordan" userId="47bc148a-f66a-4a29-97b6-6d9f682b338e" providerId="ADAL" clId="{E7FCDBBE-DFF1-46AD-B67B-A177FAF41D00}" dt="2024-10-24T12:10:16.555" v="4767" actId="22"/>
          <ac:picMkLst>
            <pc:docMk/>
            <pc:sldMk cId="3046011881" sldId="797"/>
            <ac:picMk id="9" creationId="{B86FFD0C-3310-CF21-7401-0D119E99D3A0}"/>
          </ac:picMkLst>
        </pc:picChg>
        <pc:picChg chg="add del mod">
          <ac:chgData name="Chang,Spencer Jordan" userId="47bc148a-f66a-4a29-97b6-6d9f682b338e" providerId="ADAL" clId="{E7FCDBBE-DFF1-46AD-B67B-A177FAF41D00}" dt="2024-10-28T13:05:18.748" v="6357" actId="21"/>
          <ac:picMkLst>
            <pc:docMk/>
            <pc:sldMk cId="3046011881" sldId="797"/>
            <ac:picMk id="15" creationId="{75472AA0-C2DE-761E-420F-C753B003ABD6}"/>
          </ac:picMkLst>
        </pc:picChg>
      </pc:sldChg>
      <pc:sldChg chg="new del">
        <pc:chgData name="Chang,Spencer Jordan" userId="47bc148a-f66a-4a29-97b6-6d9f682b338e" providerId="ADAL" clId="{E7FCDBBE-DFF1-46AD-B67B-A177FAF41D00}" dt="2024-10-24T11:57:45.473" v="4461" actId="47"/>
        <pc:sldMkLst>
          <pc:docMk/>
          <pc:sldMk cId="1371101684" sldId="798"/>
        </pc:sldMkLst>
      </pc:sldChg>
      <pc:sldChg chg="addSp delSp modSp new mod ord modClrScheme chgLayout">
        <pc:chgData name="Chang,Spencer Jordan" userId="47bc148a-f66a-4a29-97b6-6d9f682b338e" providerId="ADAL" clId="{E7FCDBBE-DFF1-46AD-B67B-A177FAF41D00}" dt="2024-11-01T10:54:14.410" v="8661" actId="14100"/>
        <pc:sldMkLst>
          <pc:docMk/>
          <pc:sldMk cId="108281405" sldId="799"/>
        </pc:sldMkLst>
        <pc:spChg chg="mod ord">
          <ac:chgData name="Chang,Spencer Jordan" userId="47bc148a-f66a-4a29-97b6-6d9f682b338e" providerId="ADAL" clId="{E7FCDBBE-DFF1-46AD-B67B-A177FAF41D00}" dt="2024-10-28T13:18:27.183" v="6841" actId="20577"/>
          <ac:spMkLst>
            <pc:docMk/>
            <pc:sldMk cId="108281405" sldId="799"/>
            <ac:spMk id="2" creationId="{6CFB6F7B-ACD1-8DF9-D2E2-F564E76E647D}"/>
          </ac:spMkLst>
        </pc:spChg>
        <pc:spChg chg="del mod ord">
          <ac:chgData name="Chang,Spencer Jordan" userId="47bc148a-f66a-4a29-97b6-6d9f682b338e" providerId="ADAL" clId="{E7FCDBBE-DFF1-46AD-B67B-A177FAF41D00}" dt="2024-10-25T11:44:05.939" v="4918" actId="700"/>
          <ac:spMkLst>
            <pc:docMk/>
            <pc:sldMk cId="108281405" sldId="799"/>
            <ac:spMk id="3" creationId="{D2F37F63-A1E3-FFEB-0A05-A195B19B31C9}"/>
          </ac:spMkLst>
        </pc:spChg>
        <pc:spChg chg="add mod ord">
          <ac:chgData name="Chang,Spencer Jordan" userId="47bc148a-f66a-4a29-97b6-6d9f682b338e" providerId="ADAL" clId="{E7FCDBBE-DFF1-46AD-B67B-A177FAF41D00}" dt="2024-10-28T14:11:34.943" v="6918" actId="20577"/>
          <ac:spMkLst>
            <pc:docMk/>
            <pc:sldMk cId="108281405" sldId="799"/>
            <ac:spMk id="4" creationId="{DC1A98AD-CAAD-BB17-97BC-1CD751289D98}"/>
          </ac:spMkLst>
        </pc:spChg>
        <pc:spChg chg="add del mod ord">
          <ac:chgData name="Chang,Spencer Jordan" userId="47bc148a-f66a-4a29-97b6-6d9f682b338e" providerId="ADAL" clId="{E7FCDBBE-DFF1-46AD-B67B-A177FAF41D00}" dt="2024-10-25T11:44:07.669" v="4919" actId="22"/>
          <ac:spMkLst>
            <pc:docMk/>
            <pc:sldMk cId="108281405" sldId="799"/>
            <ac:spMk id="5" creationId="{38274992-A80F-42C5-0B8B-7897B1EB0F71}"/>
          </ac:spMkLst>
        </pc:spChg>
        <pc:spChg chg="add del mod">
          <ac:chgData name="Chang,Spencer Jordan" userId="47bc148a-f66a-4a29-97b6-6d9f682b338e" providerId="ADAL" clId="{E7FCDBBE-DFF1-46AD-B67B-A177FAF41D00}" dt="2024-10-25T12:15:12.182" v="4990" actId="22"/>
          <ac:spMkLst>
            <pc:docMk/>
            <pc:sldMk cId="108281405" sldId="799"/>
            <ac:spMk id="12" creationId="{92FD0CB7-205C-80F9-1778-9BE3256960D1}"/>
          </ac:spMkLst>
        </pc:spChg>
        <pc:picChg chg="mod">
          <ac:chgData name="Chang,Spencer Jordan" userId="47bc148a-f66a-4a29-97b6-6d9f682b338e" providerId="ADAL" clId="{E7FCDBBE-DFF1-46AD-B67B-A177FAF41D00}" dt="2024-11-01T10:54:01.110" v="8657" actId="1076"/>
          <ac:picMkLst>
            <pc:docMk/>
            <pc:sldMk cId="108281405" sldId="799"/>
            <ac:picMk id="3" creationId="{BDFD7305-CF21-0CBD-543E-3AB437FF55B4}"/>
          </ac:picMkLst>
        </pc:picChg>
        <pc:picChg chg="mod">
          <ac:chgData name="Chang,Spencer Jordan" userId="47bc148a-f66a-4a29-97b6-6d9f682b338e" providerId="ADAL" clId="{E7FCDBBE-DFF1-46AD-B67B-A177FAF41D00}" dt="2024-11-01T10:54:01.110" v="8657" actId="1076"/>
          <ac:picMkLst>
            <pc:docMk/>
            <pc:sldMk cId="108281405" sldId="799"/>
            <ac:picMk id="6" creationId="{F894D464-77CF-F76C-88F9-BEA0A37C3A74}"/>
          </ac:picMkLst>
        </pc:picChg>
        <pc:picChg chg="add del mod ord modCrop">
          <ac:chgData name="Chang,Spencer Jordan" userId="47bc148a-f66a-4a29-97b6-6d9f682b338e" providerId="ADAL" clId="{E7FCDBBE-DFF1-46AD-B67B-A177FAF41D00}" dt="2024-10-25T11:47:48.821" v="4937" actId="478"/>
          <ac:picMkLst>
            <pc:docMk/>
            <pc:sldMk cId="108281405" sldId="799"/>
            <ac:picMk id="7" creationId="{D1F205E6-D6DB-5C47-8303-355CBD92273F}"/>
          </ac:picMkLst>
        </pc:picChg>
        <pc:picChg chg="add mod">
          <ac:chgData name="Chang,Spencer Jordan" userId="47bc148a-f66a-4a29-97b6-6d9f682b338e" providerId="ADAL" clId="{E7FCDBBE-DFF1-46AD-B67B-A177FAF41D00}" dt="2024-11-01T10:54:07.160" v="8660" actId="1076"/>
          <ac:picMkLst>
            <pc:docMk/>
            <pc:sldMk cId="108281405" sldId="799"/>
            <ac:picMk id="10" creationId="{67DDAC4F-13B7-2B64-B157-A6EAC4FB2F27}"/>
          </ac:picMkLst>
        </pc:picChg>
        <pc:picChg chg="add mod ord modCrop">
          <ac:chgData name="Chang,Spencer Jordan" userId="47bc148a-f66a-4a29-97b6-6d9f682b338e" providerId="ADAL" clId="{E7FCDBBE-DFF1-46AD-B67B-A177FAF41D00}" dt="2024-10-28T13:18:38.543" v="6847" actId="1076"/>
          <ac:picMkLst>
            <pc:docMk/>
            <pc:sldMk cId="108281405" sldId="799"/>
            <ac:picMk id="14" creationId="{D7316DA0-E875-38BF-80B8-3C7673D6E624}"/>
          </ac:picMkLst>
        </pc:picChg>
        <pc:cxnChg chg="mod">
          <ac:chgData name="Chang,Spencer Jordan" userId="47bc148a-f66a-4a29-97b6-6d9f682b338e" providerId="ADAL" clId="{E7FCDBBE-DFF1-46AD-B67B-A177FAF41D00}" dt="2024-11-01T10:54:01.110" v="8657" actId="1076"/>
          <ac:cxnSpMkLst>
            <pc:docMk/>
            <pc:sldMk cId="108281405" sldId="799"/>
            <ac:cxnSpMk id="8" creationId="{0E065A05-638C-685F-0FDA-F7D60D1AA3BF}"/>
          </ac:cxnSpMkLst>
        </pc:cxnChg>
        <pc:cxnChg chg="add del mod">
          <ac:chgData name="Chang,Spencer Jordan" userId="47bc148a-f66a-4a29-97b6-6d9f682b338e" providerId="ADAL" clId="{E7FCDBBE-DFF1-46AD-B67B-A177FAF41D00}" dt="2024-10-25T11:47:48.821" v="4937" actId="478"/>
          <ac:cxnSpMkLst>
            <pc:docMk/>
            <pc:sldMk cId="108281405" sldId="799"/>
            <ac:cxnSpMk id="8" creationId="{F4B81ED7-C6CB-1664-017C-BF775A04C905}"/>
          </ac:cxnSpMkLst>
        </pc:cxnChg>
        <pc:cxnChg chg="add del mod">
          <ac:chgData name="Chang,Spencer Jordan" userId="47bc148a-f66a-4a29-97b6-6d9f682b338e" providerId="ADAL" clId="{E7FCDBBE-DFF1-46AD-B67B-A177FAF41D00}" dt="2024-10-25T11:47:48.821" v="4937" actId="478"/>
          <ac:cxnSpMkLst>
            <pc:docMk/>
            <pc:sldMk cId="108281405" sldId="799"/>
            <ac:cxnSpMk id="10" creationId="{9209A726-9854-B9B5-D216-6F6E5DF0D7AB}"/>
          </ac:cxnSpMkLst>
        </pc:cxnChg>
        <pc:cxnChg chg="mod">
          <ac:chgData name="Chang,Spencer Jordan" userId="47bc148a-f66a-4a29-97b6-6d9f682b338e" providerId="ADAL" clId="{E7FCDBBE-DFF1-46AD-B67B-A177FAF41D00}" dt="2024-11-01T10:54:14.410" v="8661" actId="14100"/>
          <ac:cxnSpMkLst>
            <pc:docMk/>
            <pc:sldMk cId="108281405" sldId="799"/>
            <ac:cxnSpMk id="18" creationId="{DE250955-C0D2-BBCE-319E-91F218B45808}"/>
          </ac:cxnSpMkLst>
        </pc:cxnChg>
      </pc:sldChg>
      <pc:sldChg chg="addSp delSp modSp new mod ord">
        <pc:chgData name="Chang,Spencer Jordan" userId="47bc148a-f66a-4a29-97b6-6d9f682b338e" providerId="ADAL" clId="{E7FCDBBE-DFF1-46AD-B67B-A177FAF41D00}" dt="2024-10-28T13:10:48.903" v="6468" actId="1076"/>
        <pc:sldMkLst>
          <pc:docMk/>
          <pc:sldMk cId="78582237" sldId="800"/>
        </pc:sldMkLst>
        <pc:spChg chg="mod">
          <ac:chgData name="Chang,Spencer Jordan" userId="47bc148a-f66a-4a29-97b6-6d9f682b338e" providerId="ADAL" clId="{E7FCDBBE-DFF1-46AD-B67B-A177FAF41D00}" dt="2024-10-24T11:59:26.456" v="4502" actId="20577"/>
          <ac:spMkLst>
            <pc:docMk/>
            <pc:sldMk cId="78582237" sldId="800"/>
            <ac:spMk id="2" creationId="{5735D804-8AF4-0660-181D-B3E9EE0AA38E}"/>
          </ac:spMkLst>
        </pc:spChg>
        <pc:spChg chg="del">
          <ac:chgData name="Chang,Spencer Jordan" userId="47bc148a-f66a-4a29-97b6-6d9f682b338e" providerId="ADAL" clId="{E7FCDBBE-DFF1-46AD-B67B-A177FAF41D00}" dt="2024-10-24T12:02:05.923" v="4765" actId="22"/>
          <ac:spMkLst>
            <pc:docMk/>
            <pc:sldMk cId="78582237" sldId="800"/>
            <ac:spMk id="3" creationId="{90925955-338E-8476-5309-3B150C00EA1A}"/>
          </ac:spMkLst>
        </pc:spChg>
        <pc:spChg chg="add del mod">
          <ac:chgData name="Chang,Spencer Jordan" userId="47bc148a-f66a-4a29-97b6-6d9f682b338e" providerId="ADAL" clId="{E7FCDBBE-DFF1-46AD-B67B-A177FAF41D00}" dt="2024-10-28T13:05:14.250" v="6355" actId="478"/>
          <ac:spMkLst>
            <pc:docMk/>
            <pc:sldMk cId="78582237" sldId="800"/>
            <ac:spMk id="4" creationId="{21F5FFA6-986B-323D-D533-C53805453A2B}"/>
          </ac:spMkLst>
        </pc:spChg>
        <pc:spChg chg="add del mod">
          <ac:chgData name="Chang,Spencer Jordan" userId="47bc148a-f66a-4a29-97b6-6d9f682b338e" providerId="ADAL" clId="{E7FCDBBE-DFF1-46AD-B67B-A177FAF41D00}" dt="2024-10-24T12:10:27.204" v="4769" actId="22"/>
          <ac:spMkLst>
            <pc:docMk/>
            <pc:sldMk cId="78582237" sldId="800"/>
            <ac:spMk id="7" creationId="{5F412486-8CA8-0743-3D90-FFBFB280C2EB}"/>
          </ac:spMkLst>
        </pc:spChg>
        <pc:spChg chg="add del mod">
          <ac:chgData name="Chang,Spencer Jordan" userId="47bc148a-f66a-4a29-97b6-6d9f682b338e" providerId="ADAL" clId="{E7FCDBBE-DFF1-46AD-B67B-A177FAF41D00}" dt="2024-10-24T12:16:21.273" v="4806" actId="22"/>
          <ac:spMkLst>
            <pc:docMk/>
            <pc:sldMk cId="78582237" sldId="800"/>
            <ac:spMk id="13" creationId="{B3F0D5BA-969C-B183-51ED-C43FB6B852FF}"/>
          </ac:spMkLst>
        </pc:spChg>
        <pc:grpChg chg="add del mod">
          <ac:chgData name="Chang,Spencer Jordan" userId="47bc148a-f66a-4a29-97b6-6d9f682b338e" providerId="ADAL" clId="{E7FCDBBE-DFF1-46AD-B67B-A177FAF41D00}" dt="2024-10-28T13:10:27.993" v="6459" actId="165"/>
          <ac:grpSpMkLst>
            <pc:docMk/>
            <pc:sldMk cId="78582237" sldId="800"/>
            <ac:grpSpMk id="6" creationId="{559BF66A-EC32-2333-A3A0-4C5C0429D27D}"/>
          </ac:grpSpMkLst>
        </pc:grpChg>
        <pc:grpChg chg="add del mod">
          <ac:chgData name="Chang,Spencer Jordan" userId="47bc148a-f66a-4a29-97b6-6d9f682b338e" providerId="ADAL" clId="{E7FCDBBE-DFF1-46AD-B67B-A177FAF41D00}" dt="2024-10-28T13:07:54.902" v="6417" actId="21"/>
          <ac:grpSpMkLst>
            <pc:docMk/>
            <pc:sldMk cId="78582237" sldId="800"/>
            <ac:grpSpMk id="12" creationId="{7DF0BFCE-0688-FDB3-57D3-E0C71ED1C600}"/>
          </ac:grpSpMkLst>
        </pc:grpChg>
        <pc:grpChg chg="add mod">
          <ac:chgData name="Chang,Spencer Jordan" userId="47bc148a-f66a-4a29-97b6-6d9f682b338e" providerId="ADAL" clId="{E7FCDBBE-DFF1-46AD-B67B-A177FAF41D00}" dt="2024-10-28T13:07:51.545" v="6411" actId="164"/>
          <ac:grpSpMkLst>
            <pc:docMk/>
            <pc:sldMk cId="78582237" sldId="800"/>
            <ac:grpSpMk id="13" creationId="{F509C76A-FAFD-049A-C26E-C66687433B53}"/>
          </ac:grpSpMkLst>
        </pc:grpChg>
        <pc:grpChg chg="add mod">
          <ac:chgData name="Chang,Spencer Jordan" userId="47bc148a-f66a-4a29-97b6-6d9f682b338e" providerId="ADAL" clId="{E7FCDBBE-DFF1-46AD-B67B-A177FAF41D00}" dt="2024-10-28T13:07:48.723" v="6398" actId="164"/>
          <ac:grpSpMkLst>
            <pc:docMk/>
            <pc:sldMk cId="78582237" sldId="800"/>
            <ac:grpSpMk id="17" creationId="{A24E54BD-8D8C-119A-DAA8-E001057DAB67}"/>
          </ac:grpSpMkLst>
        </pc:grpChg>
        <pc:grpChg chg="add mod">
          <ac:chgData name="Chang,Spencer Jordan" userId="47bc148a-f66a-4a29-97b6-6d9f682b338e" providerId="ADAL" clId="{E7FCDBBE-DFF1-46AD-B67B-A177FAF41D00}" dt="2024-10-28T13:10:48.903" v="6468" actId="1076"/>
          <ac:grpSpMkLst>
            <pc:docMk/>
            <pc:sldMk cId="78582237" sldId="800"/>
            <ac:grpSpMk id="20" creationId="{345080B4-CE65-242F-123B-CF60BE7E794D}"/>
          </ac:grpSpMkLst>
        </pc:grpChg>
        <pc:picChg chg="add mod ord topLvl">
          <ac:chgData name="Chang,Spencer Jordan" userId="47bc148a-f66a-4a29-97b6-6d9f682b338e" providerId="ADAL" clId="{E7FCDBBE-DFF1-46AD-B67B-A177FAF41D00}" dt="2024-10-28T13:10:42.431" v="6467" actId="164"/>
          <ac:picMkLst>
            <pc:docMk/>
            <pc:sldMk cId="78582237" sldId="800"/>
            <ac:picMk id="5" creationId="{75472AA0-C2DE-761E-420F-C753B003ABD6}"/>
          </ac:picMkLst>
        </pc:picChg>
        <pc:picChg chg="add del mod ord">
          <ac:chgData name="Chang,Spencer Jordan" userId="47bc148a-f66a-4a29-97b6-6d9f682b338e" providerId="ADAL" clId="{E7FCDBBE-DFF1-46AD-B67B-A177FAF41D00}" dt="2024-10-24T12:10:24.927" v="4768" actId="478"/>
          <ac:picMkLst>
            <pc:docMk/>
            <pc:sldMk cId="78582237" sldId="800"/>
            <ac:picMk id="5" creationId="{BE5C2930-350B-C136-8D37-FBF45A542CBA}"/>
          </ac:picMkLst>
        </pc:picChg>
        <pc:picChg chg="add mod topLvl">
          <ac:chgData name="Chang,Spencer Jordan" userId="47bc148a-f66a-4a29-97b6-6d9f682b338e" providerId="ADAL" clId="{E7FCDBBE-DFF1-46AD-B67B-A177FAF41D00}" dt="2024-10-28T13:07:52.716" v="6415" actId="165"/>
          <ac:picMkLst>
            <pc:docMk/>
            <pc:sldMk cId="78582237" sldId="800"/>
            <ac:picMk id="8" creationId="{4CF7A5C1-FF8F-8F17-C311-93F23C1D74EB}"/>
          </ac:picMkLst>
        </pc:picChg>
        <pc:picChg chg="add del mod ord modCrop">
          <ac:chgData name="Chang,Spencer Jordan" userId="47bc148a-f66a-4a29-97b6-6d9f682b338e" providerId="ADAL" clId="{E7FCDBBE-DFF1-46AD-B67B-A177FAF41D00}" dt="2024-10-24T12:16:20.298" v="4805" actId="478"/>
          <ac:picMkLst>
            <pc:docMk/>
            <pc:sldMk cId="78582237" sldId="800"/>
            <ac:picMk id="9" creationId="{DC17994E-DD89-A712-8C6D-54B9D9D91F7F}"/>
          </ac:picMkLst>
        </pc:picChg>
        <pc:picChg chg="add mod topLvl modCrop">
          <ac:chgData name="Chang,Spencer Jordan" userId="47bc148a-f66a-4a29-97b6-6d9f682b338e" providerId="ADAL" clId="{E7FCDBBE-DFF1-46AD-B67B-A177FAF41D00}" dt="2024-10-28T13:07:52.716" v="6415" actId="165"/>
          <ac:picMkLst>
            <pc:docMk/>
            <pc:sldMk cId="78582237" sldId="800"/>
            <ac:picMk id="10" creationId="{D3B1C360-CC5A-22EF-5B2C-4E4CD9572465}"/>
          </ac:picMkLst>
        </pc:picChg>
        <pc:picChg chg="add del mod topLvl">
          <ac:chgData name="Chang,Spencer Jordan" userId="47bc148a-f66a-4a29-97b6-6d9f682b338e" providerId="ADAL" clId="{E7FCDBBE-DFF1-46AD-B67B-A177FAF41D00}" dt="2024-10-28T13:10:29.347" v="6460" actId="478"/>
          <ac:picMkLst>
            <pc:docMk/>
            <pc:sldMk cId="78582237" sldId="800"/>
            <ac:picMk id="11" creationId="{C97DEB53-C25F-CF3E-1709-8DC136DBC36B}"/>
          </ac:picMkLst>
        </pc:picChg>
        <pc:picChg chg="add del mod ord">
          <ac:chgData name="Chang,Spencer Jordan" userId="47bc148a-f66a-4a29-97b6-6d9f682b338e" providerId="ADAL" clId="{E7FCDBBE-DFF1-46AD-B67B-A177FAF41D00}" dt="2024-10-28T13:05:09.584" v="6354" actId="21"/>
          <ac:picMkLst>
            <pc:docMk/>
            <pc:sldMk cId="78582237" sldId="800"/>
            <ac:picMk id="15" creationId="{75472AA0-C2DE-761E-420F-C753B003ABD6}"/>
          </ac:picMkLst>
        </pc:picChg>
        <pc:picChg chg="add del mod">
          <ac:chgData name="Chang,Spencer Jordan" userId="47bc148a-f66a-4a29-97b6-6d9f682b338e" providerId="ADAL" clId="{E7FCDBBE-DFF1-46AD-B67B-A177FAF41D00}" dt="2024-10-28T13:07:50.479" v="6407" actId="22"/>
          <ac:picMkLst>
            <pc:docMk/>
            <pc:sldMk cId="78582237" sldId="800"/>
            <ac:picMk id="16" creationId="{EB1D7839-97DD-9EB5-BE49-6EB799224B9B}"/>
          </ac:picMkLst>
        </pc:picChg>
        <pc:picChg chg="add mod">
          <ac:chgData name="Chang,Spencer Jordan" userId="47bc148a-f66a-4a29-97b6-6d9f682b338e" providerId="ADAL" clId="{E7FCDBBE-DFF1-46AD-B67B-A177FAF41D00}" dt="2024-10-28T13:10:42.431" v="6467" actId="164"/>
          <ac:picMkLst>
            <pc:docMk/>
            <pc:sldMk cId="78582237" sldId="800"/>
            <ac:picMk id="19" creationId="{10A8E5C1-03F2-F58D-5E89-0E672D4EAE6B}"/>
          </ac:picMkLst>
        </pc:picChg>
      </pc:sldChg>
      <pc:sldChg chg="addSp delSp modSp add mod delAnim modAnim modNotesTx">
        <pc:chgData name="Chang,Spencer Jordan" userId="47bc148a-f66a-4a29-97b6-6d9f682b338e" providerId="ADAL" clId="{E7FCDBBE-DFF1-46AD-B67B-A177FAF41D00}" dt="2024-10-31T12:20:04.689" v="8044" actId="478"/>
        <pc:sldMkLst>
          <pc:docMk/>
          <pc:sldMk cId="3342340653" sldId="801"/>
        </pc:sldMkLst>
        <pc:spChg chg="mod">
          <ac:chgData name="Chang,Spencer Jordan" userId="47bc148a-f66a-4a29-97b6-6d9f682b338e" providerId="ADAL" clId="{E7FCDBBE-DFF1-46AD-B67B-A177FAF41D00}" dt="2024-10-31T11:44:38.674" v="7781" actId="20577"/>
          <ac:spMkLst>
            <pc:docMk/>
            <pc:sldMk cId="3342340653" sldId="801"/>
            <ac:spMk id="2" creationId="{6CFB6F7B-ACD1-8DF9-D2E2-F564E76E647D}"/>
          </ac:spMkLst>
        </pc:spChg>
        <pc:spChg chg="del mod">
          <ac:chgData name="Chang,Spencer Jordan" userId="47bc148a-f66a-4a29-97b6-6d9f682b338e" providerId="ADAL" clId="{E7FCDBBE-DFF1-46AD-B67B-A177FAF41D00}" dt="2024-10-29T11:32:31.002" v="7091" actId="22"/>
          <ac:spMkLst>
            <pc:docMk/>
            <pc:sldMk cId="3342340653" sldId="801"/>
            <ac:spMk id="3" creationId="{D2F37F63-A1E3-FFEB-0A05-A195B19B31C9}"/>
          </ac:spMkLst>
        </pc:spChg>
        <pc:spChg chg="add del mod">
          <ac:chgData name="Chang,Spencer Jordan" userId="47bc148a-f66a-4a29-97b6-6d9f682b338e" providerId="ADAL" clId="{E7FCDBBE-DFF1-46AD-B67B-A177FAF41D00}" dt="2024-10-31T11:50:33.554" v="7861" actId="11529"/>
          <ac:spMkLst>
            <pc:docMk/>
            <pc:sldMk cId="3342340653" sldId="801"/>
            <ac:spMk id="15" creationId="{7D6DF653-911B-C589-610D-642A55EDFD0D}"/>
          </ac:spMkLst>
        </pc:spChg>
        <pc:spChg chg="add mod">
          <ac:chgData name="Chang,Spencer Jordan" userId="47bc148a-f66a-4a29-97b6-6d9f682b338e" providerId="ADAL" clId="{E7FCDBBE-DFF1-46AD-B67B-A177FAF41D00}" dt="2024-10-31T11:50:32.795" v="7860" actId="1076"/>
          <ac:spMkLst>
            <pc:docMk/>
            <pc:sldMk cId="3342340653" sldId="801"/>
            <ac:spMk id="16" creationId="{5909B454-1B35-82AF-DE30-CB0CDB4F9048}"/>
          </ac:spMkLst>
        </pc:spChg>
        <pc:spChg chg="add mod">
          <ac:chgData name="Chang,Spencer Jordan" userId="47bc148a-f66a-4a29-97b6-6d9f682b338e" providerId="ADAL" clId="{E7FCDBBE-DFF1-46AD-B67B-A177FAF41D00}" dt="2024-10-31T11:50:04.378" v="7836" actId="1076"/>
          <ac:spMkLst>
            <pc:docMk/>
            <pc:sldMk cId="3342340653" sldId="801"/>
            <ac:spMk id="17" creationId="{05FF66ED-176B-D27C-7487-0DCC71232F32}"/>
          </ac:spMkLst>
        </pc:spChg>
        <pc:spChg chg="add mod">
          <ac:chgData name="Chang,Spencer Jordan" userId="47bc148a-f66a-4a29-97b6-6d9f682b338e" providerId="ADAL" clId="{E7FCDBBE-DFF1-46AD-B67B-A177FAF41D00}" dt="2024-10-31T11:50:28.460" v="7849" actId="1076"/>
          <ac:spMkLst>
            <pc:docMk/>
            <pc:sldMk cId="3342340653" sldId="801"/>
            <ac:spMk id="18" creationId="{805A8416-42D3-EFB8-B4C3-2123CC43E890}"/>
          </ac:spMkLst>
        </pc:spChg>
        <pc:spChg chg="add mod">
          <ac:chgData name="Chang,Spencer Jordan" userId="47bc148a-f66a-4a29-97b6-6d9f682b338e" providerId="ADAL" clId="{E7FCDBBE-DFF1-46AD-B67B-A177FAF41D00}" dt="2024-10-31T11:51:33.985" v="7877" actId="14100"/>
          <ac:spMkLst>
            <pc:docMk/>
            <pc:sldMk cId="3342340653" sldId="801"/>
            <ac:spMk id="19" creationId="{755BB39F-2CFE-8522-C22D-066B3E3171CC}"/>
          </ac:spMkLst>
        </pc:spChg>
        <pc:spChg chg="add mod">
          <ac:chgData name="Chang,Spencer Jordan" userId="47bc148a-f66a-4a29-97b6-6d9f682b338e" providerId="ADAL" clId="{E7FCDBBE-DFF1-46AD-B67B-A177FAF41D00}" dt="2024-10-31T11:51:30.005" v="7876" actId="14100"/>
          <ac:spMkLst>
            <pc:docMk/>
            <pc:sldMk cId="3342340653" sldId="801"/>
            <ac:spMk id="20" creationId="{6819188C-3FCC-2BEA-B6ED-FF53010E38A4}"/>
          </ac:spMkLst>
        </pc:spChg>
        <pc:spChg chg="add mod">
          <ac:chgData name="Chang,Spencer Jordan" userId="47bc148a-f66a-4a29-97b6-6d9f682b338e" providerId="ADAL" clId="{E7FCDBBE-DFF1-46AD-B67B-A177FAF41D00}" dt="2024-10-31T11:51:26.123" v="7875" actId="14100"/>
          <ac:spMkLst>
            <pc:docMk/>
            <pc:sldMk cId="3342340653" sldId="801"/>
            <ac:spMk id="21" creationId="{446AF353-37DE-3473-AC5F-A2004CAC3ABB}"/>
          </ac:spMkLst>
        </pc:spChg>
        <pc:spChg chg="add del mod">
          <ac:chgData name="Chang,Spencer Jordan" userId="47bc148a-f66a-4a29-97b6-6d9f682b338e" providerId="ADAL" clId="{E7FCDBBE-DFF1-46AD-B67B-A177FAF41D00}" dt="2024-10-31T11:52:46.992" v="7885"/>
          <ac:spMkLst>
            <pc:docMk/>
            <pc:sldMk cId="3342340653" sldId="801"/>
            <ac:spMk id="25" creationId="{E8C11138-8543-EB4F-06A8-F1F9D6E2EEB9}"/>
          </ac:spMkLst>
        </pc:spChg>
        <pc:spChg chg="add mod">
          <ac:chgData name="Chang,Spencer Jordan" userId="47bc148a-f66a-4a29-97b6-6d9f682b338e" providerId="ADAL" clId="{E7FCDBBE-DFF1-46AD-B67B-A177FAF41D00}" dt="2024-10-31T12:04:19.001" v="8002" actId="1037"/>
          <ac:spMkLst>
            <pc:docMk/>
            <pc:sldMk cId="3342340653" sldId="801"/>
            <ac:spMk id="27" creationId="{2784570E-7F8B-CD0E-284B-3BC18A27520A}"/>
          </ac:spMkLst>
        </pc:spChg>
        <pc:spChg chg="add del mod">
          <ac:chgData name="Chang,Spencer Jordan" userId="47bc148a-f66a-4a29-97b6-6d9f682b338e" providerId="ADAL" clId="{E7FCDBBE-DFF1-46AD-B67B-A177FAF41D00}" dt="2024-10-31T12:20:03.885" v="8043" actId="478"/>
          <ac:spMkLst>
            <pc:docMk/>
            <pc:sldMk cId="3342340653" sldId="801"/>
            <ac:spMk id="33" creationId="{3E095206-E0FE-1003-43F5-60379333D911}"/>
          </ac:spMkLst>
        </pc:spChg>
        <pc:spChg chg="add del mod">
          <ac:chgData name="Chang,Spencer Jordan" userId="47bc148a-f66a-4a29-97b6-6d9f682b338e" providerId="ADAL" clId="{E7FCDBBE-DFF1-46AD-B67B-A177FAF41D00}" dt="2024-10-31T12:20:04.689" v="8044" actId="478"/>
          <ac:spMkLst>
            <pc:docMk/>
            <pc:sldMk cId="3342340653" sldId="801"/>
            <ac:spMk id="34" creationId="{397A0353-EC26-F247-ECA7-E580F2568B6C}"/>
          </ac:spMkLst>
        </pc:spChg>
        <pc:grpChg chg="add del mod">
          <ac:chgData name="Chang,Spencer Jordan" userId="47bc148a-f66a-4a29-97b6-6d9f682b338e" providerId="ADAL" clId="{E7FCDBBE-DFF1-46AD-B67B-A177FAF41D00}" dt="2024-10-31T12:18:38.971" v="8034" actId="165"/>
          <ac:grpSpMkLst>
            <pc:docMk/>
            <pc:sldMk cId="3342340653" sldId="801"/>
            <ac:grpSpMk id="4" creationId="{F8FFF5C9-F9EB-C8DA-CB73-39AA22433A9D}"/>
          </ac:grpSpMkLst>
        </pc:grpChg>
        <pc:grpChg chg="add mod">
          <ac:chgData name="Chang,Spencer Jordan" userId="47bc148a-f66a-4a29-97b6-6d9f682b338e" providerId="ADAL" clId="{E7FCDBBE-DFF1-46AD-B67B-A177FAF41D00}" dt="2024-10-31T11:47:48.719" v="7812" actId="1076"/>
          <ac:grpSpMkLst>
            <pc:docMk/>
            <pc:sldMk cId="3342340653" sldId="801"/>
            <ac:grpSpMk id="8" creationId="{0796731D-79FE-5D14-8DB7-998C32671509}"/>
          </ac:grpSpMkLst>
        </pc:grpChg>
        <pc:grpChg chg="add mod">
          <ac:chgData name="Chang,Spencer Jordan" userId="47bc148a-f66a-4a29-97b6-6d9f682b338e" providerId="ADAL" clId="{E7FCDBBE-DFF1-46AD-B67B-A177FAF41D00}" dt="2024-10-31T11:48:17.015" v="7818" actId="1076"/>
          <ac:grpSpMkLst>
            <pc:docMk/>
            <pc:sldMk cId="3342340653" sldId="801"/>
            <ac:grpSpMk id="14" creationId="{DA5952CE-EB73-50F4-698C-553D68E3CC1A}"/>
          </ac:grpSpMkLst>
        </pc:grpChg>
        <pc:picChg chg="add del">
          <ac:chgData name="Chang,Spencer Jordan" userId="47bc148a-f66a-4a29-97b6-6d9f682b338e" providerId="ADAL" clId="{E7FCDBBE-DFF1-46AD-B67B-A177FAF41D00}" dt="2024-10-29T11:32:28.979" v="7089" actId="22"/>
          <ac:picMkLst>
            <pc:docMk/>
            <pc:sldMk cId="3342340653" sldId="801"/>
            <ac:picMk id="5" creationId="{32703136-BE94-A657-C9EB-4B6FD5CD0FDF}"/>
          </ac:picMkLst>
        </pc:picChg>
        <pc:picChg chg="mod topLvl modCrop">
          <ac:chgData name="Chang,Spencer Jordan" userId="47bc148a-f66a-4a29-97b6-6d9f682b338e" providerId="ADAL" clId="{E7FCDBBE-DFF1-46AD-B67B-A177FAF41D00}" dt="2024-10-31T12:18:38.971" v="8034" actId="165"/>
          <ac:picMkLst>
            <pc:docMk/>
            <pc:sldMk cId="3342340653" sldId="801"/>
            <ac:picMk id="5" creationId="{AE6F98EE-5A31-4D9A-10F2-5E741D9D5F87}"/>
          </ac:picMkLst>
        </pc:picChg>
        <pc:picChg chg="mod topLvl modCrop">
          <ac:chgData name="Chang,Spencer Jordan" userId="47bc148a-f66a-4a29-97b6-6d9f682b338e" providerId="ADAL" clId="{E7FCDBBE-DFF1-46AD-B67B-A177FAF41D00}" dt="2024-10-31T12:18:38.971" v="8034" actId="165"/>
          <ac:picMkLst>
            <pc:docMk/>
            <pc:sldMk cId="3342340653" sldId="801"/>
            <ac:picMk id="6" creationId="{EC857A28-D51C-E956-0434-60C91C36082B}"/>
          </ac:picMkLst>
        </pc:picChg>
        <pc:picChg chg="add del mod ord modCrop">
          <ac:chgData name="Chang,Spencer Jordan" userId="47bc148a-f66a-4a29-97b6-6d9f682b338e" providerId="ADAL" clId="{E7FCDBBE-DFF1-46AD-B67B-A177FAF41D00}" dt="2024-10-31T11:52:45.071" v="7883" actId="478"/>
          <ac:picMkLst>
            <pc:docMk/>
            <pc:sldMk cId="3342340653" sldId="801"/>
            <ac:picMk id="7" creationId="{BCCEEB45-F79D-956B-A1E0-55E2B537E08E}"/>
          </ac:picMkLst>
        </pc:picChg>
        <pc:picChg chg="mod modCrop">
          <ac:chgData name="Chang,Spencer Jordan" userId="47bc148a-f66a-4a29-97b6-6d9f682b338e" providerId="ADAL" clId="{E7FCDBBE-DFF1-46AD-B67B-A177FAF41D00}" dt="2024-10-31T11:46:25.270" v="7796" actId="732"/>
          <ac:picMkLst>
            <pc:docMk/>
            <pc:sldMk cId="3342340653" sldId="801"/>
            <ac:picMk id="9" creationId="{4CBE46AC-0B31-F97C-EF9A-76AA13321CD9}"/>
          </ac:picMkLst>
        </pc:picChg>
        <pc:picChg chg="mod modCrop">
          <ac:chgData name="Chang,Spencer Jordan" userId="47bc148a-f66a-4a29-97b6-6d9f682b338e" providerId="ADAL" clId="{E7FCDBBE-DFF1-46AD-B67B-A177FAF41D00}" dt="2024-10-31T11:47:22.026" v="7810" actId="732"/>
          <ac:picMkLst>
            <pc:docMk/>
            <pc:sldMk cId="3342340653" sldId="801"/>
            <ac:picMk id="10" creationId="{33F09D15-CE2B-0A16-EFF3-70A3FBF51345}"/>
          </ac:picMkLst>
        </pc:picChg>
        <pc:picChg chg="mod modCrop">
          <ac:chgData name="Chang,Spencer Jordan" userId="47bc148a-f66a-4a29-97b6-6d9f682b338e" providerId="ADAL" clId="{E7FCDBBE-DFF1-46AD-B67B-A177FAF41D00}" dt="2024-10-31T11:47:25.670" v="7811" actId="732"/>
          <ac:picMkLst>
            <pc:docMk/>
            <pc:sldMk cId="3342340653" sldId="801"/>
            <ac:picMk id="11" creationId="{959226A7-D9B5-7978-CC19-1B5C32968B75}"/>
          </ac:picMkLst>
        </pc:picChg>
        <pc:picChg chg="add mod modCrop">
          <ac:chgData name="Chang,Spencer Jordan" userId="47bc148a-f66a-4a29-97b6-6d9f682b338e" providerId="ADAL" clId="{E7FCDBBE-DFF1-46AD-B67B-A177FAF41D00}" dt="2024-10-31T11:46:57.352" v="7802" actId="164"/>
          <ac:picMkLst>
            <pc:docMk/>
            <pc:sldMk cId="3342340653" sldId="801"/>
            <ac:picMk id="12" creationId="{96269E4B-9AFB-A394-29F2-649337CC3E2E}"/>
          </ac:picMkLst>
        </pc:picChg>
        <pc:picChg chg="add mod modCrop">
          <ac:chgData name="Chang,Spencer Jordan" userId="47bc148a-f66a-4a29-97b6-6d9f682b338e" providerId="ADAL" clId="{E7FCDBBE-DFF1-46AD-B67B-A177FAF41D00}" dt="2024-10-31T11:46:57.352" v="7802" actId="164"/>
          <ac:picMkLst>
            <pc:docMk/>
            <pc:sldMk cId="3342340653" sldId="801"/>
            <ac:picMk id="13" creationId="{8E33100C-B674-3888-D5C0-7593506D92D7}"/>
          </ac:picMkLst>
        </pc:picChg>
        <pc:picChg chg="add del mod ord">
          <ac:chgData name="Chang,Spencer Jordan" userId="47bc148a-f66a-4a29-97b6-6d9f682b338e" providerId="ADAL" clId="{E7FCDBBE-DFF1-46AD-B67B-A177FAF41D00}" dt="2024-10-31T11:52:46.411" v="7884" actId="21"/>
          <ac:picMkLst>
            <pc:docMk/>
            <pc:sldMk cId="3342340653" sldId="801"/>
            <ac:picMk id="23" creationId="{F9747655-9968-C323-D7B6-7DBDC0268906}"/>
          </ac:picMkLst>
        </pc:picChg>
        <pc:picChg chg="add mod ord">
          <ac:chgData name="Chang,Spencer Jordan" userId="47bc148a-f66a-4a29-97b6-6d9f682b338e" providerId="ADAL" clId="{E7FCDBBE-DFF1-46AD-B67B-A177FAF41D00}" dt="2024-10-31T11:53:00.948" v="7888" actId="1076"/>
          <ac:picMkLst>
            <pc:docMk/>
            <pc:sldMk cId="3342340653" sldId="801"/>
            <ac:picMk id="26" creationId="{F9747655-9968-C323-D7B6-7DBDC0268906}"/>
          </ac:picMkLst>
        </pc:picChg>
        <pc:picChg chg="add mod">
          <ac:chgData name="Chang,Spencer Jordan" userId="47bc148a-f66a-4a29-97b6-6d9f682b338e" providerId="ADAL" clId="{E7FCDBBE-DFF1-46AD-B67B-A177FAF41D00}" dt="2024-10-31T12:18:38.137" v="8032" actId="1076"/>
          <ac:picMkLst>
            <pc:docMk/>
            <pc:sldMk cId="3342340653" sldId="801"/>
            <ac:picMk id="28" creationId="{FB367CB1-D949-8D5F-46C6-ACF3FB61BFAA}"/>
          </ac:picMkLst>
        </pc:picChg>
        <pc:picChg chg="add mod">
          <ac:chgData name="Chang,Spencer Jordan" userId="47bc148a-f66a-4a29-97b6-6d9f682b338e" providerId="ADAL" clId="{E7FCDBBE-DFF1-46AD-B67B-A177FAF41D00}" dt="2024-10-31T12:18:38.137" v="8032" actId="1076"/>
          <ac:picMkLst>
            <pc:docMk/>
            <pc:sldMk cId="3342340653" sldId="801"/>
            <ac:picMk id="29" creationId="{18C53CC6-1F47-4C1E-9B52-44D77F261FF7}"/>
          </ac:picMkLst>
        </pc:picChg>
        <pc:picChg chg="add mod">
          <ac:chgData name="Chang,Spencer Jordan" userId="47bc148a-f66a-4a29-97b6-6d9f682b338e" providerId="ADAL" clId="{E7FCDBBE-DFF1-46AD-B67B-A177FAF41D00}" dt="2024-10-31T12:18:38.137" v="8032" actId="1076"/>
          <ac:picMkLst>
            <pc:docMk/>
            <pc:sldMk cId="3342340653" sldId="801"/>
            <ac:picMk id="30" creationId="{DC9C4F1A-7A3D-ABD3-2585-FA92B6546738}"/>
          </ac:picMkLst>
        </pc:picChg>
        <pc:picChg chg="add mod">
          <ac:chgData name="Chang,Spencer Jordan" userId="47bc148a-f66a-4a29-97b6-6d9f682b338e" providerId="ADAL" clId="{E7FCDBBE-DFF1-46AD-B67B-A177FAF41D00}" dt="2024-10-31T12:18:38.137" v="8032" actId="1076"/>
          <ac:picMkLst>
            <pc:docMk/>
            <pc:sldMk cId="3342340653" sldId="801"/>
            <ac:picMk id="31" creationId="{26A7A19E-567A-2C9E-3277-74F1B90E2762}"/>
          </ac:picMkLst>
        </pc:picChg>
        <pc:picChg chg="add mod">
          <ac:chgData name="Chang,Spencer Jordan" userId="47bc148a-f66a-4a29-97b6-6d9f682b338e" providerId="ADAL" clId="{E7FCDBBE-DFF1-46AD-B67B-A177FAF41D00}" dt="2024-10-31T12:18:38.137" v="8032" actId="1076"/>
          <ac:picMkLst>
            <pc:docMk/>
            <pc:sldMk cId="3342340653" sldId="801"/>
            <ac:picMk id="32" creationId="{F82A544D-CA95-2FF6-50CF-F5A40FA61F11}"/>
          </ac:picMkLst>
        </pc:picChg>
      </pc:sldChg>
      <pc:sldChg chg="addSp delSp modSp add del mod">
        <pc:chgData name="Chang,Spencer Jordan" userId="47bc148a-f66a-4a29-97b6-6d9f682b338e" providerId="ADAL" clId="{E7FCDBBE-DFF1-46AD-B67B-A177FAF41D00}" dt="2024-10-25T12:11:56.870" v="4965" actId="20577"/>
        <pc:sldMkLst>
          <pc:docMk/>
          <pc:sldMk cId="2901256537" sldId="802"/>
        </pc:sldMkLst>
        <pc:spChg chg="mod">
          <ac:chgData name="Chang,Spencer Jordan" userId="47bc148a-f66a-4a29-97b6-6d9f682b338e" providerId="ADAL" clId="{E7FCDBBE-DFF1-46AD-B67B-A177FAF41D00}" dt="2024-10-25T12:11:56.870" v="4965" actId="20577"/>
          <ac:spMkLst>
            <pc:docMk/>
            <pc:sldMk cId="2901256537" sldId="802"/>
            <ac:spMk id="2" creationId="{5735D804-8AF4-0660-181D-B3E9EE0AA38E}"/>
          </ac:spMkLst>
        </pc:spChg>
        <pc:spChg chg="add del mod">
          <ac:chgData name="Chang,Spencer Jordan" userId="47bc148a-f66a-4a29-97b6-6d9f682b338e" providerId="ADAL" clId="{E7FCDBBE-DFF1-46AD-B67B-A177FAF41D00}" dt="2024-10-25T12:11:35.171" v="4939" actId="22"/>
          <ac:spMkLst>
            <pc:docMk/>
            <pc:sldMk cId="2901256537" sldId="802"/>
            <ac:spMk id="4" creationId="{FDC3B8EB-A97D-F3D2-EF79-31BE5B388577}"/>
          </ac:spMkLst>
        </pc:spChg>
        <pc:picChg chg="add mod ord">
          <ac:chgData name="Chang,Spencer Jordan" userId="47bc148a-f66a-4a29-97b6-6d9f682b338e" providerId="ADAL" clId="{E7FCDBBE-DFF1-46AD-B67B-A177FAF41D00}" dt="2024-10-25T12:11:35.171" v="4939" actId="22"/>
          <ac:picMkLst>
            <pc:docMk/>
            <pc:sldMk cId="2901256537" sldId="802"/>
            <ac:picMk id="5" creationId="{5C83AF03-0FD8-270F-4B21-35163D6CD8ED}"/>
          </ac:picMkLst>
        </pc:picChg>
        <pc:picChg chg="del">
          <ac:chgData name="Chang,Spencer Jordan" userId="47bc148a-f66a-4a29-97b6-6d9f682b338e" providerId="ADAL" clId="{E7FCDBBE-DFF1-46AD-B67B-A177FAF41D00}" dt="2024-10-24T12:17:08.047" v="4814" actId="478"/>
          <ac:picMkLst>
            <pc:docMk/>
            <pc:sldMk cId="2901256537" sldId="802"/>
            <ac:picMk id="11" creationId="{C97DEB53-C25F-CF3E-1709-8DC136DBC36B}"/>
          </ac:picMkLst>
        </pc:picChg>
        <pc:picChg chg="del">
          <ac:chgData name="Chang,Spencer Jordan" userId="47bc148a-f66a-4a29-97b6-6d9f682b338e" providerId="ADAL" clId="{E7FCDBBE-DFF1-46AD-B67B-A177FAF41D00}" dt="2024-10-24T12:17:08.047" v="4814" actId="478"/>
          <ac:picMkLst>
            <pc:docMk/>
            <pc:sldMk cId="2901256537" sldId="802"/>
            <ac:picMk id="15" creationId="{75472AA0-C2DE-761E-420F-C753B003ABD6}"/>
          </ac:picMkLst>
        </pc:picChg>
      </pc:sldChg>
      <pc:sldChg chg="addSp delSp modSp add mod">
        <pc:chgData name="Chang,Spencer Jordan" userId="47bc148a-f66a-4a29-97b6-6d9f682b338e" providerId="ADAL" clId="{E7FCDBBE-DFF1-46AD-B67B-A177FAF41D00}" dt="2024-10-29T10:49:30.240" v="7076" actId="1076"/>
        <pc:sldMkLst>
          <pc:docMk/>
          <pc:sldMk cId="3855226137" sldId="803"/>
        </pc:sldMkLst>
        <pc:spChg chg="add mod">
          <ac:chgData name="Chang,Spencer Jordan" userId="47bc148a-f66a-4a29-97b6-6d9f682b338e" providerId="ADAL" clId="{E7FCDBBE-DFF1-46AD-B67B-A177FAF41D00}" dt="2024-10-29T10:49:30.240" v="7076" actId="1076"/>
          <ac:spMkLst>
            <pc:docMk/>
            <pc:sldMk cId="3855226137" sldId="803"/>
            <ac:spMk id="3" creationId="{7D3D9015-8E9B-669A-45F1-96E5AC2B682E}"/>
          </ac:spMkLst>
        </pc:spChg>
        <pc:spChg chg="add mod">
          <ac:chgData name="Chang,Spencer Jordan" userId="47bc148a-f66a-4a29-97b6-6d9f682b338e" providerId="ADAL" clId="{E7FCDBBE-DFF1-46AD-B67B-A177FAF41D00}" dt="2024-10-29T10:49:16.502" v="7044" actId="1076"/>
          <ac:spMkLst>
            <pc:docMk/>
            <pc:sldMk cId="3855226137" sldId="803"/>
            <ac:spMk id="4" creationId="{3645CC28-CDDE-600A-9B7A-34B03A35799B}"/>
          </ac:spMkLst>
        </pc:spChg>
        <pc:spChg chg="add del mod">
          <ac:chgData name="Chang,Spencer Jordan" userId="47bc148a-f66a-4a29-97b6-6d9f682b338e" providerId="ADAL" clId="{E7FCDBBE-DFF1-46AD-B67B-A177FAF41D00}" dt="2024-10-25T12:13:55.540" v="4971" actId="22"/>
          <ac:spMkLst>
            <pc:docMk/>
            <pc:sldMk cId="3855226137" sldId="803"/>
            <ac:spMk id="4" creationId="{4669F24F-4740-A6E1-D1A3-70B3CA62874D}"/>
          </ac:spMkLst>
        </pc:spChg>
        <pc:grpChg chg="add mod">
          <ac:chgData name="Chang,Spencer Jordan" userId="47bc148a-f66a-4a29-97b6-6d9f682b338e" providerId="ADAL" clId="{E7FCDBBE-DFF1-46AD-B67B-A177FAF41D00}" dt="2024-10-28T13:08:28.065" v="6435" actId="1076"/>
          <ac:grpSpMkLst>
            <pc:docMk/>
            <pc:sldMk cId="3855226137" sldId="803"/>
            <ac:grpSpMk id="12" creationId="{7DF0BFCE-0688-FDB3-57D3-E0C71ED1C600}"/>
          </ac:grpSpMkLst>
        </pc:grpChg>
        <pc:picChg chg="del">
          <ac:chgData name="Chang,Spencer Jordan" userId="47bc148a-f66a-4a29-97b6-6d9f682b338e" providerId="ADAL" clId="{E7FCDBBE-DFF1-46AD-B67B-A177FAF41D00}" dt="2024-10-25T12:13:52.074" v="4970" actId="478"/>
          <ac:picMkLst>
            <pc:docMk/>
            <pc:sldMk cId="3855226137" sldId="803"/>
            <ac:picMk id="5" creationId="{5C83AF03-0FD8-270F-4B21-35163D6CD8ED}"/>
          </ac:picMkLst>
        </pc:picChg>
        <pc:picChg chg="add mod ord">
          <ac:chgData name="Chang,Spencer Jordan" userId="47bc148a-f66a-4a29-97b6-6d9f682b338e" providerId="ADAL" clId="{E7FCDBBE-DFF1-46AD-B67B-A177FAF41D00}" dt="2024-10-28T13:08:31.181" v="6438" actId="1076"/>
          <ac:picMkLst>
            <pc:docMk/>
            <pc:sldMk cId="3855226137" sldId="803"/>
            <ac:picMk id="7" creationId="{D374DC28-6672-4CC0-4E1F-E839D11688A3}"/>
          </ac:picMkLst>
        </pc:picChg>
        <pc:picChg chg="mod">
          <ac:chgData name="Chang,Spencer Jordan" userId="47bc148a-f66a-4a29-97b6-6d9f682b338e" providerId="ADAL" clId="{E7FCDBBE-DFF1-46AD-B67B-A177FAF41D00}" dt="2024-10-28T13:08:02.077" v="6423"/>
          <ac:picMkLst>
            <pc:docMk/>
            <pc:sldMk cId="3855226137" sldId="803"/>
            <ac:picMk id="8" creationId="{4CF7A5C1-FF8F-8F17-C311-93F23C1D74EB}"/>
          </ac:picMkLst>
        </pc:picChg>
        <pc:picChg chg="add mod">
          <ac:chgData name="Chang,Spencer Jordan" userId="47bc148a-f66a-4a29-97b6-6d9f682b338e" providerId="ADAL" clId="{E7FCDBBE-DFF1-46AD-B67B-A177FAF41D00}" dt="2024-10-28T13:08:31.181" v="6438" actId="1076"/>
          <ac:picMkLst>
            <pc:docMk/>
            <pc:sldMk cId="3855226137" sldId="803"/>
            <ac:picMk id="9" creationId="{8D248D29-1170-451D-3A10-56B4A1399FCC}"/>
          </ac:picMkLst>
        </pc:picChg>
        <pc:picChg chg="mod">
          <ac:chgData name="Chang,Spencer Jordan" userId="47bc148a-f66a-4a29-97b6-6d9f682b338e" providerId="ADAL" clId="{E7FCDBBE-DFF1-46AD-B67B-A177FAF41D00}" dt="2024-10-28T13:08:02.077" v="6423"/>
          <ac:picMkLst>
            <pc:docMk/>
            <pc:sldMk cId="3855226137" sldId="803"/>
            <ac:picMk id="10" creationId="{D3B1C360-CC5A-22EF-5B2C-4E4CD9572465}"/>
          </ac:picMkLst>
        </pc:picChg>
      </pc:sldChg>
      <pc:sldChg chg="addSp delSp modSp new mod modAnim">
        <pc:chgData name="Chang,Spencer Jordan" userId="47bc148a-f66a-4a29-97b6-6d9f682b338e" providerId="ADAL" clId="{E7FCDBBE-DFF1-46AD-B67B-A177FAF41D00}" dt="2024-11-04T13:06:37.842" v="8794"/>
        <pc:sldMkLst>
          <pc:docMk/>
          <pc:sldMk cId="2339291044" sldId="804"/>
        </pc:sldMkLst>
        <pc:spChg chg="mod">
          <ac:chgData name="Chang,Spencer Jordan" userId="47bc148a-f66a-4a29-97b6-6d9f682b338e" providerId="ADAL" clId="{E7FCDBBE-DFF1-46AD-B67B-A177FAF41D00}" dt="2024-10-28T12:41:17.740" v="5983" actId="20577"/>
          <ac:spMkLst>
            <pc:docMk/>
            <pc:sldMk cId="2339291044" sldId="804"/>
            <ac:spMk id="2" creationId="{02133E2E-92C8-E715-915F-A0A13889C241}"/>
          </ac:spMkLst>
        </pc:spChg>
        <pc:spChg chg="del">
          <ac:chgData name="Chang,Spencer Jordan" userId="47bc148a-f66a-4a29-97b6-6d9f682b338e" providerId="ADAL" clId="{E7FCDBBE-DFF1-46AD-B67B-A177FAF41D00}" dt="2024-10-28T12:41:03.116" v="5940" actId="22"/>
          <ac:spMkLst>
            <pc:docMk/>
            <pc:sldMk cId="2339291044" sldId="804"/>
            <ac:spMk id="3" creationId="{30DD1CA8-674A-8B7E-6900-378ED1ECF0D3}"/>
          </ac:spMkLst>
        </pc:spChg>
        <pc:spChg chg="add mod">
          <ac:chgData name="Chang,Spencer Jordan" userId="47bc148a-f66a-4a29-97b6-6d9f682b338e" providerId="ADAL" clId="{E7FCDBBE-DFF1-46AD-B67B-A177FAF41D00}" dt="2024-10-28T12:40:43.704" v="5939"/>
          <ac:spMkLst>
            <pc:docMk/>
            <pc:sldMk cId="2339291044" sldId="804"/>
            <ac:spMk id="5" creationId="{97E61868-A0E5-EA49-AF26-54718AB1F0D8}"/>
          </ac:spMkLst>
        </pc:spChg>
        <pc:spChg chg="add mod">
          <ac:chgData name="Chang,Spencer Jordan" userId="47bc148a-f66a-4a29-97b6-6d9f682b338e" providerId="ADAL" clId="{E7FCDBBE-DFF1-46AD-B67B-A177FAF41D00}" dt="2024-10-28T12:50:16.868" v="6154" actId="20577"/>
          <ac:spMkLst>
            <pc:docMk/>
            <pc:sldMk cId="2339291044" sldId="804"/>
            <ac:spMk id="13" creationId="{BA879A74-6AAA-2280-A18E-3F6C1BD4F17E}"/>
          </ac:spMkLst>
        </pc:spChg>
        <pc:picChg chg="add mod ord">
          <ac:chgData name="Chang,Spencer Jordan" userId="47bc148a-f66a-4a29-97b6-6d9f682b338e" providerId="ADAL" clId="{E7FCDBBE-DFF1-46AD-B67B-A177FAF41D00}" dt="2024-10-28T12:47:47.783" v="6084" actId="1076"/>
          <ac:picMkLst>
            <pc:docMk/>
            <pc:sldMk cId="2339291044" sldId="804"/>
            <ac:picMk id="6" creationId="{80D77BFD-A43B-8152-EA1D-BC466576FBAA}"/>
          </ac:picMkLst>
        </pc:picChg>
        <pc:picChg chg="add mod">
          <ac:chgData name="Chang,Spencer Jordan" userId="47bc148a-f66a-4a29-97b6-6d9f682b338e" providerId="ADAL" clId="{E7FCDBBE-DFF1-46AD-B67B-A177FAF41D00}" dt="2024-10-28T12:43:49.231" v="6024" actId="1076"/>
          <ac:picMkLst>
            <pc:docMk/>
            <pc:sldMk cId="2339291044" sldId="804"/>
            <ac:picMk id="8" creationId="{42C7F9E1-6C5B-624B-4388-3CFA6AC85D2C}"/>
          </ac:picMkLst>
        </pc:picChg>
        <pc:picChg chg="add mod">
          <ac:chgData name="Chang,Spencer Jordan" userId="47bc148a-f66a-4a29-97b6-6d9f682b338e" providerId="ADAL" clId="{E7FCDBBE-DFF1-46AD-B67B-A177FAF41D00}" dt="2024-10-28T12:49:03.005" v="6102" actId="1076"/>
          <ac:picMkLst>
            <pc:docMk/>
            <pc:sldMk cId="2339291044" sldId="804"/>
            <ac:picMk id="10" creationId="{F9CEB5C6-6671-BC31-ABF3-1CC52219C4D3}"/>
          </ac:picMkLst>
        </pc:picChg>
        <pc:picChg chg="add del mod">
          <ac:chgData name="Chang,Spencer Jordan" userId="47bc148a-f66a-4a29-97b6-6d9f682b338e" providerId="ADAL" clId="{E7FCDBBE-DFF1-46AD-B67B-A177FAF41D00}" dt="2024-10-28T12:48:53.935" v="6098" actId="21"/>
          <ac:picMkLst>
            <pc:docMk/>
            <pc:sldMk cId="2339291044" sldId="804"/>
            <ac:picMk id="12" creationId="{936342A7-52A3-DA7A-D06E-2608FA025B63}"/>
          </ac:picMkLst>
        </pc:picChg>
        <pc:picChg chg="add mod">
          <ac:chgData name="Chang,Spencer Jordan" userId="47bc148a-f66a-4a29-97b6-6d9f682b338e" providerId="ADAL" clId="{E7FCDBBE-DFF1-46AD-B67B-A177FAF41D00}" dt="2024-10-28T12:49:00.722" v="6101" actId="1076"/>
          <ac:picMkLst>
            <pc:docMk/>
            <pc:sldMk cId="2339291044" sldId="804"/>
            <ac:picMk id="19" creationId="{936342A7-52A3-DA7A-D06E-2608FA025B63}"/>
          </ac:picMkLst>
        </pc:picChg>
        <pc:cxnChg chg="add mod ord">
          <ac:chgData name="Chang,Spencer Jordan" userId="47bc148a-f66a-4a29-97b6-6d9f682b338e" providerId="ADAL" clId="{E7FCDBBE-DFF1-46AD-B67B-A177FAF41D00}" dt="2024-10-28T12:48:42.396" v="6097" actId="14100"/>
          <ac:cxnSpMkLst>
            <pc:docMk/>
            <pc:sldMk cId="2339291044" sldId="804"/>
            <ac:cxnSpMk id="15" creationId="{3615FA4E-C82F-5901-EBA5-81A090A0252C}"/>
          </ac:cxnSpMkLst>
        </pc:cxnChg>
        <pc:cxnChg chg="add mod">
          <ac:chgData name="Chang,Spencer Jordan" userId="47bc148a-f66a-4a29-97b6-6d9f682b338e" providerId="ADAL" clId="{E7FCDBBE-DFF1-46AD-B67B-A177FAF41D00}" dt="2024-10-28T12:49:14.699" v="6104" actId="1582"/>
          <ac:cxnSpMkLst>
            <pc:docMk/>
            <pc:sldMk cId="2339291044" sldId="804"/>
            <ac:cxnSpMk id="21" creationId="{2D206DB0-7DDA-72E8-E77A-775E04919875}"/>
          </ac:cxnSpMkLst>
        </pc:cxnChg>
        <pc:cxnChg chg="add mod">
          <ac:chgData name="Chang,Spencer Jordan" userId="47bc148a-f66a-4a29-97b6-6d9f682b338e" providerId="ADAL" clId="{E7FCDBBE-DFF1-46AD-B67B-A177FAF41D00}" dt="2024-10-28T12:49:21.476" v="6107" actId="14100"/>
          <ac:cxnSpMkLst>
            <pc:docMk/>
            <pc:sldMk cId="2339291044" sldId="804"/>
            <ac:cxnSpMk id="22" creationId="{BE5D0AC3-16E9-6A2F-46E0-0E50168623B6}"/>
          </ac:cxnSpMkLst>
        </pc:cxnChg>
      </pc:sldChg>
      <pc:sldChg chg="addSp delSp modSp add mod">
        <pc:chgData name="Chang,Spencer Jordan" userId="47bc148a-f66a-4a29-97b6-6d9f682b338e" providerId="ADAL" clId="{E7FCDBBE-DFF1-46AD-B67B-A177FAF41D00}" dt="2024-10-28T12:51:25.272" v="6181" actId="1076"/>
        <pc:sldMkLst>
          <pc:docMk/>
          <pc:sldMk cId="1920856629" sldId="805"/>
        </pc:sldMkLst>
        <pc:spChg chg="add del mod">
          <ac:chgData name="Chang,Spencer Jordan" userId="47bc148a-f66a-4a29-97b6-6d9f682b338e" providerId="ADAL" clId="{E7FCDBBE-DFF1-46AD-B67B-A177FAF41D00}" dt="2024-10-28T12:46:38.131" v="6036" actId="478"/>
          <ac:spMkLst>
            <pc:docMk/>
            <pc:sldMk cId="1920856629" sldId="805"/>
            <ac:spMk id="4" creationId="{FEF9A47E-5D9C-A7A6-FA1A-61C358368321}"/>
          </ac:spMkLst>
        </pc:spChg>
        <pc:spChg chg="add mod">
          <ac:chgData name="Chang,Spencer Jordan" userId="47bc148a-f66a-4a29-97b6-6d9f682b338e" providerId="ADAL" clId="{E7FCDBBE-DFF1-46AD-B67B-A177FAF41D00}" dt="2024-10-28T12:51:25.272" v="6181" actId="1076"/>
          <ac:spMkLst>
            <pc:docMk/>
            <pc:sldMk cId="1920856629" sldId="805"/>
            <ac:spMk id="11" creationId="{EAA4F3AE-A2F6-0BF0-5C2B-8865C6CD565E}"/>
          </ac:spMkLst>
        </pc:spChg>
        <pc:spChg chg="add mod">
          <ac:chgData name="Chang,Spencer Jordan" userId="47bc148a-f66a-4a29-97b6-6d9f682b338e" providerId="ADAL" clId="{E7FCDBBE-DFF1-46AD-B67B-A177FAF41D00}" dt="2024-10-28T12:51:25.272" v="6181" actId="1076"/>
          <ac:spMkLst>
            <pc:docMk/>
            <pc:sldMk cId="1920856629" sldId="805"/>
            <ac:spMk id="13" creationId="{EC95C12E-25D0-46A2-B3BD-F37906E0C678}"/>
          </ac:spMkLst>
        </pc:spChg>
        <pc:picChg chg="del">
          <ac:chgData name="Chang,Spencer Jordan" userId="47bc148a-f66a-4a29-97b6-6d9f682b338e" providerId="ADAL" clId="{E7FCDBBE-DFF1-46AD-B67B-A177FAF41D00}" dt="2024-10-28T12:46:35.632" v="6035" actId="478"/>
          <ac:picMkLst>
            <pc:docMk/>
            <pc:sldMk cId="1920856629" sldId="805"/>
            <ac:picMk id="6" creationId="{63E06C80-E106-DE6F-AE00-1996CB245EAB}"/>
          </ac:picMkLst>
        </pc:picChg>
        <pc:picChg chg="del">
          <ac:chgData name="Chang,Spencer Jordan" userId="47bc148a-f66a-4a29-97b6-6d9f682b338e" providerId="ADAL" clId="{E7FCDBBE-DFF1-46AD-B67B-A177FAF41D00}" dt="2024-10-28T12:46:35.632" v="6035" actId="478"/>
          <ac:picMkLst>
            <pc:docMk/>
            <pc:sldMk cId="1920856629" sldId="805"/>
            <ac:picMk id="8" creationId="{6F3F11FC-CA89-3188-7E8E-9F06F1EA424D}"/>
          </ac:picMkLst>
        </pc:picChg>
        <pc:picChg chg="add mod">
          <ac:chgData name="Chang,Spencer Jordan" userId="47bc148a-f66a-4a29-97b6-6d9f682b338e" providerId="ADAL" clId="{E7FCDBBE-DFF1-46AD-B67B-A177FAF41D00}" dt="2024-10-28T12:51:25.272" v="6181" actId="1076"/>
          <ac:picMkLst>
            <pc:docMk/>
            <pc:sldMk cId="1920856629" sldId="805"/>
            <ac:picMk id="9" creationId="{ACCD1C98-7122-EF25-F75E-BE4D6FEF5B8E}"/>
          </ac:picMkLst>
        </pc:picChg>
        <pc:picChg chg="del mod">
          <ac:chgData name="Chang,Spencer Jordan" userId="47bc148a-f66a-4a29-97b6-6d9f682b338e" providerId="ADAL" clId="{E7FCDBBE-DFF1-46AD-B67B-A177FAF41D00}" dt="2024-10-28T12:46:41.485" v="6038" actId="478"/>
          <ac:picMkLst>
            <pc:docMk/>
            <pc:sldMk cId="1920856629" sldId="805"/>
            <ac:picMk id="10" creationId="{4EEA86EC-F877-E924-18FE-CD5970F6C09A}"/>
          </ac:picMkLst>
        </pc:picChg>
        <pc:picChg chg="del mod">
          <ac:chgData name="Chang,Spencer Jordan" userId="47bc148a-f66a-4a29-97b6-6d9f682b338e" providerId="ADAL" clId="{E7FCDBBE-DFF1-46AD-B67B-A177FAF41D00}" dt="2024-10-28T12:46:43.570" v="6039" actId="478"/>
          <ac:picMkLst>
            <pc:docMk/>
            <pc:sldMk cId="1920856629" sldId="805"/>
            <ac:picMk id="12" creationId="{1D674FED-4862-6CAE-DAAB-6119317F50D2}"/>
          </ac:picMkLst>
        </pc:picChg>
        <pc:picChg chg="add mod">
          <ac:chgData name="Chang,Spencer Jordan" userId="47bc148a-f66a-4a29-97b6-6d9f682b338e" providerId="ADAL" clId="{E7FCDBBE-DFF1-46AD-B67B-A177FAF41D00}" dt="2024-10-28T12:51:25.272" v="6181" actId="1076"/>
          <ac:picMkLst>
            <pc:docMk/>
            <pc:sldMk cId="1920856629" sldId="805"/>
            <ac:picMk id="15" creationId="{DECB129C-349E-7B55-D525-F741BFAD7A27}"/>
          </ac:picMkLst>
        </pc:picChg>
      </pc:sldChg>
      <pc:sldChg chg="del">
        <pc:chgData name="Chang,Spencer Jordan" userId="47bc148a-f66a-4a29-97b6-6d9f682b338e" providerId="ADAL" clId="{E7FCDBBE-DFF1-46AD-B67B-A177FAF41D00}" dt="2024-10-30T18:05:51.022" v="7199" actId="2696"/>
        <pc:sldMkLst>
          <pc:docMk/>
          <pc:sldMk cId="1359729588" sldId="806"/>
        </pc:sldMkLst>
      </pc:sldChg>
      <pc:sldChg chg="del">
        <pc:chgData name="Chang,Spencer Jordan" userId="47bc148a-f66a-4a29-97b6-6d9f682b338e" providerId="ADAL" clId="{E7FCDBBE-DFF1-46AD-B67B-A177FAF41D00}" dt="2024-10-16T10:51:18.590" v="0" actId="47"/>
        <pc:sldMkLst>
          <pc:docMk/>
          <pc:sldMk cId="3479590361" sldId="806"/>
        </pc:sldMkLst>
      </pc:sldChg>
      <pc:sldChg chg="delSp add mod modShow">
        <pc:chgData name="Chang,Spencer Jordan" userId="47bc148a-f66a-4a29-97b6-6d9f682b338e" providerId="ADAL" clId="{E7FCDBBE-DFF1-46AD-B67B-A177FAF41D00}" dt="2024-11-01T11:32:13.080" v="8663" actId="478"/>
        <pc:sldMkLst>
          <pc:docMk/>
          <pc:sldMk cId="3607371639" sldId="806"/>
        </pc:sldMkLst>
        <pc:spChg chg="del">
          <ac:chgData name="Chang,Spencer Jordan" userId="47bc148a-f66a-4a29-97b6-6d9f682b338e" providerId="ADAL" clId="{E7FCDBBE-DFF1-46AD-B67B-A177FAF41D00}" dt="2024-11-01T11:32:13.080" v="8663" actId="478"/>
          <ac:spMkLst>
            <pc:docMk/>
            <pc:sldMk cId="3607371639" sldId="806"/>
            <ac:spMk id="8" creationId="{4FFDB470-F8CE-188D-D4F1-025F1083BC9E}"/>
          </ac:spMkLst>
        </pc:spChg>
      </pc:sldChg>
      <pc:sldChg chg="del">
        <pc:chgData name="Chang,Spencer Jordan" userId="47bc148a-f66a-4a29-97b6-6d9f682b338e" providerId="ADAL" clId="{E7FCDBBE-DFF1-46AD-B67B-A177FAF41D00}" dt="2024-10-16T10:51:18.590" v="0" actId="47"/>
        <pc:sldMkLst>
          <pc:docMk/>
          <pc:sldMk cId="2499837857" sldId="807"/>
        </pc:sldMkLst>
      </pc:sldChg>
      <pc:sldChg chg="delSp modSp mod modAnim">
        <pc:chgData name="Chang,Spencer Jordan" userId="47bc148a-f66a-4a29-97b6-6d9f682b338e" providerId="ADAL" clId="{E7FCDBBE-DFF1-46AD-B67B-A177FAF41D00}" dt="2024-10-30T18:21:22.475" v="7232"/>
        <pc:sldMkLst>
          <pc:docMk/>
          <pc:sldMk cId="1004124304" sldId="808"/>
        </pc:sldMkLst>
        <pc:grpChg chg="del">
          <ac:chgData name="Chang,Spencer Jordan" userId="47bc148a-f66a-4a29-97b6-6d9f682b338e" providerId="ADAL" clId="{E7FCDBBE-DFF1-46AD-B67B-A177FAF41D00}" dt="2024-10-30T18:19:50.834" v="7212" actId="165"/>
          <ac:grpSpMkLst>
            <pc:docMk/>
            <pc:sldMk cId="1004124304" sldId="808"/>
            <ac:grpSpMk id="41" creationId="{61419F8B-950C-B412-CE75-8B57C1FFD929}"/>
          </ac:grpSpMkLst>
        </pc:grpChg>
        <pc:grpChg chg="del mod">
          <ac:chgData name="Chang,Spencer Jordan" userId="47bc148a-f66a-4a29-97b6-6d9f682b338e" providerId="ADAL" clId="{E7FCDBBE-DFF1-46AD-B67B-A177FAF41D00}" dt="2024-10-30T18:19:47.646" v="7211" actId="165"/>
          <ac:grpSpMkLst>
            <pc:docMk/>
            <pc:sldMk cId="1004124304" sldId="808"/>
            <ac:grpSpMk id="42" creationId="{32CB0FA5-D609-ADE4-6F39-190AF1F01A30}"/>
          </ac:grpSpMkLst>
        </pc:grpChg>
        <pc:picChg chg="mod topLvl">
          <ac:chgData name="Chang,Spencer Jordan" userId="47bc148a-f66a-4a29-97b6-6d9f682b338e" providerId="ADAL" clId="{E7FCDBBE-DFF1-46AD-B67B-A177FAF41D00}" dt="2024-10-30T18:19:47.646" v="7211" actId="165"/>
          <ac:picMkLst>
            <pc:docMk/>
            <pc:sldMk cId="1004124304" sldId="808"/>
            <ac:picMk id="3" creationId="{9FC2FB52-F4EC-7A08-718D-4A7BD83DBC04}"/>
          </ac:picMkLst>
        </pc:picChg>
        <pc:picChg chg="mod topLvl">
          <ac:chgData name="Chang,Spencer Jordan" userId="47bc148a-f66a-4a29-97b6-6d9f682b338e" providerId="ADAL" clId="{E7FCDBBE-DFF1-46AD-B67B-A177FAF41D00}" dt="2024-10-30T18:19:47.646" v="7211" actId="165"/>
          <ac:picMkLst>
            <pc:docMk/>
            <pc:sldMk cId="1004124304" sldId="808"/>
            <ac:picMk id="9" creationId="{FCF06161-6B3A-9B4C-4B42-0E285082142E}"/>
          </ac:picMkLst>
        </pc:picChg>
        <pc:picChg chg="mod topLvl">
          <ac:chgData name="Chang,Spencer Jordan" userId="47bc148a-f66a-4a29-97b6-6d9f682b338e" providerId="ADAL" clId="{E7FCDBBE-DFF1-46AD-B67B-A177FAF41D00}" dt="2024-10-30T18:19:50.834" v="7212" actId="165"/>
          <ac:picMkLst>
            <pc:docMk/>
            <pc:sldMk cId="1004124304" sldId="808"/>
            <ac:picMk id="11" creationId="{7FA27DE2-0155-BF8C-F18A-953084C8CE11}"/>
          </ac:picMkLst>
        </pc:picChg>
        <pc:picChg chg="mod topLvl">
          <ac:chgData name="Chang,Spencer Jordan" userId="47bc148a-f66a-4a29-97b6-6d9f682b338e" providerId="ADAL" clId="{E7FCDBBE-DFF1-46AD-B67B-A177FAF41D00}" dt="2024-10-30T18:21:13.426" v="7230" actId="1076"/>
          <ac:picMkLst>
            <pc:docMk/>
            <pc:sldMk cId="1004124304" sldId="808"/>
            <ac:picMk id="15" creationId="{ED7732A8-F8F4-A634-E2F4-661A94AA0149}"/>
          </ac:picMkLst>
        </pc:picChg>
        <pc:picChg chg="mod topLvl">
          <ac:chgData name="Chang,Spencer Jordan" userId="47bc148a-f66a-4a29-97b6-6d9f682b338e" providerId="ADAL" clId="{E7FCDBBE-DFF1-46AD-B67B-A177FAF41D00}" dt="2024-10-30T18:21:13.426" v="7230" actId="1076"/>
          <ac:picMkLst>
            <pc:docMk/>
            <pc:sldMk cId="1004124304" sldId="808"/>
            <ac:picMk id="17" creationId="{61C4EB99-3E40-8513-CEC3-4AB6FE94BBD9}"/>
          </ac:picMkLst>
        </pc:picChg>
        <pc:cxnChg chg="mod">
          <ac:chgData name="Chang,Spencer Jordan" userId="47bc148a-f66a-4a29-97b6-6d9f682b338e" providerId="ADAL" clId="{E7FCDBBE-DFF1-46AD-B67B-A177FAF41D00}" dt="2024-10-30T18:16:22.637" v="7207" actId="1076"/>
          <ac:cxnSpMkLst>
            <pc:docMk/>
            <pc:sldMk cId="1004124304" sldId="808"/>
            <ac:cxnSpMk id="25" creationId="{5762122C-7685-EDC8-39C6-4F69546F7D1B}"/>
          </ac:cxnSpMkLst>
        </pc:cxnChg>
        <pc:cxnChg chg="mod">
          <ac:chgData name="Chang,Spencer Jordan" userId="47bc148a-f66a-4a29-97b6-6d9f682b338e" providerId="ADAL" clId="{E7FCDBBE-DFF1-46AD-B67B-A177FAF41D00}" dt="2024-10-30T18:21:13.426" v="7230" actId="1076"/>
          <ac:cxnSpMkLst>
            <pc:docMk/>
            <pc:sldMk cId="1004124304" sldId="808"/>
            <ac:cxnSpMk id="27" creationId="{6ED0AC04-2937-270D-1646-8AB2CAD7F147}"/>
          </ac:cxnSpMkLst>
        </pc:cxnChg>
      </pc:sldChg>
      <pc:sldChg chg="del">
        <pc:chgData name="Chang,Spencer Jordan" userId="47bc148a-f66a-4a29-97b6-6d9f682b338e" providerId="ADAL" clId="{E7FCDBBE-DFF1-46AD-B67B-A177FAF41D00}" dt="2024-10-16T10:51:18.590" v="0" actId="47"/>
        <pc:sldMkLst>
          <pc:docMk/>
          <pc:sldMk cId="1271703750" sldId="809"/>
        </pc:sldMkLst>
      </pc:sldChg>
      <pc:sldChg chg="modSp mod ord modShow">
        <pc:chgData name="Chang,Spencer Jordan" userId="47bc148a-f66a-4a29-97b6-6d9f682b338e" providerId="ADAL" clId="{E7FCDBBE-DFF1-46AD-B67B-A177FAF41D00}" dt="2024-11-04T12:05:59.583" v="8714"/>
        <pc:sldMkLst>
          <pc:docMk/>
          <pc:sldMk cId="2032232439" sldId="809"/>
        </pc:sldMkLst>
        <pc:spChg chg="mod">
          <ac:chgData name="Chang,Spencer Jordan" userId="47bc148a-f66a-4a29-97b6-6d9f682b338e" providerId="ADAL" clId="{E7FCDBBE-DFF1-46AD-B67B-A177FAF41D00}" dt="2024-11-04T12:05:52.568" v="8712" actId="20577"/>
          <ac:spMkLst>
            <pc:docMk/>
            <pc:sldMk cId="2032232439" sldId="809"/>
            <ac:spMk id="5" creationId="{FEA02A11-5F1F-735D-066B-B54D9F95C538}"/>
          </ac:spMkLst>
        </pc:spChg>
      </pc:sldChg>
      <pc:sldChg chg="modSp new mod ord">
        <pc:chgData name="Chang,Spencer Jordan" userId="47bc148a-f66a-4a29-97b6-6d9f682b338e" providerId="ADAL" clId="{E7FCDBBE-DFF1-46AD-B67B-A177FAF41D00}" dt="2024-11-01T10:52:39.425" v="8644" actId="1076"/>
        <pc:sldMkLst>
          <pc:docMk/>
          <pc:sldMk cId="1419120373" sldId="810"/>
        </pc:sldMkLst>
        <pc:spChg chg="mod">
          <ac:chgData name="Chang,Spencer Jordan" userId="47bc148a-f66a-4a29-97b6-6d9f682b338e" providerId="ADAL" clId="{E7FCDBBE-DFF1-46AD-B67B-A177FAF41D00}" dt="2024-11-01T10:52:39.425" v="8644" actId="1076"/>
          <ac:spMkLst>
            <pc:docMk/>
            <pc:sldMk cId="1419120373" sldId="810"/>
            <ac:spMk id="2" creationId="{BEF0DA9A-E241-0871-4549-7BAEBC63D692}"/>
          </ac:spMkLst>
        </pc:spChg>
        <pc:spChg chg="mod">
          <ac:chgData name="Chang,Spencer Jordan" userId="47bc148a-f66a-4a29-97b6-6d9f682b338e" providerId="ADAL" clId="{E7FCDBBE-DFF1-46AD-B67B-A177FAF41D00}" dt="2024-11-01T10:52:39.425" v="8644" actId="1076"/>
          <ac:spMkLst>
            <pc:docMk/>
            <pc:sldMk cId="1419120373" sldId="810"/>
            <ac:spMk id="5" creationId="{4792F807-5F28-2381-EA72-84D349BDAF87}"/>
          </ac:spMkLst>
        </pc:spChg>
        <pc:picChg chg="mod">
          <ac:chgData name="Chang,Spencer Jordan" userId="47bc148a-f66a-4a29-97b6-6d9f682b338e" providerId="ADAL" clId="{E7FCDBBE-DFF1-46AD-B67B-A177FAF41D00}" dt="2024-11-01T10:52:31.228" v="8641" actId="1076"/>
          <ac:picMkLst>
            <pc:docMk/>
            <pc:sldMk cId="1419120373" sldId="810"/>
            <ac:picMk id="4" creationId="{CB59DFB0-6858-61F9-E62D-4970F47F96E7}"/>
          </ac:picMkLst>
        </pc:picChg>
      </pc:sldChg>
      <pc:sldChg chg="del">
        <pc:chgData name="Chang,Spencer Jordan" userId="47bc148a-f66a-4a29-97b6-6d9f682b338e" providerId="ADAL" clId="{E7FCDBBE-DFF1-46AD-B67B-A177FAF41D00}" dt="2024-10-16T10:51:18.590" v="0" actId="47"/>
        <pc:sldMkLst>
          <pc:docMk/>
          <pc:sldMk cId="2641536942" sldId="810"/>
        </pc:sldMkLst>
      </pc:sldChg>
      <pc:sldChg chg="del">
        <pc:chgData name="Chang,Spencer Jordan" userId="47bc148a-f66a-4a29-97b6-6d9f682b338e" providerId="ADAL" clId="{E7FCDBBE-DFF1-46AD-B67B-A177FAF41D00}" dt="2024-10-16T10:51:18.590" v="0" actId="47"/>
        <pc:sldMkLst>
          <pc:docMk/>
          <pc:sldMk cId="500258815" sldId="811"/>
        </pc:sldMkLst>
      </pc:sldChg>
      <pc:sldChg chg="add">
        <pc:chgData name="Chang,Spencer Jordan" userId="47bc148a-f66a-4a29-97b6-6d9f682b338e" providerId="ADAL" clId="{E7FCDBBE-DFF1-46AD-B67B-A177FAF41D00}" dt="2024-10-31T11:06:34.709" v="7628"/>
        <pc:sldMkLst>
          <pc:docMk/>
          <pc:sldMk cId="2776114192" sldId="811"/>
        </pc:sldMkLst>
      </pc:sldChg>
      <pc:sldChg chg="addSp delSp modSp add del mod delAnim">
        <pc:chgData name="Chang,Spencer Jordan" userId="47bc148a-f66a-4a29-97b6-6d9f682b338e" providerId="ADAL" clId="{E7FCDBBE-DFF1-46AD-B67B-A177FAF41D00}" dt="2024-10-31T11:06:30.733" v="7627" actId="2696"/>
        <pc:sldMkLst>
          <pc:docMk/>
          <pc:sldMk cId="2835529732" sldId="811"/>
        </pc:sldMkLst>
        <pc:spChg chg="add del">
          <ac:chgData name="Chang,Spencer Jordan" userId="47bc148a-f66a-4a29-97b6-6d9f682b338e" providerId="ADAL" clId="{E7FCDBBE-DFF1-46AD-B67B-A177FAF41D00}" dt="2024-10-31T11:03:47.457" v="7526" actId="478"/>
          <ac:spMkLst>
            <pc:docMk/>
            <pc:sldMk cId="2835529732" sldId="811"/>
            <ac:spMk id="2" creationId="{631A6C3D-A0B5-5946-E1CC-54ABC7E30925}"/>
          </ac:spMkLst>
        </pc:spChg>
        <pc:spChg chg="mod">
          <ac:chgData name="Chang,Spencer Jordan" userId="47bc148a-f66a-4a29-97b6-6d9f682b338e" providerId="ADAL" clId="{E7FCDBBE-DFF1-46AD-B67B-A177FAF41D00}" dt="2024-10-31T11:06:28.612" v="7626" actId="20577"/>
          <ac:spMkLst>
            <pc:docMk/>
            <pc:sldMk cId="2835529732" sldId="811"/>
            <ac:spMk id="4" creationId="{4209FA3A-71E1-065B-8227-81552A09BA69}"/>
          </ac:spMkLst>
        </pc:spChg>
        <pc:spChg chg="add mod">
          <ac:chgData name="Chang,Spencer Jordan" userId="47bc148a-f66a-4a29-97b6-6d9f682b338e" providerId="ADAL" clId="{E7FCDBBE-DFF1-46AD-B67B-A177FAF41D00}" dt="2024-10-31T11:06:09.063" v="7594" actId="1076"/>
          <ac:spMkLst>
            <pc:docMk/>
            <pc:sldMk cId="2835529732" sldId="811"/>
            <ac:spMk id="20" creationId="{6EE0FAD4-C74C-6B42-6DF8-FD8395A904D1}"/>
          </ac:spMkLst>
        </pc:spChg>
        <pc:picChg chg="add mod">
          <ac:chgData name="Chang,Spencer Jordan" userId="47bc148a-f66a-4a29-97b6-6d9f682b338e" providerId="ADAL" clId="{E7FCDBBE-DFF1-46AD-B67B-A177FAF41D00}" dt="2024-10-31T11:06:16.195" v="7597" actId="1076"/>
          <ac:picMkLst>
            <pc:docMk/>
            <pc:sldMk cId="2835529732" sldId="811"/>
            <ac:picMk id="5" creationId="{0837F070-B969-9023-DDAC-DD13AAF833C4}"/>
          </ac:picMkLst>
        </pc:picChg>
        <pc:picChg chg="del">
          <ac:chgData name="Chang,Spencer Jordan" userId="47bc148a-f66a-4a29-97b6-6d9f682b338e" providerId="ADAL" clId="{E7FCDBBE-DFF1-46AD-B67B-A177FAF41D00}" dt="2024-10-31T11:03:43.531" v="7523" actId="478"/>
          <ac:picMkLst>
            <pc:docMk/>
            <pc:sldMk cId="2835529732" sldId="811"/>
            <ac:picMk id="8" creationId="{CE6E2AF3-99CA-6493-8BD9-B9670747C002}"/>
          </ac:picMkLst>
        </pc:picChg>
        <pc:picChg chg="del">
          <ac:chgData name="Chang,Spencer Jordan" userId="47bc148a-f66a-4a29-97b6-6d9f682b338e" providerId="ADAL" clId="{E7FCDBBE-DFF1-46AD-B67B-A177FAF41D00}" dt="2024-10-31T11:03:43.531" v="7523" actId="478"/>
          <ac:picMkLst>
            <pc:docMk/>
            <pc:sldMk cId="2835529732" sldId="811"/>
            <ac:picMk id="9" creationId="{9EFCB3B5-4319-C82B-A371-F494B2084A15}"/>
          </ac:picMkLst>
        </pc:picChg>
        <pc:picChg chg="del">
          <ac:chgData name="Chang,Spencer Jordan" userId="47bc148a-f66a-4a29-97b6-6d9f682b338e" providerId="ADAL" clId="{E7FCDBBE-DFF1-46AD-B67B-A177FAF41D00}" dt="2024-10-31T11:03:43.531" v="7523" actId="478"/>
          <ac:picMkLst>
            <pc:docMk/>
            <pc:sldMk cId="2835529732" sldId="811"/>
            <ac:picMk id="10" creationId="{4BD392C9-86B1-0E79-2EF5-67373C0FDB87}"/>
          </ac:picMkLst>
        </pc:picChg>
        <pc:picChg chg="del">
          <ac:chgData name="Chang,Spencer Jordan" userId="47bc148a-f66a-4a29-97b6-6d9f682b338e" providerId="ADAL" clId="{E7FCDBBE-DFF1-46AD-B67B-A177FAF41D00}" dt="2024-10-31T11:03:43.531" v="7523" actId="478"/>
          <ac:picMkLst>
            <pc:docMk/>
            <pc:sldMk cId="2835529732" sldId="811"/>
            <ac:picMk id="11" creationId="{7C706893-7B5F-3B33-222C-6B19804E8871}"/>
          </ac:picMkLst>
        </pc:picChg>
        <pc:picChg chg="del">
          <ac:chgData name="Chang,Spencer Jordan" userId="47bc148a-f66a-4a29-97b6-6d9f682b338e" providerId="ADAL" clId="{E7FCDBBE-DFF1-46AD-B67B-A177FAF41D00}" dt="2024-10-31T11:03:43.531" v="7523" actId="478"/>
          <ac:picMkLst>
            <pc:docMk/>
            <pc:sldMk cId="2835529732" sldId="811"/>
            <ac:picMk id="12" creationId="{D4211BF7-1CD1-F355-B8B0-FD7CB27F479E}"/>
          </ac:picMkLst>
        </pc:picChg>
        <pc:picChg chg="add mod">
          <ac:chgData name="Chang,Spencer Jordan" userId="47bc148a-f66a-4a29-97b6-6d9f682b338e" providerId="ADAL" clId="{E7FCDBBE-DFF1-46AD-B67B-A177FAF41D00}" dt="2024-10-31T11:05:20.206" v="7539" actId="1076"/>
          <ac:picMkLst>
            <pc:docMk/>
            <pc:sldMk cId="2835529732" sldId="811"/>
            <ac:picMk id="13" creationId="{C73F49B9-6C34-C054-7A6C-1A4A5AA47368}"/>
          </ac:picMkLst>
        </pc:picChg>
        <pc:picChg chg="del">
          <ac:chgData name="Chang,Spencer Jordan" userId="47bc148a-f66a-4a29-97b6-6d9f682b338e" providerId="ADAL" clId="{E7FCDBBE-DFF1-46AD-B67B-A177FAF41D00}" dt="2024-10-31T11:03:43.531" v="7523" actId="478"/>
          <ac:picMkLst>
            <pc:docMk/>
            <pc:sldMk cId="2835529732" sldId="811"/>
            <ac:picMk id="14" creationId="{B672BD84-152B-D1FC-DBCC-62F6250DFD9B}"/>
          </ac:picMkLst>
        </pc:picChg>
        <pc:picChg chg="mod">
          <ac:chgData name="Chang,Spencer Jordan" userId="47bc148a-f66a-4a29-97b6-6d9f682b338e" providerId="ADAL" clId="{E7FCDBBE-DFF1-46AD-B67B-A177FAF41D00}" dt="2024-10-31T11:06:13.529" v="7595" actId="1076"/>
          <ac:picMkLst>
            <pc:docMk/>
            <pc:sldMk cId="2835529732" sldId="811"/>
            <ac:picMk id="16" creationId="{5E9144CB-B901-D07E-CE6A-7C37DC74DB09}"/>
          </ac:picMkLst>
        </pc:picChg>
        <pc:picChg chg="add mod">
          <ac:chgData name="Chang,Spencer Jordan" userId="47bc148a-f66a-4a29-97b6-6d9f682b338e" providerId="ADAL" clId="{E7FCDBBE-DFF1-46AD-B67B-A177FAF41D00}" dt="2024-10-31T11:05:20.206" v="7539" actId="1076"/>
          <ac:picMkLst>
            <pc:docMk/>
            <pc:sldMk cId="2835529732" sldId="811"/>
            <ac:picMk id="17" creationId="{94C4FD29-E962-CF88-56BE-ACB97C615BCB}"/>
          </ac:picMkLst>
        </pc:picChg>
        <pc:cxnChg chg="del mod">
          <ac:chgData name="Chang,Spencer Jordan" userId="47bc148a-f66a-4a29-97b6-6d9f682b338e" providerId="ADAL" clId="{E7FCDBBE-DFF1-46AD-B67B-A177FAF41D00}" dt="2024-10-31T11:03:43.531" v="7523" actId="478"/>
          <ac:cxnSpMkLst>
            <pc:docMk/>
            <pc:sldMk cId="2835529732" sldId="811"/>
            <ac:cxnSpMk id="18" creationId="{59FC8847-7EDB-7FA4-EB9F-E2A5F9EBEA89}"/>
          </ac:cxnSpMkLst>
        </pc:cxnChg>
        <pc:cxnChg chg="del mod">
          <ac:chgData name="Chang,Spencer Jordan" userId="47bc148a-f66a-4a29-97b6-6d9f682b338e" providerId="ADAL" clId="{E7FCDBBE-DFF1-46AD-B67B-A177FAF41D00}" dt="2024-10-31T11:03:43.531" v="7523" actId="478"/>
          <ac:cxnSpMkLst>
            <pc:docMk/>
            <pc:sldMk cId="2835529732" sldId="811"/>
            <ac:cxnSpMk id="19" creationId="{02192A8A-2127-D8DF-A1E8-384A9A4018E4}"/>
          </ac:cxnSpMkLst>
        </pc:cxnChg>
      </pc:sldChg>
      <pc:sldChg chg="addSp delSp modSp add mod delAnim modAnim">
        <pc:chgData name="Chang,Spencer Jordan" userId="47bc148a-f66a-4a29-97b6-6d9f682b338e" providerId="ADAL" clId="{E7FCDBBE-DFF1-46AD-B67B-A177FAF41D00}" dt="2024-10-31T12:08:31.428" v="8025" actId="1036"/>
        <pc:sldMkLst>
          <pc:docMk/>
          <pc:sldMk cId="945605856" sldId="812"/>
        </pc:sldMkLst>
        <pc:spChg chg="add del mod">
          <ac:chgData name="Chang,Spencer Jordan" userId="47bc148a-f66a-4a29-97b6-6d9f682b338e" providerId="ADAL" clId="{E7FCDBBE-DFF1-46AD-B67B-A177FAF41D00}" dt="2024-10-31T11:54:27.920" v="7904" actId="22"/>
          <ac:spMkLst>
            <pc:docMk/>
            <pc:sldMk cId="945605856" sldId="812"/>
            <ac:spMk id="7" creationId="{89F4B7B2-F7E3-2E68-AAFF-0E9814C770D7}"/>
          </ac:spMkLst>
        </pc:spChg>
        <pc:spChg chg="add del mod">
          <ac:chgData name="Chang,Spencer Jordan" userId="47bc148a-f66a-4a29-97b6-6d9f682b338e" providerId="ADAL" clId="{E7FCDBBE-DFF1-46AD-B67B-A177FAF41D00}" dt="2024-10-31T12:02:25.220" v="7982" actId="478"/>
          <ac:spMkLst>
            <pc:docMk/>
            <pc:sldMk cId="945605856" sldId="812"/>
            <ac:spMk id="15" creationId="{D829EBE6-73CD-0161-57FE-63CF72D749AC}"/>
          </ac:spMkLst>
        </pc:spChg>
        <pc:spChg chg="add mod">
          <ac:chgData name="Chang,Spencer Jordan" userId="47bc148a-f66a-4a29-97b6-6d9f682b338e" providerId="ADAL" clId="{E7FCDBBE-DFF1-46AD-B67B-A177FAF41D00}" dt="2024-10-31T12:02:40.662" v="7987" actId="1582"/>
          <ac:spMkLst>
            <pc:docMk/>
            <pc:sldMk cId="945605856" sldId="812"/>
            <ac:spMk id="16" creationId="{DB3F6EBA-4BCE-E6EB-36FE-664B12B99EDA}"/>
          </ac:spMkLst>
        </pc:spChg>
        <pc:spChg chg="add del">
          <ac:chgData name="Chang,Spencer Jordan" userId="47bc148a-f66a-4a29-97b6-6d9f682b338e" providerId="ADAL" clId="{E7FCDBBE-DFF1-46AD-B67B-A177FAF41D00}" dt="2024-10-31T12:03:46.411" v="7995" actId="11529"/>
          <ac:spMkLst>
            <pc:docMk/>
            <pc:sldMk cId="945605856" sldId="812"/>
            <ac:spMk id="17" creationId="{580290BA-8B7C-1EDF-405C-6B5733B065F1}"/>
          </ac:spMkLst>
        </pc:spChg>
        <pc:picChg chg="del">
          <ac:chgData name="Chang,Spencer Jordan" userId="47bc148a-f66a-4a29-97b6-6d9f682b338e" providerId="ADAL" clId="{E7FCDBBE-DFF1-46AD-B67B-A177FAF41D00}" dt="2024-10-31T11:54:24.499" v="7899" actId="478"/>
          <ac:picMkLst>
            <pc:docMk/>
            <pc:sldMk cId="945605856" sldId="812"/>
            <ac:picMk id="5" creationId="{BD96B1A1-507E-D14A-3828-C6AB407C59DD}"/>
          </ac:picMkLst>
        </pc:picChg>
        <pc:picChg chg="del">
          <ac:chgData name="Chang,Spencer Jordan" userId="47bc148a-f66a-4a29-97b6-6d9f682b338e" providerId="ADAL" clId="{E7FCDBBE-DFF1-46AD-B67B-A177FAF41D00}" dt="2024-10-31T11:54:44.691" v="7910" actId="478"/>
          <ac:picMkLst>
            <pc:docMk/>
            <pc:sldMk cId="945605856" sldId="812"/>
            <ac:picMk id="6" creationId="{F5418E03-92FB-1A15-1B2B-C4A56B51B395}"/>
          </ac:picMkLst>
        </pc:picChg>
        <pc:picChg chg="add del">
          <ac:chgData name="Chang,Spencer Jordan" userId="47bc148a-f66a-4a29-97b6-6d9f682b338e" providerId="ADAL" clId="{E7FCDBBE-DFF1-46AD-B67B-A177FAF41D00}" dt="2024-10-31T11:54:26.962" v="7903" actId="22"/>
          <ac:picMkLst>
            <pc:docMk/>
            <pc:sldMk cId="945605856" sldId="812"/>
            <ac:picMk id="9" creationId="{59B1341F-CC9D-09E6-4580-0CD7E7B8E78D}"/>
          </ac:picMkLst>
        </pc:picChg>
        <pc:picChg chg="add del">
          <ac:chgData name="Chang,Spencer Jordan" userId="47bc148a-f66a-4a29-97b6-6d9f682b338e" providerId="ADAL" clId="{E7FCDBBE-DFF1-46AD-B67B-A177FAF41D00}" dt="2024-10-31T11:54:25.809" v="7902" actId="22"/>
          <ac:picMkLst>
            <pc:docMk/>
            <pc:sldMk cId="945605856" sldId="812"/>
            <ac:picMk id="11" creationId="{136F2A24-16EE-0622-B003-B04DE1E8D467}"/>
          </ac:picMkLst>
        </pc:picChg>
        <pc:picChg chg="add mod ord">
          <ac:chgData name="Chang,Spencer Jordan" userId="47bc148a-f66a-4a29-97b6-6d9f682b338e" providerId="ADAL" clId="{E7FCDBBE-DFF1-46AD-B67B-A177FAF41D00}" dt="2024-10-31T12:08:31.428" v="8025" actId="1036"/>
          <ac:picMkLst>
            <pc:docMk/>
            <pc:sldMk cId="945605856" sldId="812"/>
            <ac:picMk id="13" creationId="{253C1741-4BB0-F967-7EE1-951FAFE8439B}"/>
          </ac:picMkLst>
        </pc:picChg>
        <pc:picChg chg="add mod">
          <ac:chgData name="Chang,Spencer Jordan" userId="47bc148a-f66a-4a29-97b6-6d9f682b338e" providerId="ADAL" clId="{E7FCDBBE-DFF1-46AD-B67B-A177FAF41D00}" dt="2024-10-31T12:02:22.789" v="7981" actId="1076"/>
          <ac:picMkLst>
            <pc:docMk/>
            <pc:sldMk cId="945605856" sldId="812"/>
            <ac:picMk id="14" creationId="{4B011B11-981C-9C5C-4185-6F5BAD3AE4EA}"/>
          </ac:picMkLst>
        </pc:picChg>
      </pc:sldChg>
      <pc:sldChg chg="addSp delSp modSp add del mod addAnim delAnim">
        <pc:chgData name="Chang,Spencer Jordan" userId="47bc148a-f66a-4a29-97b6-6d9f682b338e" providerId="ADAL" clId="{E7FCDBBE-DFF1-46AD-B67B-A177FAF41D00}" dt="2024-10-31T11:58:54.342" v="7932" actId="47"/>
        <pc:sldMkLst>
          <pc:docMk/>
          <pc:sldMk cId="216459324" sldId="813"/>
        </pc:sldMkLst>
        <pc:spChg chg="add del">
          <ac:chgData name="Chang,Spencer Jordan" userId="47bc148a-f66a-4a29-97b6-6d9f682b338e" providerId="ADAL" clId="{E7FCDBBE-DFF1-46AD-B67B-A177FAF41D00}" dt="2024-10-31T11:58:52.539" v="7931" actId="478"/>
          <ac:spMkLst>
            <pc:docMk/>
            <pc:sldMk cId="216459324" sldId="813"/>
            <ac:spMk id="15" creationId="{57570B4B-2EFD-4A44-83F9-2589F72007AC}"/>
          </ac:spMkLst>
        </pc:spChg>
        <pc:picChg chg="mod">
          <ac:chgData name="Chang,Spencer Jordan" userId="47bc148a-f66a-4a29-97b6-6d9f682b338e" providerId="ADAL" clId="{E7FCDBBE-DFF1-46AD-B67B-A177FAF41D00}" dt="2024-10-31T11:58:51.994" v="7930" actId="1076"/>
          <ac:picMkLst>
            <pc:docMk/>
            <pc:sldMk cId="216459324" sldId="813"/>
            <ac:picMk id="13" creationId="{9852EFF5-C401-4DFF-C674-BAE197201EF9}"/>
          </ac:picMkLst>
        </pc:picChg>
        <pc:picChg chg="add del">
          <ac:chgData name="Chang,Spencer Jordan" userId="47bc148a-f66a-4a29-97b6-6d9f682b338e" providerId="ADAL" clId="{E7FCDBBE-DFF1-46AD-B67B-A177FAF41D00}" dt="2024-10-31T11:58:52.539" v="7931" actId="478"/>
          <ac:picMkLst>
            <pc:docMk/>
            <pc:sldMk cId="216459324" sldId="813"/>
            <ac:picMk id="14" creationId="{30F37B93-F518-B9C9-F810-21005D4FFD98}"/>
          </ac:picMkLst>
        </pc:picChg>
      </pc:sldChg>
      <pc:sldChg chg="addSp delSp modSp add mod delAnim modAnim modNotesTx">
        <pc:chgData name="Chang,Spencer Jordan" userId="47bc148a-f66a-4a29-97b6-6d9f682b338e" providerId="ADAL" clId="{E7FCDBBE-DFF1-46AD-B67B-A177FAF41D00}" dt="2024-10-31T12:36:48.936" v="8381" actId="20577"/>
        <pc:sldMkLst>
          <pc:docMk/>
          <pc:sldMk cId="967507470" sldId="813"/>
        </pc:sldMkLst>
        <pc:spChg chg="mod">
          <ac:chgData name="Chang,Spencer Jordan" userId="47bc148a-f66a-4a29-97b6-6d9f682b338e" providerId="ADAL" clId="{E7FCDBBE-DFF1-46AD-B67B-A177FAF41D00}" dt="2024-10-31T12:24:02.371" v="8179" actId="20577"/>
          <ac:spMkLst>
            <pc:docMk/>
            <pc:sldMk cId="967507470" sldId="813"/>
            <ac:spMk id="2" creationId="{9C4E4B7F-3EF0-B32A-22DF-B1AA3BB61BF7}"/>
          </ac:spMkLst>
        </pc:spChg>
        <pc:spChg chg="add del">
          <ac:chgData name="Chang,Spencer Jordan" userId="47bc148a-f66a-4a29-97b6-6d9f682b338e" providerId="ADAL" clId="{E7FCDBBE-DFF1-46AD-B67B-A177FAF41D00}" dt="2024-10-31T12:21:47.471" v="8054" actId="478"/>
          <ac:spMkLst>
            <pc:docMk/>
            <pc:sldMk cId="967507470" sldId="813"/>
            <ac:spMk id="4" creationId="{19B8C5E0-F43B-1BC2-34CE-0512F7BBB185}"/>
          </ac:spMkLst>
        </pc:spChg>
        <pc:spChg chg="add mod">
          <ac:chgData name="Chang,Spencer Jordan" userId="47bc148a-f66a-4a29-97b6-6d9f682b338e" providerId="ADAL" clId="{E7FCDBBE-DFF1-46AD-B67B-A177FAF41D00}" dt="2024-10-31T12:23:17.444" v="8160" actId="1076"/>
          <ac:spMkLst>
            <pc:docMk/>
            <pc:sldMk cId="967507470" sldId="813"/>
            <ac:spMk id="5" creationId="{4C2D8B9B-7AE3-146D-5EEC-CE657B24950C}"/>
          </ac:spMkLst>
        </pc:spChg>
        <pc:spChg chg="add mod">
          <ac:chgData name="Chang,Spencer Jordan" userId="47bc148a-f66a-4a29-97b6-6d9f682b338e" providerId="ADAL" clId="{E7FCDBBE-DFF1-46AD-B67B-A177FAF41D00}" dt="2024-10-31T12:23:17.444" v="8160" actId="1076"/>
          <ac:spMkLst>
            <pc:docMk/>
            <pc:sldMk cId="967507470" sldId="813"/>
            <ac:spMk id="6" creationId="{04FDF8C0-0E9A-27D7-9F7B-48F1F8AD9005}"/>
          </ac:spMkLst>
        </pc:spChg>
        <pc:spChg chg="add mod">
          <ac:chgData name="Chang,Spencer Jordan" userId="47bc148a-f66a-4a29-97b6-6d9f682b338e" providerId="ADAL" clId="{E7FCDBBE-DFF1-46AD-B67B-A177FAF41D00}" dt="2024-10-31T12:23:17.444" v="8160" actId="1076"/>
          <ac:spMkLst>
            <pc:docMk/>
            <pc:sldMk cId="967507470" sldId="813"/>
            <ac:spMk id="7" creationId="{CAA539A7-729F-D37A-5D10-1A9B4B1850E4}"/>
          </ac:spMkLst>
        </pc:spChg>
        <pc:spChg chg="add mod">
          <ac:chgData name="Chang,Spencer Jordan" userId="47bc148a-f66a-4a29-97b6-6d9f682b338e" providerId="ADAL" clId="{E7FCDBBE-DFF1-46AD-B67B-A177FAF41D00}" dt="2024-10-31T12:23:17.444" v="8160" actId="1076"/>
          <ac:spMkLst>
            <pc:docMk/>
            <pc:sldMk cId="967507470" sldId="813"/>
            <ac:spMk id="8" creationId="{2A2D306F-13CB-8935-C2F6-0C6E7394A58D}"/>
          </ac:spMkLst>
        </pc:spChg>
        <pc:spChg chg="del">
          <ac:chgData name="Chang,Spencer Jordan" userId="47bc148a-f66a-4a29-97b6-6d9f682b338e" providerId="ADAL" clId="{E7FCDBBE-DFF1-46AD-B67B-A177FAF41D00}" dt="2024-10-31T12:05:35.812" v="8009" actId="478"/>
          <ac:spMkLst>
            <pc:docMk/>
            <pc:sldMk cId="967507470" sldId="813"/>
            <ac:spMk id="16" creationId="{3C4EA9F3-D66D-D511-7CF8-0745A1153523}"/>
          </ac:spMkLst>
        </pc:spChg>
        <pc:spChg chg="add mod">
          <ac:chgData name="Chang,Spencer Jordan" userId="47bc148a-f66a-4a29-97b6-6d9f682b338e" providerId="ADAL" clId="{E7FCDBBE-DFF1-46AD-B67B-A177FAF41D00}" dt="2024-10-31T12:32:41.124" v="8279" actId="1076"/>
          <ac:spMkLst>
            <pc:docMk/>
            <pc:sldMk cId="967507470" sldId="813"/>
            <ac:spMk id="20" creationId="{485023EB-091B-C3E2-43A7-248E1A453345}"/>
          </ac:spMkLst>
        </pc:spChg>
        <pc:spChg chg="add mod">
          <ac:chgData name="Chang,Spencer Jordan" userId="47bc148a-f66a-4a29-97b6-6d9f682b338e" providerId="ADAL" clId="{E7FCDBBE-DFF1-46AD-B67B-A177FAF41D00}" dt="2024-10-31T12:32:49.762" v="8282" actId="14100"/>
          <ac:spMkLst>
            <pc:docMk/>
            <pc:sldMk cId="967507470" sldId="813"/>
            <ac:spMk id="21" creationId="{9D32A6FB-8617-808E-B07C-6A4FE4DEAF2B}"/>
          </ac:spMkLst>
        </pc:spChg>
        <pc:spChg chg="add mod">
          <ac:chgData name="Chang,Spencer Jordan" userId="47bc148a-f66a-4a29-97b6-6d9f682b338e" providerId="ADAL" clId="{E7FCDBBE-DFF1-46AD-B67B-A177FAF41D00}" dt="2024-10-31T12:33:04.177" v="8285" actId="14100"/>
          <ac:spMkLst>
            <pc:docMk/>
            <pc:sldMk cId="967507470" sldId="813"/>
            <ac:spMk id="22" creationId="{559103F3-B6EE-4EE4-8179-663C4330EA08}"/>
          </ac:spMkLst>
        </pc:spChg>
        <pc:spChg chg="add mod">
          <ac:chgData name="Chang,Spencer Jordan" userId="47bc148a-f66a-4a29-97b6-6d9f682b338e" providerId="ADAL" clId="{E7FCDBBE-DFF1-46AD-B67B-A177FAF41D00}" dt="2024-10-31T12:33:12.972" v="8288" actId="14100"/>
          <ac:spMkLst>
            <pc:docMk/>
            <pc:sldMk cId="967507470" sldId="813"/>
            <ac:spMk id="23" creationId="{A73AA1F3-9B93-3D61-35EF-DC51EC588FE4}"/>
          </ac:spMkLst>
        </pc:spChg>
        <pc:picChg chg="add mod">
          <ac:chgData name="Chang,Spencer Jordan" userId="47bc148a-f66a-4a29-97b6-6d9f682b338e" providerId="ADAL" clId="{E7FCDBBE-DFF1-46AD-B67B-A177FAF41D00}" dt="2024-10-31T12:25:55.634" v="8195" actId="1076"/>
          <ac:picMkLst>
            <pc:docMk/>
            <pc:sldMk cId="967507470" sldId="813"/>
            <ac:picMk id="10" creationId="{E5BFD1F8-2FD6-5086-4CD5-EB6B212D6395}"/>
          </ac:picMkLst>
        </pc:picChg>
        <pc:picChg chg="add mod">
          <ac:chgData name="Chang,Spencer Jordan" userId="47bc148a-f66a-4a29-97b6-6d9f682b338e" providerId="ADAL" clId="{E7FCDBBE-DFF1-46AD-B67B-A177FAF41D00}" dt="2024-10-31T12:25:51.367" v="8193" actId="1076"/>
          <ac:picMkLst>
            <pc:docMk/>
            <pc:sldMk cId="967507470" sldId="813"/>
            <ac:picMk id="12" creationId="{F2B1E588-6830-067D-5560-AF3CC72CB4AE}"/>
          </ac:picMkLst>
        </pc:picChg>
        <pc:picChg chg="mod">
          <ac:chgData name="Chang,Spencer Jordan" userId="47bc148a-f66a-4a29-97b6-6d9f682b338e" providerId="ADAL" clId="{E7FCDBBE-DFF1-46AD-B67B-A177FAF41D00}" dt="2024-10-31T12:23:19.740" v="8161" actId="1076"/>
          <ac:picMkLst>
            <pc:docMk/>
            <pc:sldMk cId="967507470" sldId="813"/>
            <ac:picMk id="13" creationId="{43B47551-F41D-4BF5-142C-F84DE2CB68E5}"/>
          </ac:picMkLst>
        </pc:picChg>
        <pc:picChg chg="del">
          <ac:chgData name="Chang,Spencer Jordan" userId="47bc148a-f66a-4a29-97b6-6d9f682b338e" providerId="ADAL" clId="{E7FCDBBE-DFF1-46AD-B67B-A177FAF41D00}" dt="2024-10-31T12:05:35.812" v="8009" actId="478"/>
          <ac:picMkLst>
            <pc:docMk/>
            <pc:sldMk cId="967507470" sldId="813"/>
            <ac:picMk id="14" creationId="{364D7E66-D80D-A7C8-683A-0893DA352A3D}"/>
          </ac:picMkLst>
        </pc:picChg>
        <pc:picChg chg="add mod">
          <ac:chgData name="Chang,Spencer Jordan" userId="47bc148a-f66a-4a29-97b6-6d9f682b338e" providerId="ADAL" clId="{E7FCDBBE-DFF1-46AD-B67B-A177FAF41D00}" dt="2024-10-31T12:25:49.160" v="8192" actId="1076"/>
          <ac:picMkLst>
            <pc:docMk/>
            <pc:sldMk cId="967507470" sldId="813"/>
            <ac:picMk id="17" creationId="{DCE4C1E2-0CE2-D3AF-203F-AF47DD51E7DF}"/>
          </ac:picMkLst>
        </pc:picChg>
        <pc:picChg chg="add mod">
          <ac:chgData name="Chang,Spencer Jordan" userId="47bc148a-f66a-4a29-97b6-6d9f682b338e" providerId="ADAL" clId="{E7FCDBBE-DFF1-46AD-B67B-A177FAF41D00}" dt="2024-10-31T12:26:46.761" v="8204" actId="14100"/>
          <ac:picMkLst>
            <pc:docMk/>
            <pc:sldMk cId="967507470" sldId="813"/>
            <ac:picMk id="19" creationId="{C3FA6814-DE2B-225A-F4ED-68276D40DFCA}"/>
          </ac:picMkLst>
        </pc:picChg>
        <pc:cxnChg chg="add mod">
          <ac:chgData name="Chang,Spencer Jordan" userId="47bc148a-f66a-4a29-97b6-6d9f682b338e" providerId="ADAL" clId="{E7FCDBBE-DFF1-46AD-B67B-A177FAF41D00}" dt="2024-10-31T12:34:08.650" v="8301" actId="1582"/>
          <ac:cxnSpMkLst>
            <pc:docMk/>
            <pc:sldMk cId="967507470" sldId="813"/>
            <ac:cxnSpMk id="25" creationId="{E57DA561-7346-3BA0-9FEF-C66F31F80524}"/>
          </ac:cxnSpMkLst>
        </pc:cxnChg>
        <pc:cxnChg chg="add mod">
          <ac:chgData name="Chang,Spencer Jordan" userId="47bc148a-f66a-4a29-97b6-6d9f682b338e" providerId="ADAL" clId="{E7FCDBBE-DFF1-46AD-B67B-A177FAF41D00}" dt="2024-10-31T12:34:08.650" v="8301" actId="1582"/>
          <ac:cxnSpMkLst>
            <pc:docMk/>
            <pc:sldMk cId="967507470" sldId="813"/>
            <ac:cxnSpMk id="26" creationId="{8A7249BF-2BC3-027D-800A-68D92F5EB049}"/>
          </ac:cxnSpMkLst>
        </pc:cxnChg>
        <pc:cxnChg chg="add mod">
          <ac:chgData name="Chang,Spencer Jordan" userId="47bc148a-f66a-4a29-97b6-6d9f682b338e" providerId="ADAL" clId="{E7FCDBBE-DFF1-46AD-B67B-A177FAF41D00}" dt="2024-10-31T12:34:08.650" v="8301" actId="1582"/>
          <ac:cxnSpMkLst>
            <pc:docMk/>
            <pc:sldMk cId="967507470" sldId="813"/>
            <ac:cxnSpMk id="30" creationId="{5D8E2D8C-64A2-83B7-CA27-BA0112C8B67E}"/>
          </ac:cxnSpMkLst>
        </pc:cxnChg>
        <pc:cxnChg chg="add mod">
          <ac:chgData name="Chang,Spencer Jordan" userId="47bc148a-f66a-4a29-97b6-6d9f682b338e" providerId="ADAL" clId="{E7FCDBBE-DFF1-46AD-B67B-A177FAF41D00}" dt="2024-10-31T12:34:08.650" v="8301" actId="1582"/>
          <ac:cxnSpMkLst>
            <pc:docMk/>
            <pc:sldMk cId="967507470" sldId="813"/>
            <ac:cxnSpMk id="33" creationId="{3090DB40-246A-0FCF-2819-A70611CA02A7}"/>
          </ac:cxnSpMkLst>
        </pc:cxnChg>
      </pc:sldChg>
      <pc:sldChg chg="del">
        <pc:chgData name="Chang,Spencer Jordan" userId="47bc148a-f66a-4a29-97b6-6d9f682b338e" providerId="ADAL" clId="{E7FCDBBE-DFF1-46AD-B67B-A177FAF41D00}" dt="2024-10-16T10:51:18.590" v="0" actId="47"/>
        <pc:sldMkLst>
          <pc:docMk/>
          <pc:sldMk cId="4280671463" sldId="813"/>
        </pc:sldMkLst>
      </pc:sldChg>
      <pc:sldChg chg="addSp delSp modSp add mod">
        <pc:chgData name="Chang,Spencer Jordan" userId="47bc148a-f66a-4a29-97b6-6d9f682b338e" providerId="ADAL" clId="{E7FCDBBE-DFF1-46AD-B67B-A177FAF41D00}" dt="2024-10-31T12:35:50.122" v="8319" actId="1076"/>
        <pc:sldMkLst>
          <pc:docMk/>
          <pc:sldMk cId="3626988500" sldId="814"/>
        </pc:sldMkLst>
        <pc:spChg chg="mod">
          <ac:chgData name="Chang,Spencer Jordan" userId="47bc148a-f66a-4a29-97b6-6d9f682b338e" providerId="ADAL" clId="{E7FCDBBE-DFF1-46AD-B67B-A177FAF41D00}" dt="2024-10-31T12:30:48.922" v="8269" actId="20577"/>
          <ac:spMkLst>
            <pc:docMk/>
            <pc:sldMk cId="3626988500" sldId="814"/>
            <ac:spMk id="2" creationId="{60FD0D2F-6B4B-897B-7745-0223E61F44EA}"/>
          </ac:spMkLst>
        </pc:spChg>
        <pc:spChg chg="add del mod">
          <ac:chgData name="Chang,Spencer Jordan" userId="47bc148a-f66a-4a29-97b6-6d9f682b338e" providerId="ADAL" clId="{E7FCDBBE-DFF1-46AD-B67B-A177FAF41D00}" dt="2024-10-31T12:30:28.093" v="8249" actId="22"/>
          <ac:spMkLst>
            <pc:docMk/>
            <pc:sldMk cId="3626988500" sldId="814"/>
            <ac:spMk id="5" creationId="{77E80FAA-A98E-6C01-7115-7DB08D43874C}"/>
          </ac:spMkLst>
        </pc:spChg>
        <pc:picChg chg="del">
          <ac:chgData name="Chang,Spencer Jordan" userId="47bc148a-f66a-4a29-97b6-6d9f682b338e" providerId="ADAL" clId="{E7FCDBBE-DFF1-46AD-B67B-A177FAF41D00}" dt="2024-10-31T12:29:39.128" v="8248" actId="478"/>
          <ac:picMkLst>
            <pc:docMk/>
            <pc:sldMk cId="3626988500" sldId="814"/>
            <ac:picMk id="6" creationId="{8A32ADAB-D697-2356-1FEF-C0F58059F4B9}"/>
          </ac:picMkLst>
        </pc:picChg>
        <pc:picChg chg="add mod ord">
          <ac:chgData name="Chang,Spencer Jordan" userId="47bc148a-f66a-4a29-97b6-6d9f682b338e" providerId="ADAL" clId="{E7FCDBBE-DFF1-46AD-B67B-A177FAF41D00}" dt="2024-10-31T12:35:50.122" v="8319" actId="1076"/>
          <ac:picMkLst>
            <pc:docMk/>
            <pc:sldMk cId="3626988500" sldId="814"/>
            <ac:picMk id="8" creationId="{514CE189-6BCE-09E2-E5FC-A5C925012F02}"/>
          </ac:picMkLst>
        </pc:picChg>
      </pc:sldChg>
      <pc:sldChg chg="del">
        <pc:chgData name="Chang,Spencer Jordan" userId="47bc148a-f66a-4a29-97b6-6d9f682b338e" providerId="ADAL" clId="{E7FCDBBE-DFF1-46AD-B67B-A177FAF41D00}" dt="2024-10-16T10:51:18.590" v="0" actId="47"/>
        <pc:sldMkLst>
          <pc:docMk/>
          <pc:sldMk cId="4027620636" sldId="814"/>
        </pc:sldMkLst>
      </pc:sldChg>
      <pc:sldChg chg="addSp delSp modSp mod modClrScheme chgLayout">
        <pc:chgData name="Chang,Spencer Jordan" userId="47bc148a-f66a-4a29-97b6-6d9f682b338e" providerId="ADAL" clId="{E7FCDBBE-DFF1-46AD-B67B-A177FAF41D00}" dt="2024-11-01T10:50:18.050" v="8626" actId="14100"/>
        <pc:sldMkLst>
          <pc:docMk/>
          <pc:sldMk cId="3674128908" sldId="815"/>
        </pc:sldMkLst>
        <pc:spChg chg="mod">
          <ac:chgData name="Chang,Spencer Jordan" userId="47bc148a-f66a-4a29-97b6-6d9f682b338e" providerId="ADAL" clId="{E7FCDBBE-DFF1-46AD-B67B-A177FAF41D00}" dt="2024-11-01T10:50:18.050" v="8626" actId="14100"/>
          <ac:spMkLst>
            <pc:docMk/>
            <pc:sldMk cId="3674128908" sldId="815"/>
            <ac:spMk id="2" creationId="{8F7FD83D-8535-23E7-12B1-58F75A833368}"/>
          </ac:spMkLst>
        </pc:spChg>
        <pc:spChg chg="add mod">
          <ac:chgData name="Chang,Spencer Jordan" userId="47bc148a-f66a-4a29-97b6-6d9f682b338e" providerId="ADAL" clId="{E7FCDBBE-DFF1-46AD-B67B-A177FAF41D00}" dt="2024-11-01T10:48:25.600" v="8591"/>
          <ac:spMkLst>
            <pc:docMk/>
            <pc:sldMk cId="3674128908" sldId="815"/>
            <ac:spMk id="4" creationId="{512A9B6A-A18E-3707-B10C-2E85A4455305}"/>
          </ac:spMkLst>
        </pc:spChg>
        <pc:spChg chg="add mod ord">
          <ac:chgData name="Chang,Spencer Jordan" userId="47bc148a-f66a-4a29-97b6-6d9f682b338e" providerId="ADAL" clId="{E7FCDBBE-DFF1-46AD-B67B-A177FAF41D00}" dt="2024-11-01T10:48:47.349" v="8604" actId="404"/>
          <ac:spMkLst>
            <pc:docMk/>
            <pc:sldMk cId="3674128908" sldId="815"/>
            <ac:spMk id="6" creationId="{06878450-6AEB-C07D-664B-DA7ADC25E244}"/>
          </ac:spMkLst>
        </pc:spChg>
        <pc:spChg chg="del mod">
          <ac:chgData name="Chang,Spencer Jordan" userId="47bc148a-f66a-4a29-97b6-6d9f682b338e" providerId="ADAL" clId="{E7FCDBBE-DFF1-46AD-B67B-A177FAF41D00}" dt="2024-11-01T10:48:32.384" v="8595" actId="478"/>
          <ac:spMkLst>
            <pc:docMk/>
            <pc:sldMk cId="3674128908" sldId="815"/>
            <ac:spMk id="9" creationId="{31800C16-8FE6-95FA-8B76-CB70C06918D0}"/>
          </ac:spMkLst>
        </pc:spChg>
        <pc:picChg chg="mod">
          <ac:chgData name="Chang,Spencer Jordan" userId="47bc148a-f66a-4a29-97b6-6d9f682b338e" providerId="ADAL" clId="{E7FCDBBE-DFF1-46AD-B67B-A177FAF41D00}" dt="2024-11-01T10:50:14.809" v="8625" actId="1076"/>
          <ac:picMkLst>
            <pc:docMk/>
            <pc:sldMk cId="3674128908" sldId="815"/>
            <ac:picMk id="3" creationId="{D1F0E49B-399A-F5B6-C1C7-B1EAEA513243}"/>
          </ac:picMkLst>
        </pc:picChg>
        <pc:picChg chg="mod">
          <ac:chgData name="Chang,Spencer Jordan" userId="47bc148a-f66a-4a29-97b6-6d9f682b338e" providerId="ADAL" clId="{E7FCDBBE-DFF1-46AD-B67B-A177FAF41D00}" dt="2024-11-01T10:50:12.423" v="8624" actId="1076"/>
          <ac:picMkLst>
            <pc:docMk/>
            <pc:sldMk cId="3674128908" sldId="815"/>
            <ac:picMk id="5" creationId="{675CF1CE-C7EA-E448-30BC-5B023EA07784}"/>
          </ac:picMkLst>
        </pc:picChg>
      </pc:sldChg>
      <pc:sldChg chg="modSp mod">
        <pc:chgData name="Chang,Spencer Jordan" userId="47bc148a-f66a-4a29-97b6-6d9f682b338e" providerId="ADAL" clId="{E7FCDBBE-DFF1-46AD-B67B-A177FAF41D00}" dt="2024-11-01T10:52:16.113" v="8638" actId="20577"/>
        <pc:sldMkLst>
          <pc:docMk/>
          <pc:sldMk cId="2473765743" sldId="816"/>
        </pc:sldMkLst>
        <pc:spChg chg="mod">
          <ac:chgData name="Chang,Spencer Jordan" userId="47bc148a-f66a-4a29-97b6-6d9f682b338e" providerId="ADAL" clId="{E7FCDBBE-DFF1-46AD-B67B-A177FAF41D00}" dt="2024-11-01T10:52:16.113" v="8638" actId="20577"/>
          <ac:spMkLst>
            <pc:docMk/>
            <pc:sldMk cId="2473765743" sldId="816"/>
            <ac:spMk id="8" creationId="{0873B86F-A09A-5721-42FA-249FCD7760C9}"/>
          </ac:spMkLst>
        </pc:spChg>
        <pc:picChg chg="mod">
          <ac:chgData name="Chang,Spencer Jordan" userId="47bc148a-f66a-4a29-97b6-6d9f682b338e" providerId="ADAL" clId="{E7FCDBBE-DFF1-46AD-B67B-A177FAF41D00}" dt="2024-11-01T10:52:10.459" v="8636" actId="14100"/>
          <ac:picMkLst>
            <pc:docMk/>
            <pc:sldMk cId="2473765743" sldId="816"/>
            <ac:picMk id="4" creationId="{0576548F-8CE9-3B71-EC80-B39683836153}"/>
          </ac:picMkLst>
        </pc:picChg>
      </pc:sldChg>
      <pc:sldChg chg="del">
        <pc:chgData name="Chang,Spencer Jordan" userId="47bc148a-f66a-4a29-97b6-6d9f682b338e" providerId="ADAL" clId="{E7FCDBBE-DFF1-46AD-B67B-A177FAF41D00}" dt="2024-10-16T10:51:18.590" v="0" actId="47"/>
        <pc:sldMkLst>
          <pc:docMk/>
          <pc:sldMk cId="2124110330" sldId="818"/>
        </pc:sldMkLst>
      </pc:sldChg>
      <pc:sldChg chg="addSp delSp modSp mod modClrScheme modAnim chgLayout">
        <pc:chgData name="Chang,Spencer Jordan" userId="47bc148a-f66a-4a29-97b6-6d9f682b338e" providerId="ADAL" clId="{E7FCDBBE-DFF1-46AD-B67B-A177FAF41D00}" dt="2024-11-04T11:43:14.273" v="8688" actId="1076"/>
        <pc:sldMkLst>
          <pc:docMk/>
          <pc:sldMk cId="3751404026" sldId="818"/>
        </pc:sldMkLst>
        <pc:spChg chg="add del mod ord">
          <ac:chgData name="Chang,Spencer Jordan" userId="47bc148a-f66a-4a29-97b6-6d9f682b338e" providerId="ADAL" clId="{E7FCDBBE-DFF1-46AD-B67B-A177FAF41D00}" dt="2024-11-01T10:47:52.192" v="8576" actId="700"/>
          <ac:spMkLst>
            <pc:docMk/>
            <pc:sldMk cId="3751404026" sldId="818"/>
            <ac:spMk id="2" creationId="{023986D1-8ABE-4F9D-981D-82BAF8CFFD17}"/>
          </ac:spMkLst>
        </pc:spChg>
        <pc:spChg chg="add mod ord">
          <ac:chgData name="Chang,Spencer Jordan" userId="47bc148a-f66a-4a29-97b6-6d9f682b338e" providerId="ADAL" clId="{E7FCDBBE-DFF1-46AD-B67B-A177FAF41D00}" dt="2024-11-01T10:48:05.925" v="8586" actId="27636"/>
          <ac:spMkLst>
            <pc:docMk/>
            <pc:sldMk cId="3751404026" sldId="818"/>
            <ac:spMk id="3" creationId="{E93BACED-F095-959F-6356-2AF121CB16A7}"/>
          </ac:spMkLst>
        </pc:spChg>
        <pc:spChg chg="add mod">
          <ac:chgData name="Chang,Spencer Jordan" userId="47bc148a-f66a-4a29-97b6-6d9f682b338e" providerId="ADAL" clId="{E7FCDBBE-DFF1-46AD-B67B-A177FAF41D00}" dt="2024-11-04T11:42:18.992" v="8676" actId="164"/>
          <ac:spMkLst>
            <pc:docMk/>
            <pc:sldMk cId="3751404026" sldId="818"/>
            <ac:spMk id="5" creationId="{E4E91509-63A7-AB6A-C399-9430410F8727}"/>
          </ac:spMkLst>
        </pc:spChg>
        <pc:spChg chg="add mod">
          <ac:chgData name="Chang,Spencer Jordan" userId="47bc148a-f66a-4a29-97b6-6d9f682b338e" providerId="ADAL" clId="{E7FCDBBE-DFF1-46AD-B67B-A177FAF41D00}" dt="2024-11-04T11:42:56.799" v="8685" actId="1076"/>
          <ac:spMkLst>
            <pc:docMk/>
            <pc:sldMk cId="3751404026" sldId="818"/>
            <ac:spMk id="7" creationId="{91329F45-F6B1-9208-F4CC-AE4BF9133A19}"/>
          </ac:spMkLst>
        </pc:spChg>
        <pc:spChg chg="add mod">
          <ac:chgData name="Chang,Spencer Jordan" userId="47bc148a-f66a-4a29-97b6-6d9f682b338e" providerId="ADAL" clId="{E7FCDBBE-DFF1-46AD-B67B-A177FAF41D00}" dt="2024-11-04T11:42:56.799" v="8685" actId="1076"/>
          <ac:spMkLst>
            <pc:docMk/>
            <pc:sldMk cId="3751404026" sldId="818"/>
            <ac:spMk id="9" creationId="{A55F1EF7-1EA8-8306-E0C2-B47765E3151E}"/>
          </ac:spMkLst>
        </pc:spChg>
        <pc:spChg chg="add mod">
          <ac:chgData name="Chang,Spencer Jordan" userId="47bc148a-f66a-4a29-97b6-6d9f682b338e" providerId="ADAL" clId="{E7FCDBBE-DFF1-46AD-B67B-A177FAF41D00}" dt="2024-11-04T11:43:01.609" v="8686" actId="1076"/>
          <ac:spMkLst>
            <pc:docMk/>
            <pc:sldMk cId="3751404026" sldId="818"/>
            <ac:spMk id="10" creationId="{29E37769-F575-6061-0B68-1DBC50816635}"/>
          </ac:spMkLst>
        </pc:spChg>
        <pc:spChg chg="del mod">
          <ac:chgData name="Chang,Spencer Jordan" userId="47bc148a-f66a-4a29-97b6-6d9f682b338e" providerId="ADAL" clId="{E7FCDBBE-DFF1-46AD-B67B-A177FAF41D00}" dt="2024-11-01T10:47:55.517" v="8578" actId="478"/>
          <ac:spMkLst>
            <pc:docMk/>
            <pc:sldMk cId="3751404026" sldId="818"/>
            <ac:spMk id="16" creationId="{2A357BEA-F3EB-FFF6-9D97-AF2258D89081}"/>
          </ac:spMkLst>
        </pc:spChg>
        <pc:grpChg chg="add mod">
          <ac:chgData name="Chang,Spencer Jordan" userId="47bc148a-f66a-4a29-97b6-6d9f682b338e" providerId="ADAL" clId="{E7FCDBBE-DFF1-46AD-B67B-A177FAF41D00}" dt="2024-11-04T11:43:05.509" v="8687" actId="1076"/>
          <ac:grpSpMkLst>
            <pc:docMk/>
            <pc:sldMk cId="3751404026" sldId="818"/>
            <ac:grpSpMk id="16" creationId="{8596A8B8-5147-2D82-3C3F-9FFE4A1C46B6}"/>
          </ac:grpSpMkLst>
        </pc:grpChg>
        <pc:picChg chg="del">
          <ac:chgData name="Chang,Spencer Jordan" userId="47bc148a-f66a-4a29-97b6-6d9f682b338e" providerId="ADAL" clId="{E7FCDBBE-DFF1-46AD-B67B-A177FAF41D00}" dt="2024-11-04T11:41:45.434" v="8665" actId="478"/>
          <ac:picMkLst>
            <pc:docMk/>
            <pc:sldMk cId="3751404026" sldId="818"/>
            <ac:picMk id="2" creationId="{B4043F16-464E-E5D3-81E7-2FE8F8B74E2E}"/>
          </ac:picMkLst>
        </pc:picChg>
        <pc:picChg chg="mod">
          <ac:chgData name="Chang,Spencer Jordan" userId="47bc148a-f66a-4a29-97b6-6d9f682b338e" providerId="ADAL" clId="{E7FCDBBE-DFF1-46AD-B67B-A177FAF41D00}" dt="2024-11-04T11:43:14.273" v="8688" actId="1076"/>
          <ac:picMkLst>
            <pc:docMk/>
            <pc:sldMk cId="3751404026" sldId="818"/>
            <ac:picMk id="4" creationId="{DE24E3B4-EC32-9BD5-49D9-E094521EDB9F}"/>
          </ac:picMkLst>
        </pc:picChg>
        <pc:picChg chg="add mod">
          <ac:chgData name="Chang,Spencer Jordan" userId="47bc148a-f66a-4a29-97b6-6d9f682b338e" providerId="ADAL" clId="{E7FCDBBE-DFF1-46AD-B67B-A177FAF41D00}" dt="2024-11-04T11:42:43.517" v="8682" actId="1076"/>
          <ac:picMkLst>
            <pc:docMk/>
            <pc:sldMk cId="3751404026" sldId="818"/>
            <ac:picMk id="11" creationId="{F88A0D55-E986-937B-D249-08AD6A7877F3}"/>
          </ac:picMkLst>
        </pc:picChg>
        <pc:picChg chg="add mod">
          <ac:chgData name="Chang,Spencer Jordan" userId="47bc148a-f66a-4a29-97b6-6d9f682b338e" providerId="ADAL" clId="{E7FCDBBE-DFF1-46AD-B67B-A177FAF41D00}" dt="2024-11-04T11:42:56.799" v="8685" actId="1076"/>
          <ac:picMkLst>
            <pc:docMk/>
            <pc:sldMk cId="3751404026" sldId="818"/>
            <ac:picMk id="12" creationId="{696F7560-09B2-09DB-39FF-8707C24E4F67}"/>
          </ac:picMkLst>
        </pc:picChg>
        <pc:picChg chg="add mod">
          <ac:chgData name="Chang,Spencer Jordan" userId="47bc148a-f66a-4a29-97b6-6d9f682b338e" providerId="ADAL" clId="{E7FCDBBE-DFF1-46AD-B67B-A177FAF41D00}" dt="2024-11-04T11:42:56.799" v="8685" actId="1076"/>
          <ac:picMkLst>
            <pc:docMk/>
            <pc:sldMk cId="3751404026" sldId="818"/>
            <ac:picMk id="13" creationId="{D59E0722-49A3-742A-7685-B982A08D7E50}"/>
          </ac:picMkLst>
        </pc:picChg>
        <pc:picChg chg="add mod">
          <ac:chgData name="Chang,Spencer Jordan" userId="47bc148a-f66a-4a29-97b6-6d9f682b338e" providerId="ADAL" clId="{E7FCDBBE-DFF1-46AD-B67B-A177FAF41D00}" dt="2024-11-04T11:43:01.609" v="8686" actId="1076"/>
          <ac:picMkLst>
            <pc:docMk/>
            <pc:sldMk cId="3751404026" sldId="818"/>
            <ac:picMk id="14" creationId="{AC1E502E-5EE6-B404-E8A3-40F46C8B32B6}"/>
          </ac:picMkLst>
        </pc:picChg>
      </pc:sldChg>
      <pc:sldChg chg="addSp delSp modSp mod modClrScheme chgLayout">
        <pc:chgData name="Chang,Spencer Jordan" userId="47bc148a-f66a-4a29-97b6-6d9f682b338e" providerId="ADAL" clId="{E7FCDBBE-DFF1-46AD-B67B-A177FAF41D00}" dt="2024-11-01T10:50:31.200" v="8627" actId="1076"/>
        <pc:sldMkLst>
          <pc:docMk/>
          <pc:sldMk cId="166902662" sldId="820"/>
        </pc:sldMkLst>
        <pc:spChg chg="mod">
          <ac:chgData name="Chang,Spencer Jordan" userId="47bc148a-f66a-4a29-97b6-6d9f682b338e" providerId="ADAL" clId="{E7FCDBBE-DFF1-46AD-B67B-A177FAF41D00}" dt="2024-11-01T10:50:31.200" v="8627" actId="1076"/>
          <ac:spMkLst>
            <pc:docMk/>
            <pc:sldMk cId="166902662" sldId="820"/>
            <ac:spMk id="2" creationId="{A8AAB799-BB94-89C8-329C-117FCC639B62}"/>
          </ac:spMkLst>
        </pc:spChg>
        <pc:spChg chg="mod">
          <ac:chgData name="Chang,Spencer Jordan" userId="47bc148a-f66a-4a29-97b6-6d9f682b338e" providerId="ADAL" clId="{E7FCDBBE-DFF1-46AD-B67B-A177FAF41D00}" dt="2024-11-01T10:50:31.200" v="8627" actId="1076"/>
          <ac:spMkLst>
            <pc:docMk/>
            <pc:sldMk cId="166902662" sldId="820"/>
            <ac:spMk id="3" creationId="{3F7B17A2-E4EF-B64A-A638-4C438B22DB33}"/>
          </ac:spMkLst>
        </pc:spChg>
        <pc:spChg chg="del mod">
          <ac:chgData name="Chang,Spencer Jordan" userId="47bc148a-f66a-4a29-97b6-6d9f682b338e" providerId="ADAL" clId="{E7FCDBBE-DFF1-46AD-B67B-A177FAF41D00}" dt="2024-11-01T10:49:07.060" v="8609" actId="478"/>
          <ac:spMkLst>
            <pc:docMk/>
            <pc:sldMk cId="166902662" sldId="820"/>
            <ac:spMk id="5" creationId="{EBEFE233-B3EB-C9A3-670D-FB83DFBC1E7D}"/>
          </ac:spMkLst>
        </pc:spChg>
        <pc:spChg chg="mod">
          <ac:chgData name="Chang,Spencer Jordan" userId="47bc148a-f66a-4a29-97b6-6d9f682b338e" providerId="ADAL" clId="{E7FCDBBE-DFF1-46AD-B67B-A177FAF41D00}" dt="2024-11-01T10:50:31.200" v="8627" actId="1076"/>
          <ac:spMkLst>
            <pc:docMk/>
            <pc:sldMk cId="166902662" sldId="820"/>
            <ac:spMk id="8" creationId="{1B7C79F3-6F3D-AC95-2D4E-2A4D84ED490B}"/>
          </ac:spMkLst>
        </pc:spChg>
        <pc:spChg chg="mod">
          <ac:chgData name="Chang,Spencer Jordan" userId="47bc148a-f66a-4a29-97b6-6d9f682b338e" providerId="ADAL" clId="{E7FCDBBE-DFF1-46AD-B67B-A177FAF41D00}" dt="2024-11-01T10:50:31.200" v="8627" actId="1076"/>
          <ac:spMkLst>
            <pc:docMk/>
            <pc:sldMk cId="166902662" sldId="820"/>
            <ac:spMk id="9" creationId="{0550814B-553E-CEB7-B3EE-808D8A45A621}"/>
          </ac:spMkLst>
        </pc:spChg>
        <pc:spChg chg="mod">
          <ac:chgData name="Chang,Spencer Jordan" userId="47bc148a-f66a-4a29-97b6-6d9f682b338e" providerId="ADAL" clId="{E7FCDBBE-DFF1-46AD-B67B-A177FAF41D00}" dt="2024-11-01T10:50:31.200" v="8627" actId="1076"/>
          <ac:spMkLst>
            <pc:docMk/>
            <pc:sldMk cId="166902662" sldId="820"/>
            <ac:spMk id="10" creationId="{29418CB2-5EFD-B246-73F3-8CB51555A3AB}"/>
          </ac:spMkLst>
        </pc:spChg>
        <pc:spChg chg="add mod ord">
          <ac:chgData name="Chang,Spencer Jordan" userId="47bc148a-f66a-4a29-97b6-6d9f682b338e" providerId="ADAL" clId="{E7FCDBBE-DFF1-46AD-B67B-A177FAF41D00}" dt="2024-11-01T10:49:38.209" v="8621" actId="20577"/>
          <ac:spMkLst>
            <pc:docMk/>
            <pc:sldMk cId="166902662" sldId="820"/>
            <ac:spMk id="11" creationId="{598E1FA0-9626-A52B-D2B3-1F77C864DCDC}"/>
          </ac:spMkLst>
        </pc:spChg>
        <pc:picChg chg="mod">
          <ac:chgData name="Chang,Spencer Jordan" userId="47bc148a-f66a-4a29-97b6-6d9f682b338e" providerId="ADAL" clId="{E7FCDBBE-DFF1-46AD-B67B-A177FAF41D00}" dt="2024-11-01T10:50:31.200" v="8627" actId="1076"/>
          <ac:picMkLst>
            <pc:docMk/>
            <pc:sldMk cId="166902662" sldId="820"/>
            <ac:picMk id="4" creationId="{DF86DD16-DAC2-CA71-C5BE-30E353D6B98B}"/>
          </ac:picMkLst>
        </pc:picChg>
        <pc:picChg chg="mod">
          <ac:chgData name="Chang,Spencer Jordan" userId="47bc148a-f66a-4a29-97b6-6d9f682b338e" providerId="ADAL" clId="{E7FCDBBE-DFF1-46AD-B67B-A177FAF41D00}" dt="2024-11-01T10:50:31.200" v="8627" actId="1076"/>
          <ac:picMkLst>
            <pc:docMk/>
            <pc:sldMk cId="166902662" sldId="820"/>
            <ac:picMk id="6" creationId="{3041060D-7907-1DF9-2316-B52074EC6310}"/>
          </ac:picMkLst>
        </pc:picChg>
        <pc:picChg chg="mod">
          <ac:chgData name="Chang,Spencer Jordan" userId="47bc148a-f66a-4a29-97b6-6d9f682b338e" providerId="ADAL" clId="{E7FCDBBE-DFF1-46AD-B67B-A177FAF41D00}" dt="2024-11-01T10:50:31.200" v="8627" actId="1076"/>
          <ac:picMkLst>
            <pc:docMk/>
            <pc:sldMk cId="166902662" sldId="820"/>
            <ac:picMk id="7" creationId="{8C13F640-BC10-01F6-2BB8-B8E0BC08C952}"/>
          </ac:picMkLst>
        </pc:picChg>
      </pc:sldChg>
      <pc:sldChg chg="del">
        <pc:chgData name="Chang,Spencer Jordan" userId="47bc148a-f66a-4a29-97b6-6d9f682b338e" providerId="ADAL" clId="{E7FCDBBE-DFF1-46AD-B67B-A177FAF41D00}" dt="2024-10-16T10:51:18.590" v="0" actId="47"/>
        <pc:sldMkLst>
          <pc:docMk/>
          <pc:sldMk cId="1466319026" sldId="821"/>
        </pc:sldMkLst>
      </pc:sldChg>
      <pc:sldChg chg="modSp mod">
        <pc:chgData name="Chang,Spencer Jordan" userId="47bc148a-f66a-4a29-97b6-6d9f682b338e" providerId="ADAL" clId="{E7FCDBBE-DFF1-46AD-B67B-A177FAF41D00}" dt="2024-11-01T10:50:47.771" v="8631" actId="1076"/>
        <pc:sldMkLst>
          <pc:docMk/>
          <pc:sldMk cId="2333562415" sldId="823"/>
        </pc:sldMkLst>
        <pc:spChg chg="mod">
          <ac:chgData name="Chang,Spencer Jordan" userId="47bc148a-f66a-4a29-97b6-6d9f682b338e" providerId="ADAL" clId="{E7FCDBBE-DFF1-46AD-B67B-A177FAF41D00}" dt="2024-11-01T10:46:11.903" v="8569" actId="20577"/>
          <ac:spMkLst>
            <pc:docMk/>
            <pc:sldMk cId="2333562415" sldId="823"/>
            <ac:spMk id="11" creationId="{01F7CB7E-AA76-99D4-86E4-4635F3ACB6E5}"/>
          </ac:spMkLst>
        </pc:spChg>
        <pc:picChg chg="mod">
          <ac:chgData name="Chang,Spencer Jordan" userId="47bc148a-f66a-4a29-97b6-6d9f682b338e" providerId="ADAL" clId="{E7FCDBBE-DFF1-46AD-B67B-A177FAF41D00}" dt="2024-11-01T10:50:46.377" v="8630" actId="1076"/>
          <ac:picMkLst>
            <pc:docMk/>
            <pc:sldMk cId="2333562415" sldId="823"/>
            <ac:picMk id="12" creationId="{215C6C7C-DDC8-0621-F681-6D776C80BCC2}"/>
          </ac:picMkLst>
        </pc:picChg>
        <pc:picChg chg="mod">
          <ac:chgData name="Chang,Spencer Jordan" userId="47bc148a-f66a-4a29-97b6-6d9f682b338e" providerId="ADAL" clId="{E7FCDBBE-DFF1-46AD-B67B-A177FAF41D00}" dt="2024-11-01T10:50:47.771" v="8631" actId="1076"/>
          <ac:picMkLst>
            <pc:docMk/>
            <pc:sldMk cId="2333562415" sldId="823"/>
            <ac:picMk id="13" creationId="{3F91F7E0-AD9E-2B49-B68D-CB7326793CEC}"/>
          </ac:picMkLst>
        </pc:picChg>
      </pc:sldChg>
      <pc:sldChg chg="modSp mod">
        <pc:chgData name="Chang,Spencer Jordan" userId="47bc148a-f66a-4a29-97b6-6d9f682b338e" providerId="ADAL" clId="{E7FCDBBE-DFF1-46AD-B67B-A177FAF41D00}" dt="2024-11-01T10:51:02.758" v="8633" actId="1076"/>
        <pc:sldMkLst>
          <pc:docMk/>
          <pc:sldMk cId="268860775" sldId="825"/>
        </pc:sldMkLst>
        <pc:picChg chg="mod">
          <ac:chgData name="Chang,Spencer Jordan" userId="47bc148a-f66a-4a29-97b6-6d9f682b338e" providerId="ADAL" clId="{E7FCDBBE-DFF1-46AD-B67B-A177FAF41D00}" dt="2024-11-01T10:50:59.674" v="8632" actId="14100"/>
          <ac:picMkLst>
            <pc:docMk/>
            <pc:sldMk cId="268860775" sldId="825"/>
            <ac:picMk id="4" creationId="{BC46CA97-23F2-F35D-EAF1-B45A1D3CF33A}"/>
          </ac:picMkLst>
        </pc:picChg>
        <pc:picChg chg="mod">
          <ac:chgData name="Chang,Spencer Jordan" userId="47bc148a-f66a-4a29-97b6-6d9f682b338e" providerId="ADAL" clId="{E7FCDBBE-DFF1-46AD-B67B-A177FAF41D00}" dt="2024-11-01T10:51:02.758" v="8633" actId="1076"/>
          <ac:picMkLst>
            <pc:docMk/>
            <pc:sldMk cId="268860775" sldId="825"/>
            <ac:picMk id="5" creationId="{10C5B67D-C70D-7A17-70A5-6ED9013E8F69}"/>
          </ac:picMkLst>
        </pc:picChg>
      </pc:sldChg>
      <pc:sldChg chg="addSp modSp mod chgLayout">
        <pc:chgData name="Chang,Spencer Jordan" userId="47bc148a-f66a-4a29-97b6-6d9f682b338e" providerId="ADAL" clId="{E7FCDBBE-DFF1-46AD-B67B-A177FAF41D00}" dt="2024-11-01T10:40:51.979" v="8435" actId="20577"/>
        <pc:sldMkLst>
          <pc:docMk/>
          <pc:sldMk cId="1981444724" sldId="826"/>
        </pc:sldMkLst>
        <pc:spChg chg="add mod ord">
          <ac:chgData name="Chang,Spencer Jordan" userId="47bc148a-f66a-4a29-97b6-6d9f682b338e" providerId="ADAL" clId="{E7FCDBBE-DFF1-46AD-B67B-A177FAF41D00}" dt="2024-11-01T10:40:49.673" v="8433" actId="20577"/>
          <ac:spMkLst>
            <pc:docMk/>
            <pc:sldMk cId="1981444724" sldId="826"/>
            <ac:spMk id="2" creationId="{3315EDCF-7032-BBB2-E17A-E1C6DF32C644}"/>
          </ac:spMkLst>
        </pc:spChg>
        <pc:spChg chg="mod ord">
          <ac:chgData name="Chang,Spencer Jordan" userId="47bc148a-f66a-4a29-97b6-6d9f682b338e" providerId="ADAL" clId="{E7FCDBBE-DFF1-46AD-B67B-A177FAF41D00}" dt="2024-11-01T10:40:51.979" v="8435" actId="20577"/>
          <ac:spMkLst>
            <pc:docMk/>
            <pc:sldMk cId="1981444724" sldId="826"/>
            <ac:spMk id="3" creationId="{628CFF35-0AA7-1098-3EE7-57FC6C6C05B3}"/>
          </ac:spMkLst>
        </pc:spChg>
      </pc:sldChg>
      <pc:sldChg chg="modSp mod">
        <pc:chgData name="Chang,Spencer Jordan" userId="47bc148a-f66a-4a29-97b6-6d9f682b338e" providerId="ADAL" clId="{E7FCDBBE-DFF1-46AD-B67B-A177FAF41D00}" dt="2024-11-01T10:51:18.757" v="8635" actId="1076"/>
        <pc:sldMkLst>
          <pc:docMk/>
          <pc:sldMk cId="1385704527" sldId="827"/>
        </pc:sldMkLst>
        <pc:picChg chg="mod">
          <ac:chgData name="Chang,Spencer Jordan" userId="47bc148a-f66a-4a29-97b6-6d9f682b338e" providerId="ADAL" clId="{E7FCDBBE-DFF1-46AD-B67B-A177FAF41D00}" dt="2024-11-01T10:51:18.757" v="8635" actId="1076"/>
          <ac:picMkLst>
            <pc:docMk/>
            <pc:sldMk cId="1385704527" sldId="827"/>
            <ac:picMk id="8" creationId="{E1161FA8-828E-BCE2-9BFB-5AF8AC743B76}"/>
          </ac:picMkLst>
        </pc:picChg>
        <pc:picChg chg="mod">
          <ac:chgData name="Chang,Spencer Jordan" userId="47bc148a-f66a-4a29-97b6-6d9f682b338e" providerId="ADAL" clId="{E7FCDBBE-DFF1-46AD-B67B-A177FAF41D00}" dt="2024-11-01T10:51:18.757" v="8635" actId="1076"/>
          <ac:picMkLst>
            <pc:docMk/>
            <pc:sldMk cId="1385704527" sldId="827"/>
            <ac:picMk id="9" creationId="{3E78FB10-D2A7-ABC7-3F47-D71EA5E24E4C}"/>
          </ac:picMkLst>
        </pc:picChg>
        <pc:picChg chg="mod">
          <ac:chgData name="Chang,Spencer Jordan" userId="47bc148a-f66a-4a29-97b6-6d9f682b338e" providerId="ADAL" clId="{E7FCDBBE-DFF1-46AD-B67B-A177FAF41D00}" dt="2024-11-01T10:51:18.757" v="8635" actId="1076"/>
          <ac:picMkLst>
            <pc:docMk/>
            <pc:sldMk cId="1385704527" sldId="827"/>
            <ac:picMk id="10" creationId="{173DB897-82CE-025C-786F-851871BDCA9B}"/>
          </ac:picMkLst>
        </pc:picChg>
      </pc:sldChg>
      <pc:sldChg chg="modSp add mod">
        <pc:chgData name="Chang,Spencer Jordan" userId="47bc148a-f66a-4a29-97b6-6d9f682b338e" providerId="ADAL" clId="{E7FCDBBE-DFF1-46AD-B67B-A177FAF41D00}" dt="2024-11-01T10:41:33.589" v="8568" actId="20577"/>
        <pc:sldMkLst>
          <pc:docMk/>
          <pc:sldMk cId="1056004506" sldId="828"/>
        </pc:sldMkLst>
        <pc:spChg chg="mod">
          <ac:chgData name="Chang,Spencer Jordan" userId="47bc148a-f66a-4a29-97b6-6d9f682b338e" providerId="ADAL" clId="{E7FCDBBE-DFF1-46AD-B67B-A177FAF41D00}" dt="2024-11-01T10:41:04.669" v="8448" actId="20577"/>
          <ac:spMkLst>
            <pc:docMk/>
            <pc:sldMk cId="1056004506" sldId="828"/>
            <ac:spMk id="2" creationId="{9A9D69F5-C547-5784-F262-925F66DFCF81}"/>
          </ac:spMkLst>
        </pc:spChg>
        <pc:spChg chg="mod">
          <ac:chgData name="Chang,Spencer Jordan" userId="47bc148a-f66a-4a29-97b6-6d9f682b338e" providerId="ADAL" clId="{E7FCDBBE-DFF1-46AD-B67B-A177FAF41D00}" dt="2024-11-01T10:41:33.589" v="8568" actId="20577"/>
          <ac:spMkLst>
            <pc:docMk/>
            <pc:sldMk cId="1056004506" sldId="828"/>
            <ac:spMk id="3" creationId="{066A6661-B4D6-AF64-F931-DD2B2512492B}"/>
          </ac:spMkLst>
        </pc:spChg>
      </pc:sldChg>
      <pc:sldChg chg="add">
        <pc:chgData name="Chang,Spencer Jordan" userId="47bc148a-f66a-4a29-97b6-6d9f682b338e" providerId="ADAL" clId="{E7FCDBBE-DFF1-46AD-B67B-A177FAF41D00}" dt="2024-11-04T12:05:42.948" v="8693"/>
        <pc:sldMkLst>
          <pc:docMk/>
          <pc:sldMk cId="428810567" sldId="831"/>
        </pc:sldMkLst>
      </pc:sldChg>
      <pc:sldChg chg="add del mod modShow">
        <pc:chgData name="Chang,Spencer Jordan" userId="47bc148a-f66a-4a29-97b6-6d9f682b338e" providerId="ADAL" clId="{E7FCDBBE-DFF1-46AD-B67B-A177FAF41D00}" dt="2024-11-04T12:05:37.271" v="8692" actId="2696"/>
        <pc:sldMkLst>
          <pc:docMk/>
          <pc:sldMk cId="3747991179" sldId="831"/>
        </pc:sldMkLst>
      </pc:sldChg>
      <pc:sldChg chg="del">
        <pc:chgData name="Chang,Spencer Jordan" userId="47bc148a-f66a-4a29-97b6-6d9f682b338e" providerId="ADAL" clId="{E7FCDBBE-DFF1-46AD-B67B-A177FAF41D00}" dt="2024-10-16T10:51:18.590" v="0" actId="47"/>
        <pc:sldMkLst>
          <pc:docMk/>
          <pc:sldMk cId="2675032434" sldId="851"/>
        </pc:sldMkLst>
      </pc:sldChg>
      <pc:sldChg chg="del">
        <pc:chgData name="Chang,Spencer Jordan" userId="47bc148a-f66a-4a29-97b6-6d9f682b338e" providerId="ADAL" clId="{E7FCDBBE-DFF1-46AD-B67B-A177FAF41D00}" dt="2024-10-16T10:51:18.590" v="0" actId="47"/>
        <pc:sldMkLst>
          <pc:docMk/>
          <pc:sldMk cId="2112354876" sldId="853"/>
        </pc:sldMkLst>
      </pc:sldChg>
      <pc:sldChg chg="del">
        <pc:chgData name="Chang,Spencer Jordan" userId="47bc148a-f66a-4a29-97b6-6d9f682b338e" providerId="ADAL" clId="{E7FCDBBE-DFF1-46AD-B67B-A177FAF41D00}" dt="2024-10-16T10:51:18.590" v="0" actId="47"/>
        <pc:sldMkLst>
          <pc:docMk/>
          <pc:sldMk cId="1439017376" sldId="878"/>
        </pc:sldMkLst>
      </pc:sldChg>
      <pc:sldChg chg="del">
        <pc:chgData name="Chang,Spencer Jordan" userId="47bc148a-f66a-4a29-97b6-6d9f682b338e" providerId="ADAL" clId="{E7FCDBBE-DFF1-46AD-B67B-A177FAF41D00}" dt="2024-10-16T10:51:18.590" v="0" actId="47"/>
        <pc:sldMkLst>
          <pc:docMk/>
          <pc:sldMk cId="2992146682" sldId="879"/>
        </pc:sldMkLst>
      </pc:sldChg>
      <pc:sldChg chg="del">
        <pc:chgData name="Chang,Spencer Jordan" userId="47bc148a-f66a-4a29-97b6-6d9f682b338e" providerId="ADAL" clId="{E7FCDBBE-DFF1-46AD-B67B-A177FAF41D00}" dt="2024-10-16T10:51:18.590" v="0" actId="47"/>
        <pc:sldMkLst>
          <pc:docMk/>
          <pc:sldMk cId="1608562579" sldId="880"/>
        </pc:sldMkLst>
      </pc:sldChg>
      <pc:sldChg chg="del">
        <pc:chgData name="Chang,Spencer Jordan" userId="47bc148a-f66a-4a29-97b6-6d9f682b338e" providerId="ADAL" clId="{E7FCDBBE-DFF1-46AD-B67B-A177FAF41D00}" dt="2024-10-16T10:51:18.590" v="0" actId="47"/>
        <pc:sldMkLst>
          <pc:docMk/>
          <pc:sldMk cId="521359142" sldId="881"/>
        </pc:sldMkLst>
      </pc:sldChg>
      <pc:sldChg chg="del">
        <pc:chgData name="Chang,Spencer Jordan" userId="47bc148a-f66a-4a29-97b6-6d9f682b338e" providerId="ADAL" clId="{E7FCDBBE-DFF1-46AD-B67B-A177FAF41D00}" dt="2024-10-16T10:51:18.590" v="0" actId="47"/>
        <pc:sldMkLst>
          <pc:docMk/>
          <pc:sldMk cId="368179357" sldId="882"/>
        </pc:sldMkLst>
      </pc:sldChg>
      <pc:sldChg chg="del">
        <pc:chgData name="Chang,Spencer Jordan" userId="47bc148a-f66a-4a29-97b6-6d9f682b338e" providerId="ADAL" clId="{E7FCDBBE-DFF1-46AD-B67B-A177FAF41D00}" dt="2024-10-16T10:51:18.590" v="0" actId="47"/>
        <pc:sldMkLst>
          <pc:docMk/>
          <pc:sldMk cId="2155017146" sldId="883"/>
        </pc:sldMkLst>
      </pc:sldChg>
      <pc:sldChg chg="del">
        <pc:chgData name="Chang,Spencer Jordan" userId="47bc148a-f66a-4a29-97b6-6d9f682b338e" providerId="ADAL" clId="{E7FCDBBE-DFF1-46AD-B67B-A177FAF41D00}" dt="2024-10-16T10:51:18.590" v="0" actId="47"/>
        <pc:sldMkLst>
          <pc:docMk/>
          <pc:sldMk cId="3879040530" sldId="885"/>
        </pc:sldMkLst>
      </pc:sldChg>
      <pc:sldChg chg="del">
        <pc:chgData name="Chang,Spencer Jordan" userId="47bc148a-f66a-4a29-97b6-6d9f682b338e" providerId="ADAL" clId="{E7FCDBBE-DFF1-46AD-B67B-A177FAF41D00}" dt="2024-10-16T10:51:18.590" v="0" actId="47"/>
        <pc:sldMkLst>
          <pc:docMk/>
          <pc:sldMk cId="573285134" sldId="886"/>
        </pc:sldMkLst>
      </pc:sldChg>
      <pc:sldChg chg="del">
        <pc:chgData name="Chang,Spencer Jordan" userId="47bc148a-f66a-4a29-97b6-6d9f682b338e" providerId="ADAL" clId="{E7FCDBBE-DFF1-46AD-B67B-A177FAF41D00}" dt="2024-10-16T10:51:18.590" v="0" actId="47"/>
        <pc:sldMkLst>
          <pc:docMk/>
          <pc:sldMk cId="2734776837" sldId="888"/>
        </pc:sldMkLst>
      </pc:sldChg>
      <pc:sldChg chg="del">
        <pc:chgData name="Chang,Spencer Jordan" userId="47bc148a-f66a-4a29-97b6-6d9f682b338e" providerId="ADAL" clId="{E7FCDBBE-DFF1-46AD-B67B-A177FAF41D00}" dt="2024-10-16T10:51:18.590" v="0" actId="47"/>
        <pc:sldMkLst>
          <pc:docMk/>
          <pc:sldMk cId="3352041132" sldId="890"/>
        </pc:sldMkLst>
      </pc:sldChg>
      <pc:sldChg chg="del">
        <pc:chgData name="Chang,Spencer Jordan" userId="47bc148a-f66a-4a29-97b6-6d9f682b338e" providerId="ADAL" clId="{E7FCDBBE-DFF1-46AD-B67B-A177FAF41D00}" dt="2024-10-16T10:51:18.590" v="0" actId="47"/>
        <pc:sldMkLst>
          <pc:docMk/>
          <pc:sldMk cId="3701949089" sldId="894"/>
        </pc:sldMkLst>
      </pc:sldChg>
      <pc:sldChg chg="del">
        <pc:chgData name="Chang,Spencer Jordan" userId="47bc148a-f66a-4a29-97b6-6d9f682b338e" providerId="ADAL" clId="{E7FCDBBE-DFF1-46AD-B67B-A177FAF41D00}" dt="2024-10-16T10:51:18.590" v="0" actId="47"/>
        <pc:sldMkLst>
          <pc:docMk/>
          <pc:sldMk cId="3256032409" sldId="908"/>
        </pc:sldMkLst>
      </pc:sldChg>
      <pc:sldChg chg="del">
        <pc:chgData name="Chang,Spencer Jordan" userId="47bc148a-f66a-4a29-97b6-6d9f682b338e" providerId="ADAL" clId="{E7FCDBBE-DFF1-46AD-B67B-A177FAF41D00}" dt="2024-10-16T10:51:18.590" v="0" actId="47"/>
        <pc:sldMkLst>
          <pc:docMk/>
          <pc:sldMk cId="2204618601" sldId="909"/>
        </pc:sldMkLst>
      </pc:sldChg>
      <pc:sldChg chg="del">
        <pc:chgData name="Chang,Spencer Jordan" userId="47bc148a-f66a-4a29-97b6-6d9f682b338e" providerId="ADAL" clId="{E7FCDBBE-DFF1-46AD-B67B-A177FAF41D00}" dt="2024-10-16T10:51:18.590" v="0" actId="47"/>
        <pc:sldMkLst>
          <pc:docMk/>
          <pc:sldMk cId="1239466690" sldId="913"/>
        </pc:sldMkLst>
      </pc:sldChg>
      <pc:sldChg chg="del">
        <pc:chgData name="Chang,Spencer Jordan" userId="47bc148a-f66a-4a29-97b6-6d9f682b338e" providerId="ADAL" clId="{E7FCDBBE-DFF1-46AD-B67B-A177FAF41D00}" dt="2024-10-16T10:51:18.590" v="0" actId="47"/>
        <pc:sldMkLst>
          <pc:docMk/>
          <pc:sldMk cId="2453246369" sldId="914"/>
        </pc:sldMkLst>
      </pc:sldChg>
      <pc:sldChg chg="del">
        <pc:chgData name="Chang,Spencer Jordan" userId="47bc148a-f66a-4a29-97b6-6d9f682b338e" providerId="ADAL" clId="{E7FCDBBE-DFF1-46AD-B67B-A177FAF41D00}" dt="2024-10-16T10:51:18.590" v="0" actId="47"/>
        <pc:sldMkLst>
          <pc:docMk/>
          <pc:sldMk cId="2566195688" sldId="915"/>
        </pc:sldMkLst>
      </pc:sldChg>
      <pc:sldChg chg="del">
        <pc:chgData name="Chang,Spencer Jordan" userId="47bc148a-f66a-4a29-97b6-6d9f682b338e" providerId="ADAL" clId="{E7FCDBBE-DFF1-46AD-B67B-A177FAF41D00}" dt="2024-10-16T10:51:18.590" v="0" actId="47"/>
        <pc:sldMkLst>
          <pc:docMk/>
          <pc:sldMk cId="2845731666" sldId="916"/>
        </pc:sldMkLst>
      </pc:sldChg>
      <pc:sldChg chg="del">
        <pc:chgData name="Chang,Spencer Jordan" userId="47bc148a-f66a-4a29-97b6-6d9f682b338e" providerId="ADAL" clId="{E7FCDBBE-DFF1-46AD-B67B-A177FAF41D00}" dt="2024-10-16T10:51:18.590" v="0" actId="47"/>
        <pc:sldMkLst>
          <pc:docMk/>
          <pc:sldMk cId="498459846" sldId="917"/>
        </pc:sldMkLst>
      </pc:sldChg>
      <pc:sldChg chg="del">
        <pc:chgData name="Chang,Spencer Jordan" userId="47bc148a-f66a-4a29-97b6-6d9f682b338e" providerId="ADAL" clId="{E7FCDBBE-DFF1-46AD-B67B-A177FAF41D00}" dt="2024-10-16T10:51:18.590" v="0" actId="47"/>
        <pc:sldMkLst>
          <pc:docMk/>
          <pc:sldMk cId="3359572615" sldId="918"/>
        </pc:sldMkLst>
      </pc:sldChg>
      <pc:sldChg chg="del">
        <pc:chgData name="Chang,Spencer Jordan" userId="47bc148a-f66a-4a29-97b6-6d9f682b338e" providerId="ADAL" clId="{E7FCDBBE-DFF1-46AD-B67B-A177FAF41D00}" dt="2024-10-16T10:51:18.590" v="0" actId="47"/>
        <pc:sldMkLst>
          <pc:docMk/>
          <pc:sldMk cId="681822660" sldId="920"/>
        </pc:sldMkLst>
      </pc:sldChg>
      <pc:sldChg chg="del">
        <pc:chgData name="Chang,Spencer Jordan" userId="47bc148a-f66a-4a29-97b6-6d9f682b338e" providerId="ADAL" clId="{E7FCDBBE-DFF1-46AD-B67B-A177FAF41D00}" dt="2024-10-16T10:51:18.590" v="0" actId="47"/>
        <pc:sldMkLst>
          <pc:docMk/>
          <pc:sldMk cId="3023897507" sldId="922"/>
        </pc:sldMkLst>
      </pc:sldChg>
      <pc:sldChg chg="del">
        <pc:chgData name="Chang,Spencer Jordan" userId="47bc148a-f66a-4a29-97b6-6d9f682b338e" providerId="ADAL" clId="{E7FCDBBE-DFF1-46AD-B67B-A177FAF41D00}" dt="2024-10-16T10:51:18.590" v="0" actId="47"/>
        <pc:sldMkLst>
          <pc:docMk/>
          <pc:sldMk cId="1053154912" sldId="939"/>
        </pc:sldMkLst>
      </pc:sldChg>
      <pc:sldChg chg="del">
        <pc:chgData name="Chang,Spencer Jordan" userId="47bc148a-f66a-4a29-97b6-6d9f682b338e" providerId="ADAL" clId="{E7FCDBBE-DFF1-46AD-B67B-A177FAF41D00}" dt="2024-10-16T10:51:18.590" v="0" actId="47"/>
        <pc:sldMkLst>
          <pc:docMk/>
          <pc:sldMk cId="3766473796" sldId="953"/>
        </pc:sldMkLst>
      </pc:sldChg>
      <pc:sldChg chg="del">
        <pc:chgData name="Chang,Spencer Jordan" userId="47bc148a-f66a-4a29-97b6-6d9f682b338e" providerId="ADAL" clId="{E7FCDBBE-DFF1-46AD-B67B-A177FAF41D00}" dt="2024-10-16T10:51:18.590" v="0" actId="47"/>
        <pc:sldMkLst>
          <pc:docMk/>
          <pc:sldMk cId="1512449897" sldId="959"/>
        </pc:sldMkLst>
      </pc:sldChg>
      <pc:sldChg chg="del">
        <pc:chgData name="Chang,Spencer Jordan" userId="47bc148a-f66a-4a29-97b6-6d9f682b338e" providerId="ADAL" clId="{E7FCDBBE-DFF1-46AD-B67B-A177FAF41D00}" dt="2024-10-16T10:51:18.590" v="0" actId="47"/>
        <pc:sldMkLst>
          <pc:docMk/>
          <pc:sldMk cId="3728698582" sldId="960"/>
        </pc:sldMkLst>
      </pc:sldChg>
      <pc:sldChg chg="del">
        <pc:chgData name="Chang,Spencer Jordan" userId="47bc148a-f66a-4a29-97b6-6d9f682b338e" providerId="ADAL" clId="{E7FCDBBE-DFF1-46AD-B67B-A177FAF41D00}" dt="2024-10-16T10:51:18.590" v="0" actId="47"/>
        <pc:sldMkLst>
          <pc:docMk/>
          <pc:sldMk cId="652734695" sldId="961"/>
        </pc:sldMkLst>
      </pc:sldChg>
      <pc:sldChg chg="del">
        <pc:chgData name="Chang,Spencer Jordan" userId="47bc148a-f66a-4a29-97b6-6d9f682b338e" providerId="ADAL" clId="{E7FCDBBE-DFF1-46AD-B67B-A177FAF41D00}" dt="2024-10-16T10:51:18.590" v="0" actId="47"/>
        <pc:sldMkLst>
          <pc:docMk/>
          <pc:sldMk cId="3751189405" sldId="964"/>
        </pc:sldMkLst>
      </pc:sldChg>
      <pc:sldChg chg="del">
        <pc:chgData name="Chang,Spencer Jordan" userId="47bc148a-f66a-4a29-97b6-6d9f682b338e" providerId="ADAL" clId="{E7FCDBBE-DFF1-46AD-B67B-A177FAF41D00}" dt="2024-10-16T10:51:18.590" v="0" actId="47"/>
        <pc:sldMkLst>
          <pc:docMk/>
          <pc:sldMk cId="913424420" sldId="967"/>
        </pc:sldMkLst>
      </pc:sldChg>
      <pc:sldChg chg="del">
        <pc:chgData name="Chang,Spencer Jordan" userId="47bc148a-f66a-4a29-97b6-6d9f682b338e" providerId="ADAL" clId="{E7FCDBBE-DFF1-46AD-B67B-A177FAF41D00}" dt="2024-10-16T10:51:18.590" v="0" actId="47"/>
        <pc:sldMkLst>
          <pc:docMk/>
          <pc:sldMk cId="4279815439" sldId="968"/>
        </pc:sldMkLst>
      </pc:sldChg>
      <pc:sldChg chg="del">
        <pc:chgData name="Chang,Spencer Jordan" userId="47bc148a-f66a-4a29-97b6-6d9f682b338e" providerId="ADAL" clId="{E7FCDBBE-DFF1-46AD-B67B-A177FAF41D00}" dt="2024-10-16T10:51:18.590" v="0" actId="47"/>
        <pc:sldMkLst>
          <pc:docMk/>
          <pc:sldMk cId="546385176" sldId="969"/>
        </pc:sldMkLst>
      </pc:sldChg>
      <pc:sldChg chg="del">
        <pc:chgData name="Chang,Spencer Jordan" userId="47bc148a-f66a-4a29-97b6-6d9f682b338e" providerId="ADAL" clId="{E7FCDBBE-DFF1-46AD-B67B-A177FAF41D00}" dt="2024-10-16T10:51:18.590" v="0" actId="47"/>
        <pc:sldMkLst>
          <pc:docMk/>
          <pc:sldMk cId="506386414" sldId="970"/>
        </pc:sldMkLst>
      </pc:sldChg>
      <pc:sldChg chg="del">
        <pc:chgData name="Chang,Spencer Jordan" userId="47bc148a-f66a-4a29-97b6-6d9f682b338e" providerId="ADAL" clId="{E7FCDBBE-DFF1-46AD-B67B-A177FAF41D00}" dt="2024-10-16T10:51:18.590" v="0" actId="47"/>
        <pc:sldMkLst>
          <pc:docMk/>
          <pc:sldMk cId="1250667748" sldId="972"/>
        </pc:sldMkLst>
      </pc:sldChg>
      <pc:sldChg chg="del">
        <pc:chgData name="Chang,Spencer Jordan" userId="47bc148a-f66a-4a29-97b6-6d9f682b338e" providerId="ADAL" clId="{E7FCDBBE-DFF1-46AD-B67B-A177FAF41D00}" dt="2024-10-16T10:51:18.590" v="0" actId="47"/>
        <pc:sldMkLst>
          <pc:docMk/>
          <pc:sldMk cId="58893405" sldId="973"/>
        </pc:sldMkLst>
      </pc:sldChg>
      <pc:sldChg chg="del">
        <pc:chgData name="Chang,Spencer Jordan" userId="47bc148a-f66a-4a29-97b6-6d9f682b338e" providerId="ADAL" clId="{E7FCDBBE-DFF1-46AD-B67B-A177FAF41D00}" dt="2024-10-16T10:51:18.590" v="0" actId="47"/>
        <pc:sldMkLst>
          <pc:docMk/>
          <pc:sldMk cId="3437860049" sldId="975"/>
        </pc:sldMkLst>
      </pc:sldChg>
      <pc:sldChg chg="del">
        <pc:chgData name="Chang,Spencer Jordan" userId="47bc148a-f66a-4a29-97b6-6d9f682b338e" providerId="ADAL" clId="{E7FCDBBE-DFF1-46AD-B67B-A177FAF41D00}" dt="2024-10-16T10:51:18.590" v="0" actId="47"/>
        <pc:sldMkLst>
          <pc:docMk/>
          <pc:sldMk cId="484013199" sldId="976"/>
        </pc:sldMkLst>
      </pc:sldChg>
      <pc:sldChg chg="del">
        <pc:chgData name="Chang,Spencer Jordan" userId="47bc148a-f66a-4a29-97b6-6d9f682b338e" providerId="ADAL" clId="{E7FCDBBE-DFF1-46AD-B67B-A177FAF41D00}" dt="2024-10-16T10:51:18.590" v="0" actId="47"/>
        <pc:sldMkLst>
          <pc:docMk/>
          <pc:sldMk cId="3635822532" sldId="977"/>
        </pc:sldMkLst>
      </pc:sldChg>
      <pc:sldChg chg="del">
        <pc:chgData name="Chang,Spencer Jordan" userId="47bc148a-f66a-4a29-97b6-6d9f682b338e" providerId="ADAL" clId="{E7FCDBBE-DFF1-46AD-B67B-A177FAF41D00}" dt="2024-10-16T10:51:18.590" v="0" actId="47"/>
        <pc:sldMkLst>
          <pc:docMk/>
          <pc:sldMk cId="1516842963" sldId="978"/>
        </pc:sldMkLst>
      </pc:sldChg>
      <pc:sldChg chg="del">
        <pc:chgData name="Chang,Spencer Jordan" userId="47bc148a-f66a-4a29-97b6-6d9f682b338e" providerId="ADAL" clId="{E7FCDBBE-DFF1-46AD-B67B-A177FAF41D00}" dt="2024-10-16T10:51:18.590" v="0" actId="47"/>
        <pc:sldMkLst>
          <pc:docMk/>
          <pc:sldMk cId="2572243612" sldId="979"/>
        </pc:sldMkLst>
      </pc:sldChg>
      <pc:sldChg chg="del">
        <pc:chgData name="Chang,Spencer Jordan" userId="47bc148a-f66a-4a29-97b6-6d9f682b338e" providerId="ADAL" clId="{E7FCDBBE-DFF1-46AD-B67B-A177FAF41D00}" dt="2024-10-16T10:51:18.590" v="0" actId="47"/>
        <pc:sldMkLst>
          <pc:docMk/>
          <pc:sldMk cId="3549556532" sldId="982"/>
        </pc:sldMkLst>
      </pc:sldChg>
      <pc:sldChg chg="del">
        <pc:chgData name="Chang,Spencer Jordan" userId="47bc148a-f66a-4a29-97b6-6d9f682b338e" providerId="ADAL" clId="{E7FCDBBE-DFF1-46AD-B67B-A177FAF41D00}" dt="2024-10-16T10:51:18.590" v="0" actId="47"/>
        <pc:sldMkLst>
          <pc:docMk/>
          <pc:sldMk cId="3763232730" sldId="983"/>
        </pc:sldMkLst>
      </pc:sldChg>
      <pc:sldChg chg="del">
        <pc:chgData name="Chang,Spencer Jordan" userId="47bc148a-f66a-4a29-97b6-6d9f682b338e" providerId="ADAL" clId="{E7FCDBBE-DFF1-46AD-B67B-A177FAF41D00}" dt="2024-10-16T10:51:18.590" v="0" actId="47"/>
        <pc:sldMkLst>
          <pc:docMk/>
          <pc:sldMk cId="1867211354" sldId="985"/>
        </pc:sldMkLst>
      </pc:sldChg>
      <pc:sldChg chg="del">
        <pc:chgData name="Chang,Spencer Jordan" userId="47bc148a-f66a-4a29-97b6-6d9f682b338e" providerId="ADAL" clId="{E7FCDBBE-DFF1-46AD-B67B-A177FAF41D00}" dt="2024-10-16T10:51:18.590" v="0" actId="47"/>
        <pc:sldMkLst>
          <pc:docMk/>
          <pc:sldMk cId="3677928080" sldId="986"/>
        </pc:sldMkLst>
      </pc:sldChg>
      <pc:sldChg chg="del">
        <pc:chgData name="Chang,Spencer Jordan" userId="47bc148a-f66a-4a29-97b6-6d9f682b338e" providerId="ADAL" clId="{E7FCDBBE-DFF1-46AD-B67B-A177FAF41D00}" dt="2024-10-16T10:51:18.590" v="0" actId="47"/>
        <pc:sldMkLst>
          <pc:docMk/>
          <pc:sldMk cId="865198574" sldId="987"/>
        </pc:sldMkLst>
      </pc:sldChg>
      <pc:sldChg chg="del">
        <pc:chgData name="Chang,Spencer Jordan" userId="47bc148a-f66a-4a29-97b6-6d9f682b338e" providerId="ADAL" clId="{E7FCDBBE-DFF1-46AD-B67B-A177FAF41D00}" dt="2024-10-16T10:51:18.590" v="0" actId="47"/>
        <pc:sldMkLst>
          <pc:docMk/>
          <pc:sldMk cId="2965479533" sldId="988"/>
        </pc:sldMkLst>
      </pc:sldChg>
      <pc:sldChg chg="del">
        <pc:chgData name="Chang,Spencer Jordan" userId="47bc148a-f66a-4a29-97b6-6d9f682b338e" providerId="ADAL" clId="{E7FCDBBE-DFF1-46AD-B67B-A177FAF41D00}" dt="2024-10-16T10:51:18.590" v="0" actId="47"/>
        <pc:sldMkLst>
          <pc:docMk/>
          <pc:sldMk cId="890060146" sldId="989"/>
        </pc:sldMkLst>
      </pc:sldChg>
      <pc:sldChg chg="del">
        <pc:chgData name="Chang,Spencer Jordan" userId="47bc148a-f66a-4a29-97b6-6d9f682b338e" providerId="ADAL" clId="{E7FCDBBE-DFF1-46AD-B67B-A177FAF41D00}" dt="2024-10-16T10:51:18.590" v="0" actId="47"/>
        <pc:sldMkLst>
          <pc:docMk/>
          <pc:sldMk cId="3803298545" sldId="990"/>
        </pc:sldMkLst>
      </pc:sldChg>
      <pc:sldChg chg="del">
        <pc:chgData name="Chang,Spencer Jordan" userId="47bc148a-f66a-4a29-97b6-6d9f682b338e" providerId="ADAL" clId="{E7FCDBBE-DFF1-46AD-B67B-A177FAF41D00}" dt="2024-10-16T10:51:18.590" v="0" actId="47"/>
        <pc:sldMkLst>
          <pc:docMk/>
          <pc:sldMk cId="1056697108" sldId="991"/>
        </pc:sldMkLst>
      </pc:sldChg>
      <pc:sldChg chg="del">
        <pc:chgData name="Chang,Spencer Jordan" userId="47bc148a-f66a-4a29-97b6-6d9f682b338e" providerId="ADAL" clId="{E7FCDBBE-DFF1-46AD-B67B-A177FAF41D00}" dt="2024-10-16T10:51:18.590" v="0" actId="47"/>
        <pc:sldMkLst>
          <pc:docMk/>
          <pc:sldMk cId="3792400513" sldId="993"/>
        </pc:sldMkLst>
      </pc:sldChg>
      <pc:sldChg chg="del">
        <pc:chgData name="Chang,Spencer Jordan" userId="47bc148a-f66a-4a29-97b6-6d9f682b338e" providerId="ADAL" clId="{E7FCDBBE-DFF1-46AD-B67B-A177FAF41D00}" dt="2024-10-16T10:51:18.590" v="0" actId="47"/>
        <pc:sldMkLst>
          <pc:docMk/>
          <pc:sldMk cId="860379886" sldId="995"/>
        </pc:sldMkLst>
      </pc:sldChg>
      <pc:sldChg chg="del">
        <pc:chgData name="Chang,Spencer Jordan" userId="47bc148a-f66a-4a29-97b6-6d9f682b338e" providerId="ADAL" clId="{E7FCDBBE-DFF1-46AD-B67B-A177FAF41D00}" dt="2024-10-16T10:51:18.590" v="0" actId="47"/>
        <pc:sldMkLst>
          <pc:docMk/>
          <pc:sldMk cId="2245138274" sldId="996"/>
        </pc:sldMkLst>
      </pc:sldChg>
      <pc:sldChg chg="del">
        <pc:chgData name="Chang,Spencer Jordan" userId="47bc148a-f66a-4a29-97b6-6d9f682b338e" providerId="ADAL" clId="{E7FCDBBE-DFF1-46AD-B67B-A177FAF41D00}" dt="2024-10-16T10:51:18.590" v="0" actId="47"/>
        <pc:sldMkLst>
          <pc:docMk/>
          <pc:sldMk cId="2325090921" sldId="997"/>
        </pc:sldMkLst>
      </pc:sldChg>
      <pc:sldChg chg="del">
        <pc:chgData name="Chang,Spencer Jordan" userId="47bc148a-f66a-4a29-97b6-6d9f682b338e" providerId="ADAL" clId="{E7FCDBBE-DFF1-46AD-B67B-A177FAF41D00}" dt="2024-10-16T10:51:18.590" v="0" actId="47"/>
        <pc:sldMkLst>
          <pc:docMk/>
          <pc:sldMk cId="796805067" sldId="998"/>
        </pc:sldMkLst>
      </pc:sldChg>
      <pc:sldChg chg="del">
        <pc:chgData name="Chang,Spencer Jordan" userId="47bc148a-f66a-4a29-97b6-6d9f682b338e" providerId="ADAL" clId="{E7FCDBBE-DFF1-46AD-B67B-A177FAF41D00}" dt="2024-10-16T10:51:18.590" v="0" actId="47"/>
        <pc:sldMkLst>
          <pc:docMk/>
          <pc:sldMk cId="1379955837" sldId="1000"/>
        </pc:sldMkLst>
      </pc:sldChg>
      <pc:sldChg chg="del">
        <pc:chgData name="Chang,Spencer Jordan" userId="47bc148a-f66a-4a29-97b6-6d9f682b338e" providerId="ADAL" clId="{E7FCDBBE-DFF1-46AD-B67B-A177FAF41D00}" dt="2024-10-16T10:51:18.590" v="0" actId="47"/>
        <pc:sldMkLst>
          <pc:docMk/>
          <pc:sldMk cId="2633364433" sldId="1001"/>
        </pc:sldMkLst>
      </pc:sldChg>
      <pc:sldChg chg="del">
        <pc:chgData name="Chang,Spencer Jordan" userId="47bc148a-f66a-4a29-97b6-6d9f682b338e" providerId="ADAL" clId="{E7FCDBBE-DFF1-46AD-B67B-A177FAF41D00}" dt="2024-10-16T10:51:18.590" v="0" actId="47"/>
        <pc:sldMkLst>
          <pc:docMk/>
          <pc:sldMk cId="1887319537" sldId="1002"/>
        </pc:sldMkLst>
      </pc:sldChg>
      <pc:sldChg chg="del">
        <pc:chgData name="Chang,Spencer Jordan" userId="47bc148a-f66a-4a29-97b6-6d9f682b338e" providerId="ADAL" clId="{E7FCDBBE-DFF1-46AD-B67B-A177FAF41D00}" dt="2024-10-16T10:51:18.590" v="0" actId="47"/>
        <pc:sldMkLst>
          <pc:docMk/>
          <pc:sldMk cId="3836717806" sldId="1003"/>
        </pc:sldMkLst>
      </pc:sldChg>
      <pc:sldChg chg="del">
        <pc:chgData name="Chang,Spencer Jordan" userId="47bc148a-f66a-4a29-97b6-6d9f682b338e" providerId="ADAL" clId="{E7FCDBBE-DFF1-46AD-B67B-A177FAF41D00}" dt="2024-10-16T10:51:18.590" v="0" actId="47"/>
        <pc:sldMkLst>
          <pc:docMk/>
          <pc:sldMk cId="2884749131" sldId="1004"/>
        </pc:sldMkLst>
      </pc:sldChg>
      <pc:sldChg chg="del">
        <pc:chgData name="Chang,Spencer Jordan" userId="47bc148a-f66a-4a29-97b6-6d9f682b338e" providerId="ADAL" clId="{E7FCDBBE-DFF1-46AD-B67B-A177FAF41D00}" dt="2024-10-16T10:51:18.590" v="0" actId="47"/>
        <pc:sldMkLst>
          <pc:docMk/>
          <pc:sldMk cId="571813139" sldId="1005"/>
        </pc:sldMkLst>
      </pc:sldChg>
      <pc:sldChg chg="del">
        <pc:chgData name="Chang,Spencer Jordan" userId="47bc148a-f66a-4a29-97b6-6d9f682b338e" providerId="ADAL" clId="{E7FCDBBE-DFF1-46AD-B67B-A177FAF41D00}" dt="2024-10-16T10:51:18.590" v="0" actId="47"/>
        <pc:sldMkLst>
          <pc:docMk/>
          <pc:sldMk cId="322099421" sldId="1006"/>
        </pc:sldMkLst>
      </pc:sldChg>
      <pc:sldChg chg="del">
        <pc:chgData name="Chang,Spencer Jordan" userId="47bc148a-f66a-4a29-97b6-6d9f682b338e" providerId="ADAL" clId="{E7FCDBBE-DFF1-46AD-B67B-A177FAF41D00}" dt="2024-10-16T10:51:18.590" v="0" actId="47"/>
        <pc:sldMkLst>
          <pc:docMk/>
          <pc:sldMk cId="1401384806" sldId="1007"/>
        </pc:sldMkLst>
      </pc:sldChg>
      <pc:sldChg chg="del">
        <pc:chgData name="Chang,Spencer Jordan" userId="47bc148a-f66a-4a29-97b6-6d9f682b338e" providerId="ADAL" clId="{E7FCDBBE-DFF1-46AD-B67B-A177FAF41D00}" dt="2024-10-16T10:51:18.590" v="0" actId="47"/>
        <pc:sldMkLst>
          <pc:docMk/>
          <pc:sldMk cId="2690840260" sldId="1008"/>
        </pc:sldMkLst>
      </pc:sldChg>
      <pc:sldChg chg="del">
        <pc:chgData name="Chang,Spencer Jordan" userId="47bc148a-f66a-4a29-97b6-6d9f682b338e" providerId="ADAL" clId="{E7FCDBBE-DFF1-46AD-B67B-A177FAF41D00}" dt="2024-10-16T10:51:18.590" v="0" actId="47"/>
        <pc:sldMkLst>
          <pc:docMk/>
          <pc:sldMk cId="248680296" sldId="1009"/>
        </pc:sldMkLst>
      </pc:sldChg>
      <pc:sldChg chg="del">
        <pc:chgData name="Chang,Spencer Jordan" userId="47bc148a-f66a-4a29-97b6-6d9f682b338e" providerId="ADAL" clId="{E7FCDBBE-DFF1-46AD-B67B-A177FAF41D00}" dt="2024-10-16T10:51:18.590" v="0" actId="47"/>
        <pc:sldMkLst>
          <pc:docMk/>
          <pc:sldMk cId="308235937" sldId="1010"/>
        </pc:sldMkLst>
      </pc:sldChg>
      <pc:sldChg chg="del">
        <pc:chgData name="Chang,Spencer Jordan" userId="47bc148a-f66a-4a29-97b6-6d9f682b338e" providerId="ADAL" clId="{E7FCDBBE-DFF1-46AD-B67B-A177FAF41D00}" dt="2024-10-16T10:51:18.590" v="0" actId="47"/>
        <pc:sldMkLst>
          <pc:docMk/>
          <pc:sldMk cId="1140033378" sldId="1012"/>
        </pc:sldMkLst>
      </pc:sldChg>
      <pc:sldChg chg="del">
        <pc:chgData name="Chang,Spencer Jordan" userId="47bc148a-f66a-4a29-97b6-6d9f682b338e" providerId="ADAL" clId="{E7FCDBBE-DFF1-46AD-B67B-A177FAF41D00}" dt="2024-10-16T10:51:18.590" v="0" actId="47"/>
        <pc:sldMkLst>
          <pc:docMk/>
          <pc:sldMk cId="3120169105" sldId="1013"/>
        </pc:sldMkLst>
      </pc:sldChg>
      <pc:sldChg chg="del">
        <pc:chgData name="Chang,Spencer Jordan" userId="47bc148a-f66a-4a29-97b6-6d9f682b338e" providerId="ADAL" clId="{E7FCDBBE-DFF1-46AD-B67B-A177FAF41D00}" dt="2024-10-16T10:51:18.590" v="0" actId="47"/>
        <pc:sldMkLst>
          <pc:docMk/>
          <pc:sldMk cId="471848823" sldId="1014"/>
        </pc:sldMkLst>
      </pc:sldChg>
      <pc:sldChg chg="del">
        <pc:chgData name="Chang,Spencer Jordan" userId="47bc148a-f66a-4a29-97b6-6d9f682b338e" providerId="ADAL" clId="{E7FCDBBE-DFF1-46AD-B67B-A177FAF41D00}" dt="2024-10-16T10:51:18.590" v="0" actId="47"/>
        <pc:sldMkLst>
          <pc:docMk/>
          <pc:sldMk cId="3299176921" sldId="1015"/>
        </pc:sldMkLst>
      </pc:sldChg>
      <pc:sldChg chg="del">
        <pc:chgData name="Chang,Spencer Jordan" userId="47bc148a-f66a-4a29-97b6-6d9f682b338e" providerId="ADAL" clId="{E7FCDBBE-DFF1-46AD-B67B-A177FAF41D00}" dt="2024-10-16T10:51:18.590" v="0" actId="47"/>
        <pc:sldMkLst>
          <pc:docMk/>
          <pc:sldMk cId="366338345" sldId="1016"/>
        </pc:sldMkLst>
      </pc:sldChg>
      <pc:sldChg chg="del">
        <pc:chgData name="Chang,Spencer Jordan" userId="47bc148a-f66a-4a29-97b6-6d9f682b338e" providerId="ADAL" clId="{E7FCDBBE-DFF1-46AD-B67B-A177FAF41D00}" dt="2024-10-16T10:51:18.590" v="0" actId="47"/>
        <pc:sldMkLst>
          <pc:docMk/>
          <pc:sldMk cId="1565310634" sldId="1017"/>
        </pc:sldMkLst>
      </pc:sldChg>
      <pc:sldChg chg="del">
        <pc:chgData name="Chang,Spencer Jordan" userId="47bc148a-f66a-4a29-97b6-6d9f682b338e" providerId="ADAL" clId="{E7FCDBBE-DFF1-46AD-B67B-A177FAF41D00}" dt="2024-10-16T10:51:18.590" v="0" actId="47"/>
        <pc:sldMkLst>
          <pc:docMk/>
          <pc:sldMk cId="577358096" sldId="1018"/>
        </pc:sldMkLst>
      </pc:sldChg>
      <pc:sldMasterChg chg="addSp delSp modSp mod modSldLayout">
        <pc:chgData name="Chang,Spencer Jordan" userId="47bc148a-f66a-4a29-97b6-6d9f682b338e" providerId="ADAL" clId="{E7FCDBBE-DFF1-46AD-B67B-A177FAF41D00}" dt="2024-10-28T12:54:27.120" v="6268" actId="1038"/>
        <pc:sldMasterMkLst>
          <pc:docMk/>
          <pc:sldMasterMk cId="184797244" sldId="2147484305"/>
        </pc:sldMasterMkLst>
        <pc:spChg chg="add mod">
          <ac:chgData name="Chang,Spencer Jordan" userId="47bc148a-f66a-4a29-97b6-6d9f682b338e" providerId="ADAL" clId="{E7FCDBBE-DFF1-46AD-B67B-A177FAF41D00}" dt="2024-10-28T12:54:27.120" v="6268" actId="1038"/>
          <ac:spMkLst>
            <pc:docMk/>
            <pc:sldMasterMk cId="184797244" sldId="2147484305"/>
            <ac:spMk id="9" creationId="{41B9185C-1320-90A2-0FE2-5E1CAF201CD6}"/>
          </ac:spMkLst>
        </pc:spChg>
        <pc:spChg chg="mod topLvl">
          <ac:chgData name="Chang,Spencer Jordan" userId="47bc148a-f66a-4a29-97b6-6d9f682b338e" providerId="ADAL" clId="{E7FCDBBE-DFF1-46AD-B67B-A177FAF41D00}" dt="2024-10-28T12:54:27.120" v="6268" actId="1038"/>
          <ac:spMkLst>
            <pc:docMk/>
            <pc:sldMasterMk cId="184797244" sldId="2147484305"/>
            <ac:spMk id="12" creationId="{52290EF8-268A-0C9D-BEE7-AE0DB7DA7D17}"/>
          </ac:spMkLst>
        </pc:spChg>
        <pc:spChg chg="mod topLvl">
          <ac:chgData name="Chang,Spencer Jordan" userId="47bc148a-f66a-4a29-97b6-6d9f682b338e" providerId="ADAL" clId="{E7FCDBBE-DFF1-46AD-B67B-A177FAF41D00}" dt="2024-10-28T12:54:27.120" v="6268" actId="1038"/>
          <ac:spMkLst>
            <pc:docMk/>
            <pc:sldMasterMk cId="184797244" sldId="2147484305"/>
            <ac:spMk id="15" creationId="{56CCE2C6-8758-4A85-2AC5-B7E62C30ABB6}"/>
          </ac:spMkLst>
        </pc:spChg>
        <pc:grpChg chg="del mod">
          <ac:chgData name="Chang,Spencer Jordan" userId="47bc148a-f66a-4a29-97b6-6d9f682b338e" providerId="ADAL" clId="{E7FCDBBE-DFF1-46AD-B67B-A177FAF41D00}" dt="2024-10-28T12:52:00.423" v="6184" actId="165"/>
          <ac:grpSpMkLst>
            <pc:docMk/>
            <pc:sldMasterMk cId="184797244" sldId="2147484305"/>
            <ac:grpSpMk id="24" creationId="{BB04CF7F-A673-6927-9B98-65E41CC7E517}"/>
          </ac:grpSpMkLst>
        </pc:grpChg>
        <pc:picChg chg="add mod">
          <ac:chgData name="Chang,Spencer Jordan" userId="47bc148a-f66a-4a29-97b6-6d9f682b338e" providerId="ADAL" clId="{E7FCDBBE-DFF1-46AD-B67B-A177FAF41D00}" dt="2024-10-28T12:54:27.120" v="6268" actId="1038"/>
          <ac:picMkLst>
            <pc:docMk/>
            <pc:sldMasterMk cId="184797244" sldId="2147484305"/>
            <ac:picMk id="7" creationId="{FB0511AE-5349-BC21-C454-B2BAA1171B8D}"/>
          </ac:picMkLst>
        </pc:picChg>
        <pc:picChg chg="mod topLvl">
          <ac:chgData name="Chang,Spencer Jordan" userId="47bc148a-f66a-4a29-97b6-6d9f682b338e" providerId="ADAL" clId="{E7FCDBBE-DFF1-46AD-B67B-A177FAF41D00}" dt="2024-10-28T12:52:03.661" v="6186" actId="1076"/>
          <ac:picMkLst>
            <pc:docMk/>
            <pc:sldMasterMk cId="184797244" sldId="2147484305"/>
            <ac:picMk id="14" creationId="{2611418B-A233-40E6-2382-DA8D747434D2}"/>
          </ac:picMkLst>
        </pc:picChg>
        <pc:cxnChg chg="add del mod">
          <ac:chgData name="Chang,Spencer Jordan" userId="47bc148a-f66a-4a29-97b6-6d9f682b338e" providerId="ADAL" clId="{E7FCDBBE-DFF1-46AD-B67B-A177FAF41D00}" dt="2024-10-28T12:53:56.322" v="6256" actId="478"/>
          <ac:cxnSpMkLst>
            <pc:docMk/>
            <pc:sldMasterMk cId="184797244" sldId="2147484305"/>
            <ac:cxnSpMk id="8" creationId="{D96F19DF-A398-3604-6777-71801C0B8982}"/>
          </ac:cxnSpMkLst>
        </pc:cxnChg>
        <pc:cxnChg chg="add mod">
          <ac:chgData name="Chang,Spencer Jordan" userId="47bc148a-f66a-4a29-97b6-6d9f682b338e" providerId="ADAL" clId="{E7FCDBBE-DFF1-46AD-B67B-A177FAF41D00}" dt="2024-10-28T12:54:27.120" v="6268" actId="1038"/>
          <ac:cxnSpMkLst>
            <pc:docMk/>
            <pc:sldMasterMk cId="184797244" sldId="2147484305"/>
            <ac:cxnSpMk id="10" creationId="{935B8840-B204-C4E7-1FBB-2C05B81F6053}"/>
          </ac:cxnSpMkLst>
        </pc:cxnChg>
        <pc:cxnChg chg="del mod topLvl">
          <ac:chgData name="Chang,Spencer Jordan" userId="47bc148a-f66a-4a29-97b6-6d9f682b338e" providerId="ADAL" clId="{E7FCDBBE-DFF1-46AD-B67B-A177FAF41D00}" dt="2024-10-28T12:54:13.412" v="6260" actId="478"/>
          <ac:cxnSpMkLst>
            <pc:docMk/>
            <pc:sldMasterMk cId="184797244" sldId="2147484305"/>
            <ac:cxnSpMk id="17" creationId="{CB4FBD7F-8CA2-E2B2-54AE-64ECFE6356AC}"/>
          </ac:cxnSpMkLst>
        </pc:cxnChg>
        <pc:cxnChg chg="mod topLvl">
          <ac:chgData name="Chang,Spencer Jordan" userId="47bc148a-f66a-4a29-97b6-6d9f682b338e" providerId="ADAL" clId="{E7FCDBBE-DFF1-46AD-B67B-A177FAF41D00}" dt="2024-10-28T12:54:27.120" v="6268" actId="1038"/>
          <ac:cxnSpMkLst>
            <pc:docMk/>
            <pc:sldMasterMk cId="184797244" sldId="2147484305"/>
            <ac:cxnSpMk id="23" creationId="{383FCF92-5BB2-EBC3-E34A-AEB7BAF916D7}"/>
          </ac:cxnSpMkLst>
        </pc:cxnChg>
        <pc:sldLayoutChg chg="addSp modSp mod">
          <pc:chgData name="Chang,Spencer Jordan" userId="47bc148a-f66a-4a29-97b6-6d9f682b338e" providerId="ADAL" clId="{E7FCDBBE-DFF1-46AD-B67B-A177FAF41D00}" dt="2024-10-16T11:21:08.859" v="1671" actId="207"/>
          <pc:sldLayoutMkLst>
            <pc:docMk/>
            <pc:sldMasterMk cId="184797244" sldId="2147484305"/>
            <pc:sldLayoutMk cId="125642080" sldId="2147484317"/>
          </pc:sldLayoutMkLst>
          <pc:spChg chg="add mod">
            <ac:chgData name="Chang,Spencer Jordan" userId="47bc148a-f66a-4a29-97b6-6d9f682b338e" providerId="ADAL" clId="{E7FCDBBE-DFF1-46AD-B67B-A177FAF41D00}" dt="2024-10-16T11:21:08.859" v="1671" actId="207"/>
            <ac:spMkLst>
              <pc:docMk/>
              <pc:sldMasterMk cId="184797244" sldId="2147484305"/>
              <pc:sldLayoutMk cId="125642080" sldId="2147484317"/>
              <ac:spMk id="7" creationId="{D9117D55-6F6D-4375-66CF-014F5F6F055C}"/>
            </ac:spMkLst>
          </pc:spChg>
          <pc:grpChg chg="add mod">
            <ac:chgData name="Chang,Spencer Jordan" userId="47bc148a-f66a-4a29-97b6-6d9f682b338e" providerId="ADAL" clId="{E7FCDBBE-DFF1-46AD-B67B-A177FAF41D00}" dt="2024-10-16T11:20:27.282" v="1668" actId="164"/>
            <ac:grpSpMkLst>
              <pc:docMk/>
              <pc:sldMasterMk cId="184797244" sldId="2147484305"/>
              <pc:sldLayoutMk cId="125642080" sldId="2147484317"/>
              <ac:grpSpMk id="14" creationId="{81DB6293-1C26-56A6-E1A9-0CC954D6B4DD}"/>
            </ac:grpSpMkLst>
          </pc:grpChg>
          <pc:picChg chg="add mod">
            <ac:chgData name="Chang,Spencer Jordan" userId="47bc148a-f66a-4a29-97b6-6d9f682b338e" providerId="ADAL" clId="{E7FCDBBE-DFF1-46AD-B67B-A177FAF41D00}" dt="2024-10-16T11:20:27.282" v="1668" actId="164"/>
            <ac:picMkLst>
              <pc:docMk/>
              <pc:sldMasterMk cId="184797244" sldId="2147484305"/>
              <pc:sldLayoutMk cId="125642080" sldId="2147484317"/>
              <ac:picMk id="2" creationId="{FD18A096-DED2-5539-F826-6EED96CCC668}"/>
            </ac:picMkLst>
          </pc:picChg>
          <pc:picChg chg="mod modCrop">
            <ac:chgData name="Chang,Spencer Jordan" userId="47bc148a-f66a-4a29-97b6-6d9f682b338e" providerId="ADAL" clId="{E7FCDBBE-DFF1-46AD-B67B-A177FAF41D00}" dt="2024-10-16T11:20:27.282" v="1668" actId="164"/>
            <ac:picMkLst>
              <pc:docMk/>
              <pc:sldMasterMk cId="184797244" sldId="2147484305"/>
              <pc:sldLayoutMk cId="125642080" sldId="2147484317"/>
              <ac:picMk id="6" creationId="{74B64C01-231C-40B9-9D5C-5BEA2D379F0F}"/>
            </ac:picMkLst>
          </pc:picChg>
          <pc:picChg chg="add mod modCrop">
            <ac:chgData name="Chang,Spencer Jordan" userId="47bc148a-f66a-4a29-97b6-6d9f682b338e" providerId="ADAL" clId="{E7FCDBBE-DFF1-46AD-B67B-A177FAF41D00}" dt="2024-10-16T11:20:27.282" v="1668" actId="164"/>
            <ac:picMkLst>
              <pc:docMk/>
              <pc:sldMasterMk cId="184797244" sldId="2147484305"/>
              <pc:sldLayoutMk cId="125642080" sldId="2147484317"/>
              <ac:picMk id="8" creationId="{60D90E5A-562B-A824-81F3-3E9EA30A9505}"/>
            </ac:picMkLst>
          </pc:picChg>
          <pc:cxnChg chg="add mod">
            <ac:chgData name="Chang,Spencer Jordan" userId="47bc148a-f66a-4a29-97b6-6d9f682b338e" providerId="ADAL" clId="{E7FCDBBE-DFF1-46AD-B67B-A177FAF41D00}" dt="2024-10-16T11:20:51.877" v="1670" actId="692"/>
            <ac:cxnSpMkLst>
              <pc:docMk/>
              <pc:sldMasterMk cId="184797244" sldId="2147484305"/>
              <pc:sldLayoutMk cId="125642080" sldId="2147484317"/>
              <ac:cxnSpMk id="10" creationId="{39302B93-6EBD-EC52-BEC1-830E91E7A8A2}"/>
            </ac:cxnSpMkLst>
          </pc:cxnChg>
        </pc:sldLayoutChg>
      </pc:sldMasterChg>
    </pc:docChg>
  </pc:docChgLst>
  <pc:docChgLst>
    <pc:chgData name="Mao, Zhenjiang" userId="S::z.mao@ufl.edu::c3bacb48-372d-4a4d-b1e0-3f5b71ee98b5" providerId="AD" clId="Web-{59A05BA0-6C41-0EA1-E42E-972CCD0033E0}"/>
    <pc:docChg chg="delSld modSld modSection">
      <pc:chgData name="Mao, Zhenjiang" userId="S::z.mao@ufl.edu::c3bacb48-372d-4a4d-b1e0-3f5b71ee98b5" providerId="AD" clId="Web-{59A05BA0-6C41-0EA1-E42E-972CCD0033E0}" dt="2024-11-12T06:53:19.563" v="2"/>
      <pc:docMkLst>
        <pc:docMk/>
      </pc:docMkLst>
      <pc:sldChg chg="delSp del">
        <pc:chgData name="Mao, Zhenjiang" userId="S::z.mao@ufl.edu::c3bacb48-372d-4a4d-b1e0-3f5b71ee98b5" providerId="AD" clId="Web-{59A05BA0-6C41-0EA1-E42E-972CCD0033E0}" dt="2024-11-12T06:53:19.563" v="2"/>
        <pc:sldMkLst>
          <pc:docMk/>
          <pc:sldMk cId="3646421307" sldId="817"/>
        </pc:sldMkLst>
        <pc:picChg chg="del">
          <ac:chgData name="Mao, Zhenjiang" userId="S::z.mao@ufl.edu::c3bacb48-372d-4a4d-b1e0-3f5b71ee98b5" providerId="AD" clId="Web-{59A05BA0-6C41-0EA1-E42E-972CCD0033E0}" dt="2024-11-12T06:53:18.032" v="0"/>
          <ac:picMkLst>
            <pc:docMk/>
            <pc:sldMk cId="3646421307" sldId="817"/>
            <ac:picMk id="6" creationId="{D26DD111-9166-1B55-5B31-95EA866CE01D}"/>
          </ac:picMkLst>
        </pc:picChg>
        <pc:picChg chg="del">
          <ac:chgData name="Mao, Zhenjiang" userId="S::z.mao@ufl.edu::c3bacb48-372d-4a4d-b1e0-3f5b71ee98b5" providerId="AD" clId="Web-{59A05BA0-6C41-0EA1-E42E-972CCD0033E0}" dt="2024-11-12T06:53:18.829" v="1"/>
          <ac:picMkLst>
            <pc:docMk/>
            <pc:sldMk cId="3646421307" sldId="817"/>
            <ac:picMk id="7" creationId="{F6946282-1E0A-BF01-8FFF-60CA347C4F50}"/>
          </ac:picMkLst>
        </pc:picChg>
      </pc:sldChg>
    </pc:docChg>
  </pc:docChgLst>
  <pc:docChgLst>
    <pc:chgData name="Mao, Zhenjiang" userId="S::z.mao@ufl.edu::c3bacb48-372d-4a4d-b1e0-3f5b71ee98b5" providerId="AD" clId="Web-{3AE6A59C-A5F2-823A-ACED-96F30B091438}"/>
    <pc:docChg chg="modSld">
      <pc:chgData name="Mao, Zhenjiang" userId="S::z.mao@ufl.edu::c3bacb48-372d-4a4d-b1e0-3f5b71ee98b5" providerId="AD" clId="Web-{3AE6A59C-A5F2-823A-ACED-96F30B091438}" dt="2024-10-30T16:21:37.936" v="98"/>
      <pc:docMkLst>
        <pc:docMk/>
      </pc:docMkLst>
      <pc:sldChg chg="modSp modNotes">
        <pc:chgData name="Mao, Zhenjiang" userId="S::z.mao@ufl.edu::c3bacb48-372d-4a4d-b1e0-3f5b71ee98b5" providerId="AD" clId="Web-{3AE6A59C-A5F2-823A-ACED-96F30B091438}" dt="2024-10-30T16:21:37.936" v="98"/>
        <pc:sldMkLst>
          <pc:docMk/>
          <pc:sldMk cId="2339291044" sldId="804"/>
        </pc:sldMkLst>
        <pc:spChg chg="mod">
          <ac:chgData name="Mao, Zhenjiang" userId="S::z.mao@ufl.edu::c3bacb48-372d-4a4d-b1e0-3f5b71ee98b5" providerId="AD" clId="Web-{3AE6A59C-A5F2-823A-ACED-96F30B091438}" dt="2024-10-30T16:13:43.258" v="1" actId="1076"/>
          <ac:spMkLst>
            <pc:docMk/>
            <pc:sldMk cId="2339291044" sldId="804"/>
            <ac:spMk id="5" creationId="{97E61868-A0E5-EA49-AF26-54718AB1F0D8}"/>
          </ac:spMkLst>
        </pc:spChg>
      </pc:sldChg>
    </pc:docChg>
  </pc:docChgLst>
</pc:chgInfo>
</file>

<file path=ppt/comments/modernComment_316_16835BBB.xml><?xml version="1.0" encoding="utf-8"?>
<p188:cmLst xmlns:a="http://schemas.openxmlformats.org/drawingml/2006/main" xmlns:r="http://schemas.openxmlformats.org/officeDocument/2006/relationships" xmlns:p188="http://schemas.microsoft.com/office/powerpoint/2018/8/main">
  <p188:cm id="{C693BEA9-FDB1-4A76-AA53-FB3E0A829FA6}" authorId="{A5025FC1-8229-4DC8-5999-26DB1AF8DBC6}" created="2024-11-01T10:47:08.894" startDate="2024-11-01T10:47:08.894" dueDate="2024-11-01T10:47:08.894" assignedTo="{4BB992AF-0DB3-6DDC-B261-6B27029BEB12}" title="@Mao, Zhenjiang Perhaps include a time series example of the data to give audience an idea of it.">
    <ac:txMkLst xmlns:ac="http://schemas.microsoft.com/office/drawing/2013/main/command">
      <pc:docMk xmlns:pc="http://schemas.microsoft.com/office/powerpoint/2013/main/command"/>
      <pc:sldMk xmlns:pc="http://schemas.microsoft.com/office/powerpoint/2013/main/command" cId="377707451" sldId="790"/>
      <ac:spMk id="2" creationId="{CFCA23D2-B765-6C38-39DC-7E54CF14B84B}"/>
      <ac:txMk cp="0" len="191">
        <ac:context len="192" hash="298814120"/>
      </ac:txMk>
    </ac:txMkLst>
    <p188:pos x="3775234" y="242550"/>
    <p188:replyLst>
      <p188:reply id="{71638F6B-8529-40E8-94F5-C3CB6AEFDDBE}" authorId="{4BB992AF-0DB3-6DDC-B261-6B27029BEB12}" created="2024-11-04T04:48:47.542">
        <p188:txBody>
          <a:bodyPr/>
          <a:lstStyle/>
          <a:p>
            <a:r>
              <a:rPr lang="en-US"/>
              <a:t>ok</a:t>
            </a:r>
          </a:p>
        </p188:txBody>
      </p188:reply>
    </p188:replyLst>
    <p188:txBody>
      <a:bodyPr/>
      <a:lstStyle/>
      <a:p>
        <a:r>
          <a:rPr lang="en-US"/>
          <a:t>[@Mao, Zhenjiang] Perhaps include a time series example of the data to give audience an idea of it.</a:t>
        </a:r>
      </a:p>
    </p188:txBody>
    <p188:extLst>
      <p:ext xmlns:p="http://schemas.openxmlformats.org/presentationml/2006/main" uri="{5BB2D875-25FF-4072-B9AC-8F64D62656EB}">
        <p228:taskDetails xmlns:p228="http://schemas.microsoft.com/office/powerpoint/2022/08/main">
          <p228:history>
            <p228:event time="2024-11-01T10:47:08.894" id="{EC5C6735-4A79-4083-B19C-97B63DE2B998}">
              <p228:atrbtn authorId="{A5025FC1-8229-4DC8-5999-26DB1AF8DBC6}"/>
              <p228:anchr>
                <p228:comment id="{C693BEA9-FDB1-4A76-AA53-FB3E0A829FA6}"/>
              </p228:anchr>
              <p228:add/>
            </p228:event>
            <p228:event time="2024-11-01T10:47:08.894" id="{7F0A79FF-2053-4B47-8BFF-9A032268B623}">
              <p228:atrbtn authorId="{A5025FC1-8229-4DC8-5999-26DB1AF8DBC6}"/>
              <p228:anchr>
                <p228:comment id="{C693BEA9-FDB1-4A76-AA53-FB3E0A829FA6}"/>
              </p228:anchr>
              <p228:asgn authorId="{4BB992AF-0DB3-6DDC-B261-6B27029BEB12}"/>
            </p228:event>
            <p228:event time="2024-11-01T10:47:08.894" id="{84A908B9-1F67-4641-AA5E-D68F6F49623D}">
              <p228:atrbtn authorId="{A5025FC1-8229-4DC8-5999-26DB1AF8DBC6}"/>
              <p228:anchr>
                <p228:comment id="{C693BEA9-FDB1-4A76-AA53-FB3E0A829FA6}"/>
              </p228:anchr>
              <p228:title val="@Mao, Zhenjiang Perhaps include a time series example of the data to give audience an idea of it."/>
            </p228:event>
            <p228:event time="2024-11-01T10:47:08.894" id="{22B5F240-1F6C-4381-9CBF-AF368059C620}">
              <p228:atrbtn authorId="{A5025FC1-8229-4DC8-5999-26DB1AF8DBC6}"/>
              <p228:anchr>
                <p228:comment id="{C693BEA9-FDB1-4A76-AA53-FB3E0A829FA6}"/>
              </p228:anchr>
              <p228:date stDt="2024-11-01T10:47:08.894" endDt="2024-11-01T10:47:08.894"/>
            </p228:event>
          </p228:history>
        </p228:taskDetails>
      </p:ext>
    </p188:extLst>
  </p188:cm>
</p188:cmLst>
</file>

<file path=ppt/comments/modernComment_32F_DAFEC20C.xml><?xml version="1.0" encoding="utf-8"?>
<p188:cmLst xmlns:a="http://schemas.openxmlformats.org/drawingml/2006/main" xmlns:r="http://schemas.openxmlformats.org/officeDocument/2006/relationships" xmlns:p188="http://schemas.microsoft.com/office/powerpoint/2018/8/main">
  <p188:cm id="{AC21B6E6-61BE-4F03-AE26-FF5497C75B50}" authorId="{A5025FC1-8229-4DC8-5999-26DB1AF8DBC6}" created="2024-11-01T12:38:27.048">
    <ac:deMkLst xmlns:ac="http://schemas.microsoft.com/office/drawing/2013/main/command">
      <pc:docMk xmlns:pc="http://schemas.microsoft.com/office/powerpoint/2013/main/command"/>
      <pc:sldMk xmlns:pc="http://schemas.microsoft.com/office/powerpoint/2013/main/command" cId="3674128908" sldId="815"/>
      <ac:spMk id="2" creationId="{8F7FD83D-8535-23E7-12B1-58F75A833368}"/>
    </ac:deMkLst>
    <p188:replyLst>
      <p188:reply id="{C78193BE-DEE8-4BA8-BBFD-57FEAC9F9009}" authorId="{4BB992AF-0DB3-6DDC-B261-6B27029BEB12}" created="2024-11-04T04:52:41.125">
        <p188:txBody>
          <a:bodyPr/>
          <a:lstStyle/>
          <a:p>
            <a:r>
              <a:rPr lang="en-US"/>
              <a:t>ok</a:t>
            </a:r>
          </a:p>
        </p188:txBody>
      </p188:reply>
    </p188:replyLst>
    <p188:txBody>
      <a:bodyPr/>
      <a:lstStyle/>
      <a:p>
        <a:r>
          <a:rPr lang="en-US"/>
          <a:t>[@Mao, Zhenjiang]  It’d help to have a screenshot of the model settings for C1, C2, C3, C4 when showing them on the slides.</a:t>
        </a:r>
      </a:p>
    </p188:txBody>
  </p188:cm>
</p188:cmLst>
</file>

<file path=ppt/comments/modernComment_33B_52982C4F.xml><?xml version="1.0" encoding="utf-8"?>
<p188:cmLst xmlns:a="http://schemas.openxmlformats.org/drawingml/2006/main" xmlns:r="http://schemas.openxmlformats.org/officeDocument/2006/relationships" xmlns:p188="http://schemas.microsoft.com/office/powerpoint/2018/8/main">
  <p188:cm id="{30D6315A-C21B-42D3-8D38-E59FA10AE66F}" authorId="{A5025FC1-8229-4DC8-5999-26DB1AF8DBC6}" created="2024-11-01T10:42:49.304" startDate="2024-11-01T10:43:18.765" dueDate="2024-11-01T10:43:18.765" assignedTo="{4BB992AF-0DB3-6DDC-B261-6B27029BEB12}" title="@Mao, Zhenjiang ">
    <ac:txMkLst xmlns:ac="http://schemas.microsoft.com/office/drawing/2013/main/command">
      <pc:docMk xmlns:pc="http://schemas.microsoft.com/office/powerpoint/2013/main/command"/>
      <pc:sldMk xmlns:pc="http://schemas.microsoft.com/office/powerpoint/2013/main/command" cId="1385704527" sldId="827"/>
      <ac:spMk id="2" creationId="{AFD70F14-2198-E0CE-86F0-B329C76582EE}"/>
      <ac:txMk cp="34" len="10">
        <ac:context len="45" hash="3839627954"/>
      </ac:txMk>
    </ac:txMkLst>
    <p188:pos x="7984068" y="386117"/>
    <p188:replyLst>
      <p188:reply id="{B519D2FF-DF7C-4E55-ACBA-31AD7CD3C8F6}" authorId="{A5025FC1-8229-4DC8-5999-26DB1AF8DBC6}" created="2024-11-01T10:43:18.765">
        <p188:txBody>
          <a:bodyPr/>
          <a:lstStyle/>
          <a:p>
            <a:r>
              <a:rPr lang="en-US"/>
              <a:t>[@Mao, Zhenjiang] </a:t>
            </a:r>
          </a:p>
        </p188:txBody>
      </p188:reply>
      <p188:reply id="{7C540195-FEAE-4730-83AC-BECB5C94BF45}" authorId="{A5025FC1-8229-4DC8-5999-26DB1AF8DBC6}" created="2024-11-01T10:51:50.429">
        <p188:txBody>
          <a:bodyPr/>
          <a:lstStyle/>
          <a:p>
            <a:r>
              <a:rPr lang="en-US"/>
              <a:t>Also, I’m not sure that the code you’re showing in this slide is the complete Kalman Filter.</a:t>
            </a:r>
          </a:p>
        </p188:txBody>
      </p188:reply>
      <p188:reply id="{B737617C-AC4C-4FAD-8DC1-06E3547933F0}" authorId="{4BB992AF-0DB3-6DDC-B261-6B27029BEB12}" created="2024-11-04T04:58:00.836">
        <p188:txBody>
          <a:bodyPr/>
          <a:lstStyle/>
          <a:p>
            <a:r>
              <a:rPr lang="en-US"/>
              <a:t>Thanks for the feedback! This is actually a specialized form of estimation rather than true prediction. The observed values are intra-day prices, while the estimated value we’re aiming for is the closing price, so it’s not predicting future prices in the traditional sense. Also, the code is about KalmanNet, not a standard Kalman Filter.</a:t>
            </a:r>
          </a:p>
        </p188:txBody>
      </p188:reply>
    </p188:replyLst>
    <p188:txBody>
      <a:bodyPr/>
      <a:lstStyle/>
      <a:p>
        <a:r>
          <a:rPr lang="en-US"/>
          <a:t>Is this really “prediction”? Kalman Filter is meant for state estimation, not time series prediction. Example: I would never use a Kalman Filter for predicting my next stock buy/sell.</a:t>
        </a:r>
      </a:p>
    </p188:txBody>
    <p188:extLst>
      <p:ext xmlns:p="http://schemas.openxmlformats.org/presentationml/2006/main" uri="{5BB2D875-25FF-4072-B9AC-8F64D62656EB}">
        <p228:taskDetails xmlns:p228="http://schemas.microsoft.com/office/powerpoint/2022/08/main">
          <p228:history>
            <p228:event time="2024-11-01T10:43:18.767" id="{50C9AF1C-DE5B-4D46-9749-7D4B45576A1E}">
              <p228:atrbtn authorId="{A5025FC1-8229-4DC8-5999-26DB1AF8DBC6}"/>
              <p228:anchr>
                <p228:comment id="{B519D2FF-DF7C-4E55-ACBA-31AD7CD3C8F6}"/>
              </p228:anchr>
              <p228:add/>
            </p228:event>
            <p228:event time="2024-11-01T10:43:18.767" id="{4E7842BA-071B-437B-9011-2514BAE14706}">
              <p228:atrbtn authorId="{A5025FC1-8229-4DC8-5999-26DB1AF8DBC6}"/>
              <p228:anchr>
                <p228:comment id="{B519D2FF-DF7C-4E55-ACBA-31AD7CD3C8F6}"/>
              </p228:anchr>
              <p228:asgn authorId="{4BB992AF-0DB3-6DDC-B261-6B27029BEB12}"/>
            </p228:event>
            <p228:event time="2024-11-01T10:43:18.767" id="{C0A13868-52D0-4CEA-8A6B-41545B550385}">
              <p228:atrbtn authorId="{A5025FC1-8229-4DC8-5999-26DB1AF8DBC6}"/>
              <p228:anchr>
                <p228:comment id="{B519D2FF-DF7C-4E55-ACBA-31AD7CD3C8F6}"/>
              </p228:anchr>
              <p228:date stDt="2024-11-01T10:43:18.765" endDt="2024-11-01T10:43:18.765"/>
            </p228:event>
            <p228:event time="2024-11-01T10:43:18.767" id="{83829FAA-DE79-4576-B97F-42DA0127F261}">
              <p228:atrbtn authorId="{A5025FC1-8229-4DC8-5999-26DB1AF8DBC6}"/>
              <p228:anchr>
                <p228:comment id="{B519D2FF-DF7C-4E55-ACBA-31AD7CD3C8F6}"/>
              </p228:anchr>
              <p228:title val="@Mao, Zhenjiang "/>
            </p228:event>
          </p228:history>
        </p228:taskDetails>
      </p:ext>
    </p188:extLst>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6C108A-04F1-4FEC-B3DF-BDCFEA22DA16}" type="doc">
      <dgm:prSet loTypeId="urn:microsoft.com/office/officeart/2005/8/layout/process1" loCatId="process" qsTypeId="urn:microsoft.com/office/officeart/2005/8/quickstyle/simple5" qsCatId="simple" csTypeId="urn:microsoft.com/office/officeart/2005/8/colors/accent1_2" csCatId="accent1" phldr="1"/>
      <dgm:spPr/>
    </dgm:pt>
    <dgm:pt modelId="{6FCF749B-958D-488E-9476-ECDAEC6412E5}">
      <dgm:prSet phldrT="[Text]"/>
      <dgm:spPr/>
      <dgm:t>
        <a:bodyPr/>
        <a:lstStyle/>
        <a:p>
          <a:r>
            <a:rPr lang="en-US"/>
            <a:t>LTI</a:t>
          </a:r>
        </a:p>
      </dgm:t>
    </dgm:pt>
    <dgm:pt modelId="{31E0FBFC-E9F1-49D8-AF66-2638BA88F10E}" type="parTrans" cxnId="{2CBACFF4-49F4-4EB0-84F5-891B01AB5666}">
      <dgm:prSet/>
      <dgm:spPr/>
      <dgm:t>
        <a:bodyPr/>
        <a:lstStyle/>
        <a:p>
          <a:endParaRPr lang="en-US"/>
        </a:p>
      </dgm:t>
    </dgm:pt>
    <dgm:pt modelId="{4FD0C60E-0B74-4E96-ACDB-0D8ADFF1A70D}" type="sibTrans" cxnId="{2CBACFF4-49F4-4EB0-84F5-891B01AB5666}">
      <dgm:prSet/>
      <dgm:spPr/>
      <dgm:t>
        <a:bodyPr/>
        <a:lstStyle/>
        <a:p>
          <a:endParaRPr lang="en-US"/>
        </a:p>
      </dgm:t>
    </dgm:pt>
    <dgm:pt modelId="{CEDA0B77-341E-478E-ACF3-91B6DBF3DA58}">
      <dgm:prSet/>
      <dgm:spPr/>
      <dgm:t>
        <a:bodyPr/>
        <a:lstStyle/>
        <a:p>
          <a:r>
            <a:rPr lang="en-US"/>
            <a:t>KF</a:t>
          </a:r>
        </a:p>
      </dgm:t>
    </dgm:pt>
    <dgm:pt modelId="{3066895C-FD0C-41B4-8213-A5D900586765}" type="parTrans" cxnId="{FF59D78C-0C54-4845-8A54-5B4CA7EFE6F4}">
      <dgm:prSet/>
      <dgm:spPr/>
      <dgm:t>
        <a:bodyPr/>
        <a:lstStyle/>
        <a:p>
          <a:endParaRPr lang="en-US"/>
        </a:p>
      </dgm:t>
    </dgm:pt>
    <dgm:pt modelId="{B3A82E51-7EC7-40F7-B4F5-D27A3015FF5B}" type="sibTrans" cxnId="{FF59D78C-0C54-4845-8A54-5B4CA7EFE6F4}">
      <dgm:prSet/>
      <dgm:spPr/>
      <dgm:t>
        <a:bodyPr/>
        <a:lstStyle/>
        <a:p>
          <a:endParaRPr lang="en-US"/>
        </a:p>
      </dgm:t>
    </dgm:pt>
    <dgm:pt modelId="{A2698C60-99A2-414D-B6D3-A278084FE089}">
      <dgm:prSet/>
      <dgm:spPr/>
      <dgm:t>
        <a:bodyPr/>
        <a:lstStyle/>
        <a:p>
          <a:r>
            <a:rPr lang="en-US"/>
            <a:t>LTV</a:t>
          </a:r>
        </a:p>
      </dgm:t>
    </dgm:pt>
    <dgm:pt modelId="{2303C79F-B8D6-4BC9-882F-DF64D4F6FAD1}" type="parTrans" cxnId="{489AFBCE-C0D3-4F60-A0EF-40C932F15109}">
      <dgm:prSet/>
      <dgm:spPr/>
      <dgm:t>
        <a:bodyPr/>
        <a:lstStyle/>
        <a:p>
          <a:endParaRPr lang="en-US"/>
        </a:p>
      </dgm:t>
    </dgm:pt>
    <dgm:pt modelId="{56ACC9D6-C00E-4324-9167-61C321431C15}" type="sibTrans" cxnId="{489AFBCE-C0D3-4F60-A0EF-40C932F15109}">
      <dgm:prSet/>
      <dgm:spPr/>
      <dgm:t>
        <a:bodyPr/>
        <a:lstStyle/>
        <a:p>
          <a:endParaRPr lang="en-US"/>
        </a:p>
      </dgm:t>
    </dgm:pt>
    <dgm:pt modelId="{B375198E-05F3-446E-A7C9-B779160AC2B5}">
      <dgm:prSet/>
      <dgm:spPr/>
      <dgm:t>
        <a:bodyPr/>
        <a:lstStyle/>
        <a:p>
          <a:r>
            <a:rPr lang="en-US"/>
            <a:t>NL</a:t>
          </a:r>
        </a:p>
      </dgm:t>
    </dgm:pt>
    <dgm:pt modelId="{AFDDF3AD-BB44-4D3A-BBCA-4F1051A5C960}" type="parTrans" cxnId="{CBC60BC3-8A5C-4E8C-8F69-F4A81BF4D8F8}">
      <dgm:prSet/>
      <dgm:spPr/>
      <dgm:t>
        <a:bodyPr/>
        <a:lstStyle/>
        <a:p>
          <a:endParaRPr lang="en-US"/>
        </a:p>
      </dgm:t>
    </dgm:pt>
    <dgm:pt modelId="{47F9ABE0-DE71-4814-8DAA-4E21B932DD46}" type="sibTrans" cxnId="{CBC60BC3-8A5C-4E8C-8F69-F4A81BF4D8F8}">
      <dgm:prSet/>
      <dgm:spPr/>
      <dgm:t>
        <a:bodyPr/>
        <a:lstStyle/>
        <a:p>
          <a:endParaRPr lang="en-US"/>
        </a:p>
      </dgm:t>
    </dgm:pt>
    <dgm:pt modelId="{7884E60C-41E5-42B8-870F-D6D2667F5A7C}">
      <dgm:prSet/>
      <dgm:spPr/>
      <dgm:t>
        <a:bodyPr/>
        <a:lstStyle/>
        <a:p>
          <a:r>
            <a:rPr lang="en-US"/>
            <a:t>KN</a:t>
          </a:r>
        </a:p>
      </dgm:t>
    </dgm:pt>
    <dgm:pt modelId="{CEE915C8-167B-442E-B47B-BEFFC53A6806}" type="parTrans" cxnId="{07C66CD3-306B-46CD-9D33-A1534F352DAB}">
      <dgm:prSet/>
      <dgm:spPr/>
      <dgm:t>
        <a:bodyPr/>
        <a:lstStyle/>
        <a:p>
          <a:endParaRPr lang="en-US"/>
        </a:p>
      </dgm:t>
    </dgm:pt>
    <dgm:pt modelId="{36B58F25-9AB3-44ED-8439-8EACF7A9CAF0}" type="sibTrans" cxnId="{07C66CD3-306B-46CD-9D33-A1534F352DAB}">
      <dgm:prSet/>
      <dgm:spPr/>
      <dgm:t>
        <a:bodyPr/>
        <a:lstStyle/>
        <a:p>
          <a:endParaRPr lang="en-US"/>
        </a:p>
      </dgm:t>
    </dgm:pt>
    <dgm:pt modelId="{77D8148F-ED18-4BA3-BC27-F90BF7E00290}" type="pres">
      <dgm:prSet presAssocID="{D16C108A-04F1-4FEC-B3DF-BDCFEA22DA16}" presName="Name0" presStyleCnt="0">
        <dgm:presLayoutVars>
          <dgm:dir/>
          <dgm:resizeHandles val="exact"/>
        </dgm:presLayoutVars>
      </dgm:prSet>
      <dgm:spPr/>
    </dgm:pt>
    <dgm:pt modelId="{EDA76BF1-3DBC-40EB-81CC-6235ADC5DD24}" type="pres">
      <dgm:prSet presAssocID="{6FCF749B-958D-488E-9476-ECDAEC6412E5}" presName="node" presStyleLbl="node1" presStyleIdx="0" presStyleCnt="5">
        <dgm:presLayoutVars>
          <dgm:bulletEnabled val="1"/>
        </dgm:presLayoutVars>
      </dgm:prSet>
      <dgm:spPr/>
    </dgm:pt>
    <dgm:pt modelId="{01C013A0-A1EB-45C5-892F-6FC0565A69ED}" type="pres">
      <dgm:prSet presAssocID="{4FD0C60E-0B74-4E96-ACDB-0D8ADFF1A70D}" presName="sibTrans" presStyleLbl="sibTrans2D1" presStyleIdx="0" presStyleCnt="4"/>
      <dgm:spPr/>
    </dgm:pt>
    <dgm:pt modelId="{2F60308E-59E0-43CF-A41A-D55CAA80DC7F}" type="pres">
      <dgm:prSet presAssocID="{4FD0C60E-0B74-4E96-ACDB-0D8ADFF1A70D}" presName="connectorText" presStyleLbl="sibTrans2D1" presStyleIdx="0" presStyleCnt="4"/>
      <dgm:spPr/>
    </dgm:pt>
    <dgm:pt modelId="{F9A428CE-8F2A-4C20-9746-A4C6B7CC8F53}" type="pres">
      <dgm:prSet presAssocID="{CEDA0B77-341E-478E-ACF3-91B6DBF3DA58}" presName="node" presStyleLbl="node1" presStyleIdx="1" presStyleCnt="5">
        <dgm:presLayoutVars>
          <dgm:bulletEnabled val="1"/>
        </dgm:presLayoutVars>
      </dgm:prSet>
      <dgm:spPr/>
    </dgm:pt>
    <dgm:pt modelId="{A1657642-AA42-457B-996B-4DC9A7A966D9}" type="pres">
      <dgm:prSet presAssocID="{B3A82E51-7EC7-40F7-B4F5-D27A3015FF5B}" presName="sibTrans" presStyleLbl="sibTrans2D1" presStyleIdx="1" presStyleCnt="4"/>
      <dgm:spPr/>
    </dgm:pt>
    <dgm:pt modelId="{3783F4F2-970A-45FC-80E3-D7CDEB35A9BA}" type="pres">
      <dgm:prSet presAssocID="{B3A82E51-7EC7-40F7-B4F5-D27A3015FF5B}" presName="connectorText" presStyleLbl="sibTrans2D1" presStyleIdx="1" presStyleCnt="4"/>
      <dgm:spPr/>
    </dgm:pt>
    <dgm:pt modelId="{3CE73E73-921F-44E6-A414-6F9E088FC681}" type="pres">
      <dgm:prSet presAssocID="{A2698C60-99A2-414D-B6D3-A278084FE089}" presName="node" presStyleLbl="node1" presStyleIdx="2" presStyleCnt="5" custLinFactNeighborX="7698" custLinFactNeighborY="1729">
        <dgm:presLayoutVars>
          <dgm:bulletEnabled val="1"/>
        </dgm:presLayoutVars>
      </dgm:prSet>
      <dgm:spPr/>
    </dgm:pt>
    <dgm:pt modelId="{EBCA0069-7C43-4D7A-A47B-CDF9BA8345F7}" type="pres">
      <dgm:prSet presAssocID="{56ACC9D6-C00E-4324-9167-61C321431C15}" presName="sibTrans" presStyleLbl="sibTrans2D1" presStyleIdx="2" presStyleCnt="4"/>
      <dgm:spPr/>
    </dgm:pt>
    <dgm:pt modelId="{9CB1010E-07E6-4253-A718-734166E399D9}" type="pres">
      <dgm:prSet presAssocID="{56ACC9D6-C00E-4324-9167-61C321431C15}" presName="connectorText" presStyleLbl="sibTrans2D1" presStyleIdx="2" presStyleCnt="4"/>
      <dgm:spPr/>
    </dgm:pt>
    <dgm:pt modelId="{C6D25F45-B59C-46A3-8D0C-A9DBF2BBE087}" type="pres">
      <dgm:prSet presAssocID="{B375198E-05F3-446E-A7C9-B779160AC2B5}" presName="node" presStyleLbl="node1" presStyleIdx="3" presStyleCnt="5" custLinFactNeighborY="0">
        <dgm:presLayoutVars>
          <dgm:bulletEnabled val="1"/>
        </dgm:presLayoutVars>
      </dgm:prSet>
      <dgm:spPr/>
    </dgm:pt>
    <dgm:pt modelId="{2D2605EF-D8E3-4DD0-8D12-FA25988438B9}" type="pres">
      <dgm:prSet presAssocID="{47F9ABE0-DE71-4814-8DAA-4E21B932DD46}" presName="sibTrans" presStyleLbl="sibTrans2D1" presStyleIdx="3" presStyleCnt="4"/>
      <dgm:spPr/>
    </dgm:pt>
    <dgm:pt modelId="{BF94D43C-BFED-416C-B136-F96BF2ADEADE}" type="pres">
      <dgm:prSet presAssocID="{47F9ABE0-DE71-4814-8DAA-4E21B932DD46}" presName="connectorText" presStyleLbl="sibTrans2D1" presStyleIdx="3" presStyleCnt="4"/>
      <dgm:spPr/>
    </dgm:pt>
    <dgm:pt modelId="{341D3051-546E-4302-81B7-E809FAD253D4}" type="pres">
      <dgm:prSet presAssocID="{7884E60C-41E5-42B8-870F-D6D2667F5A7C}" presName="node" presStyleLbl="node1" presStyleIdx="4" presStyleCnt="5">
        <dgm:presLayoutVars>
          <dgm:bulletEnabled val="1"/>
        </dgm:presLayoutVars>
      </dgm:prSet>
      <dgm:spPr/>
    </dgm:pt>
  </dgm:ptLst>
  <dgm:cxnLst>
    <dgm:cxn modelId="{5F75C833-E6F6-40F7-9F91-52AECCE74324}" type="presOf" srcId="{4FD0C60E-0B74-4E96-ACDB-0D8ADFF1A70D}" destId="{01C013A0-A1EB-45C5-892F-6FC0565A69ED}" srcOrd="0" destOrd="0" presId="urn:microsoft.com/office/officeart/2005/8/layout/process1"/>
    <dgm:cxn modelId="{06D01535-C2E7-495C-8FA2-00B5CAFD69A9}" type="presOf" srcId="{A2698C60-99A2-414D-B6D3-A278084FE089}" destId="{3CE73E73-921F-44E6-A414-6F9E088FC681}" srcOrd="0" destOrd="0" presId="urn:microsoft.com/office/officeart/2005/8/layout/process1"/>
    <dgm:cxn modelId="{7F41D33F-1393-4508-8EF7-7856142D87C6}" type="presOf" srcId="{B375198E-05F3-446E-A7C9-B779160AC2B5}" destId="{C6D25F45-B59C-46A3-8D0C-A9DBF2BBE087}" srcOrd="0" destOrd="0" presId="urn:microsoft.com/office/officeart/2005/8/layout/process1"/>
    <dgm:cxn modelId="{D415C840-D5CD-45AF-AC06-F744D4415625}" type="presOf" srcId="{56ACC9D6-C00E-4324-9167-61C321431C15}" destId="{9CB1010E-07E6-4253-A718-734166E399D9}" srcOrd="1" destOrd="0" presId="urn:microsoft.com/office/officeart/2005/8/layout/process1"/>
    <dgm:cxn modelId="{89C5C948-1102-4C4C-A050-0490BF7D6A97}" type="presOf" srcId="{B3A82E51-7EC7-40F7-B4F5-D27A3015FF5B}" destId="{A1657642-AA42-457B-996B-4DC9A7A966D9}" srcOrd="0" destOrd="0" presId="urn:microsoft.com/office/officeart/2005/8/layout/process1"/>
    <dgm:cxn modelId="{0A17DF4B-636D-45AE-80A1-EAE637DE57FC}" type="presOf" srcId="{B3A82E51-7EC7-40F7-B4F5-D27A3015FF5B}" destId="{3783F4F2-970A-45FC-80E3-D7CDEB35A9BA}" srcOrd="1" destOrd="0" presId="urn:microsoft.com/office/officeart/2005/8/layout/process1"/>
    <dgm:cxn modelId="{7377FE6C-E9FB-45F7-8271-881E6AEC588B}" type="presOf" srcId="{7884E60C-41E5-42B8-870F-D6D2667F5A7C}" destId="{341D3051-546E-4302-81B7-E809FAD253D4}" srcOrd="0" destOrd="0" presId="urn:microsoft.com/office/officeart/2005/8/layout/process1"/>
    <dgm:cxn modelId="{787ECC4F-D2C0-4E4B-BE32-88C39B26A449}" type="presOf" srcId="{47F9ABE0-DE71-4814-8DAA-4E21B932DD46}" destId="{2D2605EF-D8E3-4DD0-8D12-FA25988438B9}" srcOrd="0" destOrd="0" presId="urn:microsoft.com/office/officeart/2005/8/layout/process1"/>
    <dgm:cxn modelId="{63C7867D-878B-4FE1-8C4D-137BC7C84828}" type="presOf" srcId="{D16C108A-04F1-4FEC-B3DF-BDCFEA22DA16}" destId="{77D8148F-ED18-4BA3-BC27-F90BF7E00290}" srcOrd="0" destOrd="0" presId="urn:microsoft.com/office/officeart/2005/8/layout/process1"/>
    <dgm:cxn modelId="{6D5C7680-88D8-4461-9247-EFF22C0D8EAA}" type="presOf" srcId="{CEDA0B77-341E-478E-ACF3-91B6DBF3DA58}" destId="{F9A428CE-8F2A-4C20-9746-A4C6B7CC8F53}" srcOrd="0" destOrd="0" presId="urn:microsoft.com/office/officeart/2005/8/layout/process1"/>
    <dgm:cxn modelId="{10581D82-E73E-44A8-9E15-5FD46C45BDB6}" type="presOf" srcId="{6FCF749B-958D-488E-9476-ECDAEC6412E5}" destId="{EDA76BF1-3DBC-40EB-81CC-6235ADC5DD24}" srcOrd="0" destOrd="0" presId="urn:microsoft.com/office/officeart/2005/8/layout/process1"/>
    <dgm:cxn modelId="{FF59D78C-0C54-4845-8A54-5B4CA7EFE6F4}" srcId="{D16C108A-04F1-4FEC-B3DF-BDCFEA22DA16}" destId="{CEDA0B77-341E-478E-ACF3-91B6DBF3DA58}" srcOrd="1" destOrd="0" parTransId="{3066895C-FD0C-41B4-8213-A5D900586765}" sibTransId="{B3A82E51-7EC7-40F7-B4F5-D27A3015FF5B}"/>
    <dgm:cxn modelId="{6FDB6DAE-246B-41FC-AC8E-75646FC47F61}" type="presOf" srcId="{47F9ABE0-DE71-4814-8DAA-4E21B932DD46}" destId="{BF94D43C-BFED-416C-B136-F96BF2ADEADE}" srcOrd="1" destOrd="0" presId="urn:microsoft.com/office/officeart/2005/8/layout/process1"/>
    <dgm:cxn modelId="{CBC60BC3-8A5C-4E8C-8F69-F4A81BF4D8F8}" srcId="{D16C108A-04F1-4FEC-B3DF-BDCFEA22DA16}" destId="{B375198E-05F3-446E-A7C9-B779160AC2B5}" srcOrd="3" destOrd="0" parTransId="{AFDDF3AD-BB44-4D3A-BBCA-4F1051A5C960}" sibTransId="{47F9ABE0-DE71-4814-8DAA-4E21B932DD46}"/>
    <dgm:cxn modelId="{489AFBCE-C0D3-4F60-A0EF-40C932F15109}" srcId="{D16C108A-04F1-4FEC-B3DF-BDCFEA22DA16}" destId="{A2698C60-99A2-414D-B6D3-A278084FE089}" srcOrd="2" destOrd="0" parTransId="{2303C79F-B8D6-4BC9-882F-DF64D4F6FAD1}" sibTransId="{56ACC9D6-C00E-4324-9167-61C321431C15}"/>
    <dgm:cxn modelId="{07C66CD3-306B-46CD-9D33-A1534F352DAB}" srcId="{D16C108A-04F1-4FEC-B3DF-BDCFEA22DA16}" destId="{7884E60C-41E5-42B8-870F-D6D2667F5A7C}" srcOrd="4" destOrd="0" parTransId="{CEE915C8-167B-442E-B47B-BEFFC53A6806}" sibTransId="{36B58F25-9AB3-44ED-8439-8EACF7A9CAF0}"/>
    <dgm:cxn modelId="{5C3E0EE3-AAD4-4787-9635-D9B76FD15840}" type="presOf" srcId="{56ACC9D6-C00E-4324-9167-61C321431C15}" destId="{EBCA0069-7C43-4D7A-A47B-CDF9BA8345F7}" srcOrd="0" destOrd="0" presId="urn:microsoft.com/office/officeart/2005/8/layout/process1"/>
    <dgm:cxn modelId="{2CBACFF4-49F4-4EB0-84F5-891B01AB5666}" srcId="{D16C108A-04F1-4FEC-B3DF-BDCFEA22DA16}" destId="{6FCF749B-958D-488E-9476-ECDAEC6412E5}" srcOrd="0" destOrd="0" parTransId="{31E0FBFC-E9F1-49D8-AF66-2638BA88F10E}" sibTransId="{4FD0C60E-0B74-4E96-ACDB-0D8ADFF1A70D}"/>
    <dgm:cxn modelId="{7EA3DDF4-E09C-40F1-85E9-611548B46598}" type="presOf" srcId="{4FD0C60E-0B74-4E96-ACDB-0D8ADFF1A70D}" destId="{2F60308E-59E0-43CF-A41A-D55CAA80DC7F}" srcOrd="1" destOrd="0" presId="urn:microsoft.com/office/officeart/2005/8/layout/process1"/>
    <dgm:cxn modelId="{B46560CF-5ACA-42F1-8501-BA0304755820}" type="presParOf" srcId="{77D8148F-ED18-4BA3-BC27-F90BF7E00290}" destId="{EDA76BF1-3DBC-40EB-81CC-6235ADC5DD24}" srcOrd="0" destOrd="0" presId="urn:microsoft.com/office/officeart/2005/8/layout/process1"/>
    <dgm:cxn modelId="{EA2E7C18-524D-46DB-AA1E-A27B934EDC15}" type="presParOf" srcId="{77D8148F-ED18-4BA3-BC27-F90BF7E00290}" destId="{01C013A0-A1EB-45C5-892F-6FC0565A69ED}" srcOrd="1" destOrd="0" presId="urn:microsoft.com/office/officeart/2005/8/layout/process1"/>
    <dgm:cxn modelId="{CD5C6385-22B4-4186-8CA7-A05FEA2382E4}" type="presParOf" srcId="{01C013A0-A1EB-45C5-892F-6FC0565A69ED}" destId="{2F60308E-59E0-43CF-A41A-D55CAA80DC7F}" srcOrd="0" destOrd="0" presId="urn:microsoft.com/office/officeart/2005/8/layout/process1"/>
    <dgm:cxn modelId="{B468187C-CDD1-4A6E-862C-4506FF5ED6C4}" type="presParOf" srcId="{77D8148F-ED18-4BA3-BC27-F90BF7E00290}" destId="{F9A428CE-8F2A-4C20-9746-A4C6B7CC8F53}" srcOrd="2" destOrd="0" presId="urn:microsoft.com/office/officeart/2005/8/layout/process1"/>
    <dgm:cxn modelId="{7ED74F56-416A-42CE-9E23-BBA8B092DEED}" type="presParOf" srcId="{77D8148F-ED18-4BA3-BC27-F90BF7E00290}" destId="{A1657642-AA42-457B-996B-4DC9A7A966D9}" srcOrd="3" destOrd="0" presId="urn:microsoft.com/office/officeart/2005/8/layout/process1"/>
    <dgm:cxn modelId="{6758EC1D-95C7-4CEE-94D5-045A2643864F}" type="presParOf" srcId="{A1657642-AA42-457B-996B-4DC9A7A966D9}" destId="{3783F4F2-970A-45FC-80E3-D7CDEB35A9BA}" srcOrd="0" destOrd="0" presId="urn:microsoft.com/office/officeart/2005/8/layout/process1"/>
    <dgm:cxn modelId="{75CD37D9-E33B-49AA-B940-E890AC464343}" type="presParOf" srcId="{77D8148F-ED18-4BA3-BC27-F90BF7E00290}" destId="{3CE73E73-921F-44E6-A414-6F9E088FC681}" srcOrd="4" destOrd="0" presId="urn:microsoft.com/office/officeart/2005/8/layout/process1"/>
    <dgm:cxn modelId="{8D3FBE74-145A-48AB-A307-052A1E2A06DB}" type="presParOf" srcId="{77D8148F-ED18-4BA3-BC27-F90BF7E00290}" destId="{EBCA0069-7C43-4D7A-A47B-CDF9BA8345F7}" srcOrd="5" destOrd="0" presId="urn:microsoft.com/office/officeart/2005/8/layout/process1"/>
    <dgm:cxn modelId="{167C6891-E761-44AB-B45E-D0C4E041C962}" type="presParOf" srcId="{EBCA0069-7C43-4D7A-A47B-CDF9BA8345F7}" destId="{9CB1010E-07E6-4253-A718-734166E399D9}" srcOrd="0" destOrd="0" presId="urn:microsoft.com/office/officeart/2005/8/layout/process1"/>
    <dgm:cxn modelId="{80EEB97A-560C-4F66-9691-25B3D096AF70}" type="presParOf" srcId="{77D8148F-ED18-4BA3-BC27-F90BF7E00290}" destId="{C6D25F45-B59C-46A3-8D0C-A9DBF2BBE087}" srcOrd="6" destOrd="0" presId="urn:microsoft.com/office/officeart/2005/8/layout/process1"/>
    <dgm:cxn modelId="{814B7179-29AC-42B7-BF74-6FF03548079C}" type="presParOf" srcId="{77D8148F-ED18-4BA3-BC27-F90BF7E00290}" destId="{2D2605EF-D8E3-4DD0-8D12-FA25988438B9}" srcOrd="7" destOrd="0" presId="urn:microsoft.com/office/officeart/2005/8/layout/process1"/>
    <dgm:cxn modelId="{8C4F965B-4599-474A-AA9D-DDCE1B4E19FE}" type="presParOf" srcId="{2D2605EF-D8E3-4DD0-8D12-FA25988438B9}" destId="{BF94D43C-BFED-416C-B136-F96BF2ADEADE}" srcOrd="0" destOrd="0" presId="urn:microsoft.com/office/officeart/2005/8/layout/process1"/>
    <dgm:cxn modelId="{9C98DA08-76B2-4AA7-9AA0-9B52B0D1B0D4}" type="presParOf" srcId="{77D8148F-ED18-4BA3-BC27-F90BF7E00290}" destId="{341D3051-546E-4302-81B7-E809FAD253D4}"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16C108A-04F1-4FEC-B3DF-BDCFEA22DA16}" type="doc">
      <dgm:prSet loTypeId="urn:microsoft.com/office/officeart/2005/8/layout/process1" loCatId="process" qsTypeId="urn:microsoft.com/office/officeart/2005/8/quickstyle/simple5" qsCatId="simple" csTypeId="urn:microsoft.com/office/officeart/2005/8/colors/accent1_2" csCatId="accent1" phldr="1"/>
      <dgm:spPr/>
    </dgm:pt>
    <dgm:pt modelId="{6FCF749B-958D-488E-9476-ECDAEC6412E5}">
      <dgm:prSet phldrT="[Text]"/>
      <dgm:spPr/>
      <dgm:t>
        <a:bodyPr/>
        <a:lstStyle/>
        <a:p>
          <a:r>
            <a:rPr lang="en-US"/>
            <a:t>LTI</a:t>
          </a:r>
        </a:p>
      </dgm:t>
    </dgm:pt>
    <dgm:pt modelId="{31E0FBFC-E9F1-49D8-AF66-2638BA88F10E}" type="parTrans" cxnId="{2CBACFF4-49F4-4EB0-84F5-891B01AB5666}">
      <dgm:prSet/>
      <dgm:spPr/>
      <dgm:t>
        <a:bodyPr/>
        <a:lstStyle/>
        <a:p>
          <a:endParaRPr lang="en-US"/>
        </a:p>
      </dgm:t>
    </dgm:pt>
    <dgm:pt modelId="{4FD0C60E-0B74-4E96-ACDB-0D8ADFF1A70D}" type="sibTrans" cxnId="{2CBACFF4-49F4-4EB0-84F5-891B01AB5666}">
      <dgm:prSet/>
      <dgm:spPr/>
      <dgm:t>
        <a:bodyPr/>
        <a:lstStyle/>
        <a:p>
          <a:endParaRPr lang="en-US"/>
        </a:p>
      </dgm:t>
    </dgm:pt>
    <dgm:pt modelId="{CEDA0B77-341E-478E-ACF3-91B6DBF3DA58}">
      <dgm:prSet/>
      <dgm:spPr>
        <a:solidFill>
          <a:schemeClr val="accent2"/>
        </a:solidFill>
      </dgm:spPr>
      <dgm:t>
        <a:bodyPr/>
        <a:lstStyle/>
        <a:p>
          <a:r>
            <a:rPr lang="en-US"/>
            <a:t>KF</a:t>
          </a:r>
        </a:p>
      </dgm:t>
    </dgm:pt>
    <dgm:pt modelId="{3066895C-FD0C-41B4-8213-A5D900586765}" type="parTrans" cxnId="{FF59D78C-0C54-4845-8A54-5B4CA7EFE6F4}">
      <dgm:prSet/>
      <dgm:spPr/>
      <dgm:t>
        <a:bodyPr/>
        <a:lstStyle/>
        <a:p>
          <a:endParaRPr lang="en-US"/>
        </a:p>
      </dgm:t>
    </dgm:pt>
    <dgm:pt modelId="{B3A82E51-7EC7-40F7-B4F5-D27A3015FF5B}" type="sibTrans" cxnId="{FF59D78C-0C54-4845-8A54-5B4CA7EFE6F4}">
      <dgm:prSet/>
      <dgm:spPr/>
      <dgm:t>
        <a:bodyPr/>
        <a:lstStyle/>
        <a:p>
          <a:endParaRPr lang="en-US"/>
        </a:p>
      </dgm:t>
    </dgm:pt>
    <dgm:pt modelId="{A2698C60-99A2-414D-B6D3-A278084FE089}">
      <dgm:prSet/>
      <dgm:spPr>
        <a:solidFill>
          <a:schemeClr val="accent2"/>
        </a:solidFill>
      </dgm:spPr>
      <dgm:t>
        <a:bodyPr/>
        <a:lstStyle/>
        <a:p>
          <a:r>
            <a:rPr lang="en-US"/>
            <a:t>LTV</a:t>
          </a:r>
        </a:p>
      </dgm:t>
    </dgm:pt>
    <dgm:pt modelId="{2303C79F-B8D6-4BC9-882F-DF64D4F6FAD1}" type="parTrans" cxnId="{489AFBCE-C0D3-4F60-A0EF-40C932F15109}">
      <dgm:prSet/>
      <dgm:spPr/>
      <dgm:t>
        <a:bodyPr/>
        <a:lstStyle/>
        <a:p>
          <a:endParaRPr lang="en-US"/>
        </a:p>
      </dgm:t>
    </dgm:pt>
    <dgm:pt modelId="{56ACC9D6-C00E-4324-9167-61C321431C15}" type="sibTrans" cxnId="{489AFBCE-C0D3-4F60-A0EF-40C932F15109}">
      <dgm:prSet/>
      <dgm:spPr/>
      <dgm:t>
        <a:bodyPr/>
        <a:lstStyle/>
        <a:p>
          <a:endParaRPr lang="en-US"/>
        </a:p>
      </dgm:t>
    </dgm:pt>
    <dgm:pt modelId="{B375198E-05F3-446E-A7C9-B779160AC2B5}">
      <dgm:prSet/>
      <dgm:spPr/>
      <dgm:t>
        <a:bodyPr/>
        <a:lstStyle/>
        <a:p>
          <a:r>
            <a:rPr lang="en-US"/>
            <a:t>NL</a:t>
          </a:r>
        </a:p>
      </dgm:t>
    </dgm:pt>
    <dgm:pt modelId="{AFDDF3AD-BB44-4D3A-BBCA-4F1051A5C960}" type="parTrans" cxnId="{CBC60BC3-8A5C-4E8C-8F69-F4A81BF4D8F8}">
      <dgm:prSet/>
      <dgm:spPr/>
      <dgm:t>
        <a:bodyPr/>
        <a:lstStyle/>
        <a:p>
          <a:endParaRPr lang="en-US"/>
        </a:p>
      </dgm:t>
    </dgm:pt>
    <dgm:pt modelId="{47F9ABE0-DE71-4814-8DAA-4E21B932DD46}" type="sibTrans" cxnId="{CBC60BC3-8A5C-4E8C-8F69-F4A81BF4D8F8}">
      <dgm:prSet/>
      <dgm:spPr/>
      <dgm:t>
        <a:bodyPr/>
        <a:lstStyle/>
        <a:p>
          <a:endParaRPr lang="en-US"/>
        </a:p>
      </dgm:t>
    </dgm:pt>
    <dgm:pt modelId="{7884E60C-41E5-42B8-870F-D6D2667F5A7C}">
      <dgm:prSet/>
      <dgm:spPr/>
      <dgm:t>
        <a:bodyPr/>
        <a:lstStyle/>
        <a:p>
          <a:r>
            <a:rPr lang="en-US"/>
            <a:t>KN</a:t>
          </a:r>
        </a:p>
      </dgm:t>
    </dgm:pt>
    <dgm:pt modelId="{CEE915C8-167B-442E-B47B-BEFFC53A6806}" type="parTrans" cxnId="{07C66CD3-306B-46CD-9D33-A1534F352DAB}">
      <dgm:prSet/>
      <dgm:spPr/>
      <dgm:t>
        <a:bodyPr/>
        <a:lstStyle/>
        <a:p>
          <a:endParaRPr lang="en-US"/>
        </a:p>
      </dgm:t>
    </dgm:pt>
    <dgm:pt modelId="{36B58F25-9AB3-44ED-8439-8EACF7A9CAF0}" type="sibTrans" cxnId="{07C66CD3-306B-46CD-9D33-A1534F352DAB}">
      <dgm:prSet/>
      <dgm:spPr/>
      <dgm:t>
        <a:bodyPr/>
        <a:lstStyle/>
        <a:p>
          <a:endParaRPr lang="en-US"/>
        </a:p>
      </dgm:t>
    </dgm:pt>
    <dgm:pt modelId="{77D8148F-ED18-4BA3-BC27-F90BF7E00290}" type="pres">
      <dgm:prSet presAssocID="{D16C108A-04F1-4FEC-B3DF-BDCFEA22DA16}" presName="Name0" presStyleCnt="0">
        <dgm:presLayoutVars>
          <dgm:dir/>
          <dgm:resizeHandles val="exact"/>
        </dgm:presLayoutVars>
      </dgm:prSet>
      <dgm:spPr/>
    </dgm:pt>
    <dgm:pt modelId="{EDA76BF1-3DBC-40EB-81CC-6235ADC5DD24}" type="pres">
      <dgm:prSet presAssocID="{6FCF749B-958D-488E-9476-ECDAEC6412E5}" presName="node" presStyleLbl="node1" presStyleIdx="0" presStyleCnt="5">
        <dgm:presLayoutVars>
          <dgm:bulletEnabled val="1"/>
        </dgm:presLayoutVars>
      </dgm:prSet>
      <dgm:spPr/>
    </dgm:pt>
    <dgm:pt modelId="{01C013A0-A1EB-45C5-892F-6FC0565A69ED}" type="pres">
      <dgm:prSet presAssocID="{4FD0C60E-0B74-4E96-ACDB-0D8ADFF1A70D}" presName="sibTrans" presStyleLbl="sibTrans2D1" presStyleIdx="0" presStyleCnt="4"/>
      <dgm:spPr/>
    </dgm:pt>
    <dgm:pt modelId="{2F60308E-59E0-43CF-A41A-D55CAA80DC7F}" type="pres">
      <dgm:prSet presAssocID="{4FD0C60E-0B74-4E96-ACDB-0D8ADFF1A70D}" presName="connectorText" presStyleLbl="sibTrans2D1" presStyleIdx="0" presStyleCnt="4"/>
      <dgm:spPr/>
    </dgm:pt>
    <dgm:pt modelId="{F9A428CE-8F2A-4C20-9746-A4C6B7CC8F53}" type="pres">
      <dgm:prSet presAssocID="{CEDA0B77-341E-478E-ACF3-91B6DBF3DA58}" presName="node" presStyleLbl="node1" presStyleIdx="1" presStyleCnt="5">
        <dgm:presLayoutVars>
          <dgm:bulletEnabled val="1"/>
        </dgm:presLayoutVars>
      </dgm:prSet>
      <dgm:spPr/>
    </dgm:pt>
    <dgm:pt modelId="{A1657642-AA42-457B-996B-4DC9A7A966D9}" type="pres">
      <dgm:prSet presAssocID="{B3A82E51-7EC7-40F7-B4F5-D27A3015FF5B}" presName="sibTrans" presStyleLbl="sibTrans2D1" presStyleIdx="1" presStyleCnt="4"/>
      <dgm:spPr/>
    </dgm:pt>
    <dgm:pt modelId="{3783F4F2-970A-45FC-80E3-D7CDEB35A9BA}" type="pres">
      <dgm:prSet presAssocID="{B3A82E51-7EC7-40F7-B4F5-D27A3015FF5B}" presName="connectorText" presStyleLbl="sibTrans2D1" presStyleIdx="1" presStyleCnt="4"/>
      <dgm:spPr/>
    </dgm:pt>
    <dgm:pt modelId="{3CE73E73-921F-44E6-A414-6F9E088FC681}" type="pres">
      <dgm:prSet presAssocID="{A2698C60-99A2-414D-B6D3-A278084FE089}" presName="node" presStyleLbl="node1" presStyleIdx="2" presStyleCnt="5" custLinFactNeighborX="7698" custLinFactNeighborY="1729">
        <dgm:presLayoutVars>
          <dgm:bulletEnabled val="1"/>
        </dgm:presLayoutVars>
      </dgm:prSet>
      <dgm:spPr/>
    </dgm:pt>
    <dgm:pt modelId="{EBCA0069-7C43-4D7A-A47B-CDF9BA8345F7}" type="pres">
      <dgm:prSet presAssocID="{56ACC9D6-C00E-4324-9167-61C321431C15}" presName="sibTrans" presStyleLbl="sibTrans2D1" presStyleIdx="2" presStyleCnt="4"/>
      <dgm:spPr/>
    </dgm:pt>
    <dgm:pt modelId="{9CB1010E-07E6-4253-A718-734166E399D9}" type="pres">
      <dgm:prSet presAssocID="{56ACC9D6-C00E-4324-9167-61C321431C15}" presName="connectorText" presStyleLbl="sibTrans2D1" presStyleIdx="2" presStyleCnt="4"/>
      <dgm:spPr/>
    </dgm:pt>
    <dgm:pt modelId="{C6D25F45-B59C-46A3-8D0C-A9DBF2BBE087}" type="pres">
      <dgm:prSet presAssocID="{B375198E-05F3-446E-A7C9-B779160AC2B5}" presName="node" presStyleLbl="node1" presStyleIdx="3" presStyleCnt="5" custLinFactNeighborY="0">
        <dgm:presLayoutVars>
          <dgm:bulletEnabled val="1"/>
        </dgm:presLayoutVars>
      </dgm:prSet>
      <dgm:spPr/>
    </dgm:pt>
    <dgm:pt modelId="{2D2605EF-D8E3-4DD0-8D12-FA25988438B9}" type="pres">
      <dgm:prSet presAssocID="{47F9ABE0-DE71-4814-8DAA-4E21B932DD46}" presName="sibTrans" presStyleLbl="sibTrans2D1" presStyleIdx="3" presStyleCnt="4"/>
      <dgm:spPr/>
    </dgm:pt>
    <dgm:pt modelId="{BF94D43C-BFED-416C-B136-F96BF2ADEADE}" type="pres">
      <dgm:prSet presAssocID="{47F9ABE0-DE71-4814-8DAA-4E21B932DD46}" presName="connectorText" presStyleLbl="sibTrans2D1" presStyleIdx="3" presStyleCnt="4"/>
      <dgm:spPr/>
    </dgm:pt>
    <dgm:pt modelId="{341D3051-546E-4302-81B7-E809FAD253D4}" type="pres">
      <dgm:prSet presAssocID="{7884E60C-41E5-42B8-870F-D6D2667F5A7C}" presName="node" presStyleLbl="node1" presStyleIdx="4" presStyleCnt="5">
        <dgm:presLayoutVars>
          <dgm:bulletEnabled val="1"/>
        </dgm:presLayoutVars>
      </dgm:prSet>
      <dgm:spPr/>
    </dgm:pt>
  </dgm:ptLst>
  <dgm:cxnLst>
    <dgm:cxn modelId="{5F75C833-E6F6-40F7-9F91-52AECCE74324}" type="presOf" srcId="{4FD0C60E-0B74-4E96-ACDB-0D8ADFF1A70D}" destId="{01C013A0-A1EB-45C5-892F-6FC0565A69ED}" srcOrd="0" destOrd="0" presId="urn:microsoft.com/office/officeart/2005/8/layout/process1"/>
    <dgm:cxn modelId="{06D01535-C2E7-495C-8FA2-00B5CAFD69A9}" type="presOf" srcId="{A2698C60-99A2-414D-B6D3-A278084FE089}" destId="{3CE73E73-921F-44E6-A414-6F9E088FC681}" srcOrd="0" destOrd="0" presId="urn:microsoft.com/office/officeart/2005/8/layout/process1"/>
    <dgm:cxn modelId="{7F41D33F-1393-4508-8EF7-7856142D87C6}" type="presOf" srcId="{B375198E-05F3-446E-A7C9-B779160AC2B5}" destId="{C6D25F45-B59C-46A3-8D0C-A9DBF2BBE087}" srcOrd="0" destOrd="0" presId="urn:microsoft.com/office/officeart/2005/8/layout/process1"/>
    <dgm:cxn modelId="{D415C840-D5CD-45AF-AC06-F744D4415625}" type="presOf" srcId="{56ACC9D6-C00E-4324-9167-61C321431C15}" destId="{9CB1010E-07E6-4253-A718-734166E399D9}" srcOrd="1" destOrd="0" presId="urn:microsoft.com/office/officeart/2005/8/layout/process1"/>
    <dgm:cxn modelId="{89C5C948-1102-4C4C-A050-0490BF7D6A97}" type="presOf" srcId="{B3A82E51-7EC7-40F7-B4F5-D27A3015FF5B}" destId="{A1657642-AA42-457B-996B-4DC9A7A966D9}" srcOrd="0" destOrd="0" presId="urn:microsoft.com/office/officeart/2005/8/layout/process1"/>
    <dgm:cxn modelId="{0A17DF4B-636D-45AE-80A1-EAE637DE57FC}" type="presOf" srcId="{B3A82E51-7EC7-40F7-B4F5-D27A3015FF5B}" destId="{3783F4F2-970A-45FC-80E3-D7CDEB35A9BA}" srcOrd="1" destOrd="0" presId="urn:microsoft.com/office/officeart/2005/8/layout/process1"/>
    <dgm:cxn modelId="{7377FE6C-E9FB-45F7-8271-881E6AEC588B}" type="presOf" srcId="{7884E60C-41E5-42B8-870F-D6D2667F5A7C}" destId="{341D3051-546E-4302-81B7-E809FAD253D4}" srcOrd="0" destOrd="0" presId="urn:microsoft.com/office/officeart/2005/8/layout/process1"/>
    <dgm:cxn modelId="{787ECC4F-D2C0-4E4B-BE32-88C39B26A449}" type="presOf" srcId="{47F9ABE0-DE71-4814-8DAA-4E21B932DD46}" destId="{2D2605EF-D8E3-4DD0-8D12-FA25988438B9}" srcOrd="0" destOrd="0" presId="urn:microsoft.com/office/officeart/2005/8/layout/process1"/>
    <dgm:cxn modelId="{63C7867D-878B-4FE1-8C4D-137BC7C84828}" type="presOf" srcId="{D16C108A-04F1-4FEC-B3DF-BDCFEA22DA16}" destId="{77D8148F-ED18-4BA3-BC27-F90BF7E00290}" srcOrd="0" destOrd="0" presId="urn:microsoft.com/office/officeart/2005/8/layout/process1"/>
    <dgm:cxn modelId="{6D5C7680-88D8-4461-9247-EFF22C0D8EAA}" type="presOf" srcId="{CEDA0B77-341E-478E-ACF3-91B6DBF3DA58}" destId="{F9A428CE-8F2A-4C20-9746-A4C6B7CC8F53}" srcOrd="0" destOrd="0" presId="urn:microsoft.com/office/officeart/2005/8/layout/process1"/>
    <dgm:cxn modelId="{10581D82-E73E-44A8-9E15-5FD46C45BDB6}" type="presOf" srcId="{6FCF749B-958D-488E-9476-ECDAEC6412E5}" destId="{EDA76BF1-3DBC-40EB-81CC-6235ADC5DD24}" srcOrd="0" destOrd="0" presId="urn:microsoft.com/office/officeart/2005/8/layout/process1"/>
    <dgm:cxn modelId="{FF59D78C-0C54-4845-8A54-5B4CA7EFE6F4}" srcId="{D16C108A-04F1-4FEC-B3DF-BDCFEA22DA16}" destId="{CEDA0B77-341E-478E-ACF3-91B6DBF3DA58}" srcOrd="1" destOrd="0" parTransId="{3066895C-FD0C-41B4-8213-A5D900586765}" sibTransId="{B3A82E51-7EC7-40F7-B4F5-D27A3015FF5B}"/>
    <dgm:cxn modelId="{6FDB6DAE-246B-41FC-AC8E-75646FC47F61}" type="presOf" srcId="{47F9ABE0-DE71-4814-8DAA-4E21B932DD46}" destId="{BF94D43C-BFED-416C-B136-F96BF2ADEADE}" srcOrd="1" destOrd="0" presId="urn:microsoft.com/office/officeart/2005/8/layout/process1"/>
    <dgm:cxn modelId="{CBC60BC3-8A5C-4E8C-8F69-F4A81BF4D8F8}" srcId="{D16C108A-04F1-4FEC-B3DF-BDCFEA22DA16}" destId="{B375198E-05F3-446E-A7C9-B779160AC2B5}" srcOrd="3" destOrd="0" parTransId="{AFDDF3AD-BB44-4D3A-BBCA-4F1051A5C960}" sibTransId="{47F9ABE0-DE71-4814-8DAA-4E21B932DD46}"/>
    <dgm:cxn modelId="{489AFBCE-C0D3-4F60-A0EF-40C932F15109}" srcId="{D16C108A-04F1-4FEC-B3DF-BDCFEA22DA16}" destId="{A2698C60-99A2-414D-B6D3-A278084FE089}" srcOrd="2" destOrd="0" parTransId="{2303C79F-B8D6-4BC9-882F-DF64D4F6FAD1}" sibTransId="{56ACC9D6-C00E-4324-9167-61C321431C15}"/>
    <dgm:cxn modelId="{07C66CD3-306B-46CD-9D33-A1534F352DAB}" srcId="{D16C108A-04F1-4FEC-B3DF-BDCFEA22DA16}" destId="{7884E60C-41E5-42B8-870F-D6D2667F5A7C}" srcOrd="4" destOrd="0" parTransId="{CEE915C8-167B-442E-B47B-BEFFC53A6806}" sibTransId="{36B58F25-9AB3-44ED-8439-8EACF7A9CAF0}"/>
    <dgm:cxn modelId="{5C3E0EE3-AAD4-4787-9635-D9B76FD15840}" type="presOf" srcId="{56ACC9D6-C00E-4324-9167-61C321431C15}" destId="{EBCA0069-7C43-4D7A-A47B-CDF9BA8345F7}" srcOrd="0" destOrd="0" presId="urn:microsoft.com/office/officeart/2005/8/layout/process1"/>
    <dgm:cxn modelId="{2CBACFF4-49F4-4EB0-84F5-891B01AB5666}" srcId="{D16C108A-04F1-4FEC-B3DF-BDCFEA22DA16}" destId="{6FCF749B-958D-488E-9476-ECDAEC6412E5}" srcOrd="0" destOrd="0" parTransId="{31E0FBFC-E9F1-49D8-AF66-2638BA88F10E}" sibTransId="{4FD0C60E-0B74-4E96-ACDB-0D8ADFF1A70D}"/>
    <dgm:cxn modelId="{7EA3DDF4-E09C-40F1-85E9-611548B46598}" type="presOf" srcId="{4FD0C60E-0B74-4E96-ACDB-0D8ADFF1A70D}" destId="{2F60308E-59E0-43CF-A41A-D55CAA80DC7F}" srcOrd="1" destOrd="0" presId="urn:microsoft.com/office/officeart/2005/8/layout/process1"/>
    <dgm:cxn modelId="{B46560CF-5ACA-42F1-8501-BA0304755820}" type="presParOf" srcId="{77D8148F-ED18-4BA3-BC27-F90BF7E00290}" destId="{EDA76BF1-3DBC-40EB-81CC-6235ADC5DD24}" srcOrd="0" destOrd="0" presId="urn:microsoft.com/office/officeart/2005/8/layout/process1"/>
    <dgm:cxn modelId="{EA2E7C18-524D-46DB-AA1E-A27B934EDC15}" type="presParOf" srcId="{77D8148F-ED18-4BA3-BC27-F90BF7E00290}" destId="{01C013A0-A1EB-45C5-892F-6FC0565A69ED}" srcOrd="1" destOrd="0" presId="urn:microsoft.com/office/officeart/2005/8/layout/process1"/>
    <dgm:cxn modelId="{CD5C6385-22B4-4186-8CA7-A05FEA2382E4}" type="presParOf" srcId="{01C013A0-A1EB-45C5-892F-6FC0565A69ED}" destId="{2F60308E-59E0-43CF-A41A-D55CAA80DC7F}" srcOrd="0" destOrd="0" presId="urn:microsoft.com/office/officeart/2005/8/layout/process1"/>
    <dgm:cxn modelId="{B468187C-CDD1-4A6E-862C-4506FF5ED6C4}" type="presParOf" srcId="{77D8148F-ED18-4BA3-BC27-F90BF7E00290}" destId="{F9A428CE-8F2A-4C20-9746-A4C6B7CC8F53}" srcOrd="2" destOrd="0" presId="urn:microsoft.com/office/officeart/2005/8/layout/process1"/>
    <dgm:cxn modelId="{7ED74F56-416A-42CE-9E23-BBA8B092DEED}" type="presParOf" srcId="{77D8148F-ED18-4BA3-BC27-F90BF7E00290}" destId="{A1657642-AA42-457B-996B-4DC9A7A966D9}" srcOrd="3" destOrd="0" presId="urn:microsoft.com/office/officeart/2005/8/layout/process1"/>
    <dgm:cxn modelId="{6758EC1D-95C7-4CEE-94D5-045A2643864F}" type="presParOf" srcId="{A1657642-AA42-457B-996B-4DC9A7A966D9}" destId="{3783F4F2-970A-45FC-80E3-D7CDEB35A9BA}" srcOrd="0" destOrd="0" presId="urn:microsoft.com/office/officeart/2005/8/layout/process1"/>
    <dgm:cxn modelId="{75CD37D9-E33B-49AA-B940-E890AC464343}" type="presParOf" srcId="{77D8148F-ED18-4BA3-BC27-F90BF7E00290}" destId="{3CE73E73-921F-44E6-A414-6F9E088FC681}" srcOrd="4" destOrd="0" presId="urn:microsoft.com/office/officeart/2005/8/layout/process1"/>
    <dgm:cxn modelId="{8D3FBE74-145A-48AB-A307-052A1E2A06DB}" type="presParOf" srcId="{77D8148F-ED18-4BA3-BC27-F90BF7E00290}" destId="{EBCA0069-7C43-4D7A-A47B-CDF9BA8345F7}" srcOrd="5" destOrd="0" presId="urn:microsoft.com/office/officeart/2005/8/layout/process1"/>
    <dgm:cxn modelId="{167C6891-E761-44AB-B45E-D0C4E041C962}" type="presParOf" srcId="{EBCA0069-7C43-4D7A-A47B-CDF9BA8345F7}" destId="{9CB1010E-07E6-4253-A718-734166E399D9}" srcOrd="0" destOrd="0" presId="urn:microsoft.com/office/officeart/2005/8/layout/process1"/>
    <dgm:cxn modelId="{80EEB97A-560C-4F66-9691-25B3D096AF70}" type="presParOf" srcId="{77D8148F-ED18-4BA3-BC27-F90BF7E00290}" destId="{C6D25F45-B59C-46A3-8D0C-A9DBF2BBE087}" srcOrd="6" destOrd="0" presId="urn:microsoft.com/office/officeart/2005/8/layout/process1"/>
    <dgm:cxn modelId="{814B7179-29AC-42B7-BF74-6FF03548079C}" type="presParOf" srcId="{77D8148F-ED18-4BA3-BC27-F90BF7E00290}" destId="{2D2605EF-D8E3-4DD0-8D12-FA25988438B9}" srcOrd="7" destOrd="0" presId="urn:microsoft.com/office/officeart/2005/8/layout/process1"/>
    <dgm:cxn modelId="{8C4F965B-4599-474A-AA9D-DDCE1B4E19FE}" type="presParOf" srcId="{2D2605EF-D8E3-4DD0-8D12-FA25988438B9}" destId="{BF94D43C-BFED-416C-B136-F96BF2ADEADE}" srcOrd="0" destOrd="0" presId="urn:microsoft.com/office/officeart/2005/8/layout/process1"/>
    <dgm:cxn modelId="{9C98DA08-76B2-4AA7-9AA0-9B52B0D1B0D4}" type="presParOf" srcId="{77D8148F-ED18-4BA3-BC27-F90BF7E00290}" destId="{341D3051-546E-4302-81B7-E809FAD253D4}" srcOrd="8" destOrd="0" presId="urn:microsoft.com/office/officeart/2005/8/layout/process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16C108A-04F1-4FEC-B3DF-BDCFEA22DA16}" type="doc">
      <dgm:prSet loTypeId="urn:microsoft.com/office/officeart/2005/8/layout/process1" loCatId="process" qsTypeId="urn:microsoft.com/office/officeart/2005/8/quickstyle/simple5" qsCatId="simple" csTypeId="urn:microsoft.com/office/officeart/2005/8/colors/accent1_2" csCatId="accent1" phldr="1"/>
      <dgm:spPr/>
    </dgm:pt>
    <dgm:pt modelId="{6FCF749B-958D-488E-9476-ECDAEC6412E5}">
      <dgm:prSet phldrT="[Text]"/>
      <dgm:spPr/>
      <dgm:t>
        <a:bodyPr/>
        <a:lstStyle/>
        <a:p>
          <a:r>
            <a:rPr lang="en-US"/>
            <a:t>LTI</a:t>
          </a:r>
        </a:p>
      </dgm:t>
    </dgm:pt>
    <dgm:pt modelId="{31E0FBFC-E9F1-49D8-AF66-2638BA88F10E}" type="parTrans" cxnId="{2CBACFF4-49F4-4EB0-84F5-891B01AB5666}">
      <dgm:prSet/>
      <dgm:spPr/>
      <dgm:t>
        <a:bodyPr/>
        <a:lstStyle/>
        <a:p>
          <a:endParaRPr lang="en-US"/>
        </a:p>
      </dgm:t>
    </dgm:pt>
    <dgm:pt modelId="{4FD0C60E-0B74-4E96-ACDB-0D8ADFF1A70D}" type="sibTrans" cxnId="{2CBACFF4-49F4-4EB0-84F5-891B01AB5666}">
      <dgm:prSet/>
      <dgm:spPr/>
      <dgm:t>
        <a:bodyPr/>
        <a:lstStyle/>
        <a:p>
          <a:endParaRPr lang="en-US"/>
        </a:p>
      </dgm:t>
    </dgm:pt>
    <dgm:pt modelId="{CEDA0B77-341E-478E-ACF3-91B6DBF3DA58}">
      <dgm:prSet/>
      <dgm:spPr>
        <a:solidFill>
          <a:schemeClr val="accent2"/>
        </a:solidFill>
      </dgm:spPr>
      <dgm:t>
        <a:bodyPr/>
        <a:lstStyle/>
        <a:p>
          <a:r>
            <a:rPr lang="en-US"/>
            <a:t>KF</a:t>
          </a:r>
        </a:p>
      </dgm:t>
    </dgm:pt>
    <dgm:pt modelId="{3066895C-FD0C-41B4-8213-A5D900586765}" type="parTrans" cxnId="{FF59D78C-0C54-4845-8A54-5B4CA7EFE6F4}">
      <dgm:prSet/>
      <dgm:spPr/>
      <dgm:t>
        <a:bodyPr/>
        <a:lstStyle/>
        <a:p>
          <a:endParaRPr lang="en-US"/>
        </a:p>
      </dgm:t>
    </dgm:pt>
    <dgm:pt modelId="{B3A82E51-7EC7-40F7-B4F5-D27A3015FF5B}" type="sibTrans" cxnId="{FF59D78C-0C54-4845-8A54-5B4CA7EFE6F4}">
      <dgm:prSet/>
      <dgm:spPr/>
      <dgm:t>
        <a:bodyPr/>
        <a:lstStyle/>
        <a:p>
          <a:endParaRPr lang="en-US"/>
        </a:p>
      </dgm:t>
    </dgm:pt>
    <dgm:pt modelId="{A2698C60-99A2-414D-B6D3-A278084FE089}">
      <dgm:prSet/>
      <dgm:spPr/>
      <dgm:t>
        <a:bodyPr/>
        <a:lstStyle/>
        <a:p>
          <a:r>
            <a:rPr lang="en-US"/>
            <a:t>LTV</a:t>
          </a:r>
        </a:p>
      </dgm:t>
    </dgm:pt>
    <dgm:pt modelId="{2303C79F-B8D6-4BC9-882F-DF64D4F6FAD1}" type="parTrans" cxnId="{489AFBCE-C0D3-4F60-A0EF-40C932F15109}">
      <dgm:prSet/>
      <dgm:spPr/>
      <dgm:t>
        <a:bodyPr/>
        <a:lstStyle/>
        <a:p>
          <a:endParaRPr lang="en-US"/>
        </a:p>
      </dgm:t>
    </dgm:pt>
    <dgm:pt modelId="{56ACC9D6-C00E-4324-9167-61C321431C15}" type="sibTrans" cxnId="{489AFBCE-C0D3-4F60-A0EF-40C932F15109}">
      <dgm:prSet/>
      <dgm:spPr/>
      <dgm:t>
        <a:bodyPr/>
        <a:lstStyle/>
        <a:p>
          <a:endParaRPr lang="en-US"/>
        </a:p>
      </dgm:t>
    </dgm:pt>
    <dgm:pt modelId="{B375198E-05F3-446E-A7C9-B779160AC2B5}">
      <dgm:prSet/>
      <dgm:spPr>
        <a:solidFill>
          <a:schemeClr val="accent2"/>
        </a:solidFill>
      </dgm:spPr>
      <dgm:t>
        <a:bodyPr/>
        <a:lstStyle/>
        <a:p>
          <a:r>
            <a:rPr lang="en-US"/>
            <a:t>NL</a:t>
          </a:r>
        </a:p>
      </dgm:t>
    </dgm:pt>
    <dgm:pt modelId="{AFDDF3AD-BB44-4D3A-BBCA-4F1051A5C960}" type="parTrans" cxnId="{CBC60BC3-8A5C-4E8C-8F69-F4A81BF4D8F8}">
      <dgm:prSet/>
      <dgm:spPr/>
      <dgm:t>
        <a:bodyPr/>
        <a:lstStyle/>
        <a:p>
          <a:endParaRPr lang="en-US"/>
        </a:p>
      </dgm:t>
    </dgm:pt>
    <dgm:pt modelId="{47F9ABE0-DE71-4814-8DAA-4E21B932DD46}" type="sibTrans" cxnId="{CBC60BC3-8A5C-4E8C-8F69-F4A81BF4D8F8}">
      <dgm:prSet/>
      <dgm:spPr/>
      <dgm:t>
        <a:bodyPr/>
        <a:lstStyle/>
        <a:p>
          <a:endParaRPr lang="en-US"/>
        </a:p>
      </dgm:t>
    </dgm:pt>
    <dgm:pt modelId="{7884E60C-41E5-42B8-870F-D6D2667F5A7C}">
      <dgm:prSet/>
      <dgm:spPr/>
      <dgm:t>
        <a:bodyPr/>
        <a:lstStyle/>
        <a:p>
          <a:r>
            <a:rPr lang="en-US"/>
            <a:t>KN</a:t>
          </a:r>
        </a:p>
      </dgm:t>
    </dgm:pt>
    <dgm:pt modelId="{CEE915C8-167B-442E-B47B-BEFFC53A6806}" type="parTrans" cxnId="{07C66CD3-306B-46CD-9D33-A1534F352DAB}">
      <dgm:prSet/>
      <dgm:spPr/>
      <dgm:t>
        <a:bodyPr/>
        <a:lstStyle/>
        <a:p>
          <a:endParaRPr lang="en-US"/>
        </a:p>
      </dgm:t>
    </dgm:pt>
    <dgm:pt modelId="{36B58F25-9AB3-44ED-8439-8EACF7A9CAF0}" type="sibTrans" cxnId="{07C66CD3-306B-46CD-9D33-A1534F352DAB}">
      <dgm:prSet/>
      <dgm:spPr/>
      <dgm:t>
        <a:bodyPr/>
        <a:lstStyle/>
        <a:p>
          <a:endParaRPr lang="en-US"/>
        </a:p>
      </dgm:t>
    </dgm:pt>
    <dgm:pt modelId="{77D8148F-ED18-4BA3-BC27-F90BF7E00290}" type="pres">
      <dgm:prSet presAssocID="{D16C108A-04F1-4FEC-B3DF-BDCFEA22DA16}" presName="Name0" presStyleCnt="0">
        <dgm:presLayoutVars>
          <dgm:dir/>
          <dgm:resizeHandles val="exact"/>
        </dgm:presLayoutVars>
      </dgm:prSet>
      <dgm:spPr/>
    </dgm:pt>
    <dgm:pt modelId="{EDA76BF1-3DBC-40EB-81CC-6235ADC5DD24}" type="pres">
      <dgm:prSet presAssocID="{6FCF749B-958D-488E-9476-ECDAEC6412E5}" presName="node" presStyleLbl="node1" presStyleIdx="0" presStyleCnt="5">
        <dgm:presLayoutVars>
          <dgm:bulletEnabled val="1"/>
        </dgm:presLayoutVars>
      </dgm:prSet>
      <dgm:spPr/>
    </dgm:pt>
    <dgm:pt modelId="{01C013A0-A1EB-45C5-892F-6FC0565A69ED}" type="pres">
      <dgm:prSet presAssocID="{4FD0C60E-0B74-4E96-ACDB-0D8ADFF1A70D}" presName="sibTrans" presStyleLbl="sibTrans2D1" presStyleIdx="0" presStyleCnt="4"/>
      <dgm:spPr/>
    </dgm:pt>
    <dgm:pt modelId="{2F60308E-59E0-43CF-A41A-D55CAA80DC7F}" type="pres">
      <dgm:prSet presAssocID="{4FD0C60E-0B74-4E96-ACDB-0D8ADFF1A70D}" presName="connectorText" presStyleLbl="sibTrans2D1" presStyleIdx="0" presStyleCnt="4"/>
      <dgm:spPr/>
    </dgm:pt>
    <dgm:pt modelId="{F9A428CE-8F2A-4C20-9746-A4C6B7CC8F53}" type="pres">
      <dgm:prSet presAssocID="{CEDA0B77-341E-478E-ACF3-91B6DBF3DA58}" presName="node" presStyleLbl="node1" presStyleIdx="1" presStyleCnt="5">
        <dgm:presLayoutVars>
          <dgm:bulletEnabled val="1"/>
        </dgm:presLayoutVars>
      </dgm:prSet>
      <dgm:spPr/>
    </dgm:pt>
    <dgm:pt modelId="{A1657642-AA42-457B-996B-4DC9A7A966D9}" type="pres">
      <dgm:prSet presAssocID="{B3A82E51-7EC7-40F7-B4F5-D27A3015FF5B}" presName="sibTrans" presStyleLbl="sibTrans2D1" presStyleIdx="1" presStyleCnt="4"/>
      <dgm:spPr/>
    </dgm:pt>
    <dgm:pt modelId="{3783F4F2-970A-45FC-80E3-D7CDEB35A9BA}" type="pres">
      <dgm:prSet presAssocID="{B3A82E51-7EC7-40F7-B4F5-D27A3015FF5B}" presName="connectorText" presStyleLbl="sibTrans2D1" presStyleIdx="1" presStyleCnt="4"/>
      <dgm:spPr/>
    </dgm:pt>
    <dgm:pt modelId="{3CE73E73-921F-44E6-A414-6F9E088FC681}" type="pres">
      <dgm:prSet presAssocID="{A2698C60-99A2-414D-B6D3-A278084FE089}" presName="node" presStyleLbl="node1" presStyleIdx="2" presStyleCnt="5" custLinFactNeighborX="7698" custLinFactNeighborY="1729">
        <dgm:presLayoutVars>
          <dgm:bulletEnabled val="1"/>
        </dgm:presLayoutVars>
      </dgm:prSet>
      <dgm:spPr/>
    </dgm:pt>
    <dgm:pt modelId="{EBCA0069-7C43-4D7A-A47B-CDF9BA8345F7}" type="pres">
      <dgm:prSet presAssocID="{56ACC9D6-C00E-4324-9167-61C321431C15}" presName="sibTrans" presStyleLbl="sibTrans2D1" presStyleIdx="2" presStyleCnt="4"/>
      <dgm:spPr/>
    </dgm:pt>
    <dgm:pt modelId="{9CB1010E-07E6-4253-A718-734166E399D9}" type="pres">
      <dgm:prSet presAssocID="{56ACC9D6-C00E-4324-9167-61C321431C15}" presName="connectorText" presStyleLbl="sibTrans2D1" presStyleIdx="2" presStyleCnt="4"/>
      <dgm:spPr/>
    </dgm:pt>
    <dgm:pt modelId="{C6D25F45-B59C-46A3-8D0C-A9DBF2BBE087}" type="pres">
      <dgm:prSet presAssocID="{B375198E-05F3-446E-A7C9-B779160AC2B5}" presName="node" presStyleLbl="node1" presStyleIdx="3" presStyleCnt="5" custLinFactNeighborY="0">
        <dgm:presLayoutVars>
          <dgm:bulletEnabled val="1"/>
        </dgm:presLayoutVars>
      </dgm:prSet>
      <dgm:spPr/>
    </dgm:pt>
    <dgm:pt modelId="{2D2605EF-D8E3-4DD0-8D12-FA25988438B9}" type="pres">
      <dgm:prSet presAssocID="{47F9ABE0-DE71-4814-8DAA-4E21B932DD46}" presName="sibTrans" presStyleLbl="sibTrans2D1" presStyleIdx="3" presStyleCnt="4"/>
      <dgm:spPr/>
    </dgm:pt>
    <dgm:pt modelId="{BF94D43C-BFED-416C-B136-F96BF2ADEADE}" type="pres">
      <dgm:prSet presAssocID="{47F9ABE0-DE71-4814-8DAA-4E21B932DD46}" presName="connectorText" presStyleLbl="sibTrans2D1" presStyleIdx="3" presStyleCnt="4"/>
      <dgm:spPr/>
    </dgm:pt>
    <dgm:pt modelId="{341D3051-546E-4302-81B7-E809FAD253D4}" type="pres">
      <dgm:prSet presAssocID="{7884E60C-41E5-42B8-870F-D6D2667F5A7C}" presName="node" presStyleLbl="node1" presStyleIdx="4" presStyleCnt="5">
        <dgm:presLayoutVars>
          <dgm:bulletEnabled val="1"/>
        </dgm:presLayoutVars>
      </dgm:prSet>
      <dgm:spPr/>
    </dgm:pt>
  </dgm:ptLst>
  <dgm:cxnLst>
    <dgm:cxn modelId="{5F75C833-E6F6-40F7-9F91-52AECCE74324}" type="presOf" srcId="{4FD0C60E-0B74-4E96-ACDB-0D8ADFF1A70D}" destId="{01C013A0-A1EB-45C5-892F-6FC0565A69ED}" srcOrd="0" destOrd="0" presId="urn:microsoft.com/office/officeart/2005/8/layout/process1"/>
    <dgm:cxn modelId="{06D01535-C2E7-495C-8FA2-00B5CAFD69A9}" type="presOf" srcId="{A2698C60-99A2-414D-B6D3-A278084FE089}" destId="{3CE73E73-921F-44E6-A414-6F9E088FC681}" srcOrd="0" destOrd="0" presId="urn:microsoft.com/office/officeart/2005/8/layout/process1"/>
    <dgm:cxn modelId="{7F41D33F-1393-4508-8EF7-7856142D87C6}" type="presOf" srcId="{B375198E-05F3-446E-A7C9-B779160AC2B5}" destId="{C6D25F45-B59C-46A3-8D0C-A9DBF2BBE087}" srcOrd="0" destOrd="0" presId="urn:microsoft.com/office/officeart/2005/8/layout/process1"/>
    <dgm:cxn modelId="{D415C840-D5CD-45AF-AC06-F744D4415625}" type="presOf" srcId="{56ACC9D6-C00E-4324-9167-61C321431C15}" destId="{9CB1010E-07E6-4253-A718-734166E399D9}" srcOrd="1" destOrd="0" presId="urn:microsoft.com/office/officeart/2005/8/layout/process1"/>
    <dgm:cxn modelId="{89C5C948-1102-4C4C-A050-0490BF7D6A97}" type="presOf" srcId="{B3A82E51-7EC7-40F7-B4F5-D27A3015FF5B}" destId="{A1657642-AA42-457B-996B-4DC9A7A966D9}" srcOrd="0" destOrd="0" presId="urn:microsoft.com/office/officeart/2005/8/layout/process1"/>
    <dgm:cxn modelId="{0A17DF4B-636D-45AE-80A1-EAE637DE57FC}" type="presOf" srcId="{B3A82E51-7EC7-40F7-B4F5-D27A3015FF5B}" destId="{3783F4F2-970A-45FC-80E3-D7CDEB35A9BA}" srcOrd="1" destOrd="0" presId="urn:microsoft.com/office/officeart/2005/8/layout/process1"/>
    <dgm:cxn modelId="{7377FE6C-E9FB-45F7-8271-881E6AEC588B}" type="presOf" srcId="{7884E60C-41E5-42B8-870F-D6D2667F5A7C}" destId="{341D3051-546E-4302-81B7-E809FAD253D4}" srcOrd="0" destOrd="0" presId="urn:microsoft.com/office/officeart/2005/8/layout/process1"/>
    <dgm:cxn modelId="{787ECC4F-D2C0-4E4B-BE32-88C39B26A449}" type="presOf" srcId="{47F9ABE0-DE71-4814-8DAA-4E21B932DD46}" destId="{2D2605EF-D8E3-4DD0-8D12-FA25988438B9}" srcOrd="0" destOrd="0" presId="urn:microsoft.com/office/officeart/2005/8/layout/process1"/>
    <dgm:cxn modelId="{63C7867D-878B-4FE1-8C4D-137BC7C84828}" type="presOf" srcId="{D16C108A-04F1-4FEC-B3DF-BDCFEA22DA16}" destId="{77D8148F-ED18-4BA3-BC27-F90BF7E00290}" srcOrd="0" destOrd="0" presId="urn:microsoft.com/office/officeart/2005/8/layout/process1"/>
    <dgm:cxn modelId="{6D5C7680-88D8-4461-9247-EFF22C0D8EAA}" type="presOf" srcId="{CEDA0B77-341E-478E-ACF3-91B6DBF3DA58}" destId="{F9A428CE-8F2A-4C20-9746-A4C6B7CC8F53}" srcOrd="0" destOrd="0" presId="urn:microsoft.com/office/officeart/2005/8/layout/process1"/>
    <dgm:cxn modelId="{10581D82-E73E-44A8-9E15-5FD46C45BDB6}" type="presOf" srcId="{6FCF749B-958D-488E-9476-ECDAEC6412E5}" destId="{EDA76BF1-3DBC-40EB-81CC-6235ADC5DD24}" srcOrd="0" destOrd="0" presId="urn:microsoft.com/office/officeart/2005/8/layout/process1"/>
    <dgm:cxn modelId="{FF59D78C-0C54-4845-8A54-5B4CA7EFE6F4}" srcId="{D16C108A-04F1-4FEC-B3DF-BDCFEA22DA16}" destId="{CEDA0B77-341E-478E-ACF3-91B6DBF3DA58}" srcOrd="1" destOrd="0" parTransId="{3066895C-FD0C-41B4-8213-A5D900586765}" sibTransId="{B3A82E51-7EC7-40F7-B4F5-D27A3015FF5B}"/>
    <dgm:cxn modelId="{6FDB6DAE-246B-41FC-AC8E-75646FC47F61}" type="presOf" srcId="{47F9ABE0-DE71-4814-8DAA-4E21B932DD46}" destId="{BF94D43C-BFED-416C-B136-F96BF2ADEADE}" srcOrd="1" destOrd="0" presId="urn:microsoft.com/office/officeart/2005/8/layout/process1"/>
    <dgm:cxn modelId="{CBC60BC3-8A5C-4E8C-8F69-F4A81BF4D8F8}" srcId="{D16C108A-04F1-4FEC-B3DF-BDCFEA22DA16}" destId="{B375198E-05F3-446E-A7C9-B779160AC2B5}" srcOrd="3" destOrd="0" parTransId="{AFDDF3AD-BB44-4D3A-BBCA-4F1051A5C960}" sibTransId="{47F9ABE0-DE71-4814-8DAA-4E21B932DD46}"/>
    <dgm:cxn modelId="{489AFBCE-C0D3-4F60-A0EF-40C932F15109}" srcId="{D16C108A-04F1-4FEC-B3DF-BDCFEA22DA16}" destId="{A2698C60-99A2-414D-B6D3-A278084FE089}" srcOrd="2" destOrd="0" parTransId="{2303C79F-B8D6-4BC9-882F-DF64D4F6FAD1}" sibTransId="{56ACC9D6-C00E-4324-9167-61C321431C15}"/>
    <dgm:cxn modelId="{07C66CD3-306B-46CD-9D33-A1534F352DAB}" srcId="{D16C108A-04F1-4FEC-B3DF-BDCFEA22DA16}" destId="{7884E60C-41E5-42B8-870F-D6D2667F5A7C}" srcOrd="4" destOrd="0" parTransId="{CEE915C8-167B-442E-B47B-BEFFC53A6806}" sibTransId="{36B58F25-9AB3-44ED-8439-8EACF7A9CAF0}"/>
    <dgm:cxn modelId="{5C3E0EE3-AAD4-4787-9635-D9B76FD15840}" type="presOf" srcId="{56ACC9D6-C00E-4324-9167-61C321431C15}" destId="{EBCA0069-7C43-4D7A-A47B-CDF9BA8345F7}" srcOrd="0" destOrd="0" presId="urn:microsoft.com/office/officeart/2005/8/layout/process1"/>
    <dgm:cxn modelId="{2CBACFF4-49F4-4EB0-84F5-891B01AB5666}" srcId="{D16C108A-04F1-4FEC-B3DF-BDCFEA22DA16}" destId="{6FCF749B-958D-488E-9476-ECDAEC6412E5}" srcOrd="0" destOrd="0" parTransId="{31E0FBFC-E9F1-49D8-AF66-2638BA88F10E}" sibTransId="{4FD0C60E-0B74-4E96-ACDB-0D8ADFF1A70D}"/>
    <dgm:cxn modelId="{7EA3DDF4-E09C-40F1-85E9-611548B46598}" type="presOf" srcId="{4FD0C60E-0B74-4E96-ACDB-0D8ADFF1A70D}" destId="{2F60308E-59E0-43CF-A41A-D55CAA80DC7F}" srcOrd="1" destOrd="0" presId="urn:microsoft.com/office/officeart/2005/8/layout/process1"/>
    <dgm:cxn modelId="{B46560CF-5ACA-42F1-8501-BA0304755820}" type="presParOf" srcId="{77D8148F-ED18-4BA3-BC27-F90BF7E00290}" destId="{EDA76BF1-3DBC-40EB-81CC-6235ADC5DD24}" srcOrd="0" destOrd="0" presId="urn:microsoft.com/office/officeart/2005/8/layout/process1"/>
    <dgm:cxn modelId="{EA2E7C18-524D-46DB-AA1E-A27B934EDC15}" type="presParOf" srcId="{77D8148F-ED18-4BA3-BC27-F90BF7E00290}" destId="{01C013A0-A1EB-45C5-892F-6FC0565A69ED}" srcOrd="1" destOrd="0" presId="urn:microsoft.com/office/officeart/2005/8/layout/process1"/>
    <dgm:cxn modelId="{CD5C6385-22B4-4186-8CA7-A05FEA2382E4}" type="presParOf" srcId="{01C013A0-A1EB-45C5-892F-6FC0565A69ED}" destId="{2F60308E-59E0-43CF-A41A-D55CAA80DC7F}" srcOrd="0" destOrd="0" presId="urn:microsoft.com/office/officeart/2005/8/layout/process1"/>
    <dgm:cxn modelId="{B468187C-CDD1-4A6E-862C-4506FF5ED6C4}" type="presParOf" srcId="{77D8148F-ED18-4BA3-BC27-F90BF7E00290}" destId="{F9A428CE-8F2A-4C20-9746-A4C6B7CC8F53}" srcOrd="2" destOrd="0" presId="urn:microsoft.com/office/officeart/2005/8/layout/process1"/>
    <dgm:cxn modelId="{7ED74F56-416A-42CE-9E23-BBA8B092DEED}" type="presParOf" srcId="{77D8148F-ED18-4BA3-BC27-F90BF7E00290}" destId="{A1657642-AA42-457B-996B-4DC9A7A966D9}" srcOrd="3" destOrd="0" presId="urn:microsoft.com/office/officeart/2005/8/layout/process1"/>
    <dgm:cxn modelId="{6758EC1D-95C7-4CEE-94D5-045A2643864F}" type="presParOf" srcId="{A1657642-AA42-457B-996B-4DC9A7A966D9}" destId="{3783F4F2-970A-45FC-80E3-D7CDEB35A9BA}" srcOrd="0" destOrd="0" presId="urn:microsoft.com/office/officeart/2005/8/layout/process1"/>
    <dgm:cxn modelId="{75CD37D9-E33B-49AA-B940-E890AC464343}" type="presParOf" srcId="{77D8148F-ED18-4BA3-BC27-F90BF7E00290}" destId="{3CE73E73-921F-44E6-A414-6F9E088FC681}" srcOrd="4" destOrd="0" presId="urn:microsoft.com/office/officeart/2005/8/layout/process1"/>
    <dgm:cxn modelId="{8D3FBE74-145A-48AB-A307-052A1E2A06DB}" type="presParOf" srcId="{77D8148F-ED18-4BA3-BC27-F90BF7E00290}" destId="{EBCA0069-7C43-4D7A-A47B-CDF9BA8345F7}" srcOrd="5" destOrd="0" presId="urn:microsoft.com/office/officeart/2005/8/layout/process1"/>
    <dgm:cxn modelId="{167C6891-E761-44AB-B45E-D0C4E041C962}" type="presParOf" srcId="{EBCA0069-7C43-4D7A-A47B-CDF9BA8345F7}" destId="{9CB1010E-07E6-4253-A718-734166E399D9}" srcOrd="0" destOrd="0" presId="urn:microsoft.com/office/officeart/2005/8/layout/process1"/>
    <dgm:cxn modelId="{80EEB97A-560C-4F66-9691-25B3D096AF70}" type="presParOf" srcId="{77D8148F-ED18-4BA3-BC27-F90BF7E00290}" destId="{C6D25F45-B59C-46A3-8D0C-A9DBF2BBE087}" srcOrd="6" destOrd="0" presId="urn:microsoft.com/office/officeart/2005/8/layout/process1"/>
    <dgm:cxn modelId="{814B7179-29AC-42B7-BF74-6FF03548079C}" type="presParOf" srcId="{77D8148F-ED18-4BA3-BC27-F90BF7E00290}" destId="{2D2605EF-D8E3-4DD0-8D12-FA25988438B9}" srcOrd="7" destOrd="0" presId="urn:microsoft.com/office/officeart/2005/8/layout/process1"/>
    <dgm:cxn modelId="{8C4F965B-4599-474A-AA9D-DDCE1B4E19FE}" type="presParOf" srcId="{2D2605EF-D8E3-4DD0-8D12-FA25988438B9}" destId="{BF94D43C-BFED-416C-B136-F96BF2ADEADE}" srcOrd="0" destOrd="0" presId="urn:microsoft.com/office/officeart/2005/8/layout/process1"/>
    <dgm:cxn modelId="{9C98DA08-76B2-4AA7-9AA0-9B52B0D1B0D4}" type="presParOf" srcId="{77D8148F-ED18-4BA3-BC27-F90BF7E00290}" destId="{341D3051-546E-4302-81B7-E809FAD253D4}"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16C108A-04F1-4FEC-B3DF-BDCFEA22DA16}" type="doc">
      <dgm:prSet loTypeId="urn:microsoft.com/office/officeart/2005/8/layout/process1" loCatId="process" qsTypeId="urn:microsoft.com/office/officeart/2005/8/quickstyle/simple5" qsCatId="simple" csTypeId="urn:microsoft.com/office/officeart/2005/8/colors/accent1_2" csCatId="accent1" phldr="1"/>
      <dgm:spPr/>
    </dgm:pt>
    <dgm:pt modelId="{6FCF749B-958D-488E-9476-ECDAEC6412E5}">
      <dgm:prSet phldrT="[Text]"/>
      <dgm:spPr/>
      <dgm:t>
        <a:bodyPr/>
        <a:lstStyle/>
        <a:p>
          <a:r>
            <a:rPr lang="en-US"/>
            <a:t>LTI</a:t>
          </a:r>
        </a:p>
      </dgm:t>
    </dgm:pt>
    <dgm:pt modelId="{31E0FBFC-E9F1-49D8-AF66-2638BA88F10E}" type="parTrans" cxnId="{2CBACFF4-49F4-4EB0-84F5-891B01AB5666}">
      <dgm:prSet/>
      <dgm:spPr/>
      <dgm:t>
        <a:bodyPr/>
        <a:lstStyle/>
        <a:p>
          <a:endParaRPr lang="en-US"/>
        </a:p>
      </dgm:t>
    </dgm:pt>
    <dgm:pt modelId="{4FD0C60E-0B74-4E96-ACDB-0D8ADFF1A70D}" type="sibTrans" cxnId="{2CBACFF4-49F4-4EB0-84F5-891B01AB5666}">
      <dgm:prSet/>
      <dgm:spPr/>
      <dgm:t>
        <a:bodyPr/>
        <a:lstStyle/>
        <a:p>
          <a:endParaRPr lang="en-US"/>
        </a:p>
      </dgm:t>
    </dgm:pt>
    <dgm:pt modelId="{CEDA0B77-341E-478E-ACF3-91B6DBF3DA58}">
      <dgm:prSet/>
      <dgm:spPr>
        <a:solidFill>
          <a:schemeClr val="accent2"/>
        </a:solidFill>
      </dgm:spPr>
      <dgm:t>
        <a:bodyPr/>
        <a:lstStyle/>
        <a:p>
          <a:r>
            <a:rPr lang="en-US"/>
            <a:t>KF</a:t>
          </a:r>
        </a:p>
      </dgm:t>
    </dgm:pt>
    <dgm:pt modelId="{3066895C-FD0C-41B4-8213-A5D900586765}" type="parTrans" cxnId="{FF59D78C-0C54-4845-8A54-5B4CA7EFE6F4}">
      <dgm:prSet/>
      <dgm:spPr/>
      <dgm:t>
        <a:bodyPr/>
        <a:lstStyle/>
        <a:p>
          <a:endParaRPr lang="en-US"/>
        </a:p>
      </dgm:t>
    </dgm:pt>
    <dgm:pt modelId="{B3A82E51-7EC7-40F7-B4F5-D27A3015FF5B}" type="sibTrans" cxnId="{FF59D78C-0C54-4845-8A54-5B4CA7EFE6F4}">
      <dgm:prSet/>
      <dgm:spPr/>
      <dgm:t>
        <a:bodyPr/>
        <a:lstStyle/>
        <a:p>
          <a:endParaRPr lang="en-US"/>
        </a:p>
      </dgm:t>
    </dgm:pt>
    <dgm:pt modelId="{A2698C60-99A2-414D-B6D3-A278084FE089}">
      <dgm:prSet/>
      <dgm:spPr/>
      <dgm:t>
        <a:bodyPr/>
        <a:lstStyle/>
        <a:p>
          <a:r>
            <a:rPr lang="en-US"/>
            <a:t>LTV</a:t>
          </a:r>
        </a:p>
      </dgm:t>
    </dgm:pt>
    <dgm:pt modelId="{2303C79F-B8D6-4BC9-882F-DF64D4F6FAD1}" type="parTrans" cxnId="{489AFBCE-C0D3-4F60-A0EF-40C932F15109}">
      <dgm:prSet/>
      <dgm:spPr/>
      <dgm:t>
        <a:bodyPr/>
        <a:lstStyle/>
        <a:p>
          <a:endParaRPr lang="en-US"/>
        </a:p>
      </dgm:t>
    </dgm:pt>
    <dgm:pt modelId="{56ACC9D6-C00E-4324-9167-61C321431C15}" type="sibTrans" cxnId="{489AFBCE-C0D3-4F60-A0EF-40C932F15109}">
      <dgm:prSet/>
      <dgm:spPr/>
      <dgm:t>
        <a:bodyPr/>
        <a:lstStyle/>
        <a:p>
          <a:endParaRPr lang="en-US"/>
        </a:p>
      </dgm:t>
    </dgm:pt>
    <dgm:pt modelId="{B375198E-05F3-446E-A7C9-B779160AC2B5}">
      <dgm:prSet/>
      <dgm:spPr>
        <a:solidFill>
          <a:schemeClr val="accent2"/>
        </a:solidFill>
      </dgm:spPr>
      <dgm:t>
        <a:bodyPr/>
        <a:lstStyle/>
        <a:p>
          <a:r>
            <a:rPr lang="en-US"/>
            <a:t>NL</a:t>
          </a:r>
        </a:p>
      </dgm:t>
    </dgm:pt>
    <dgm:pt modelId="{AFDDF3AD-BB44-4D3A-BBCA-4F1051A5C960}" type="parTrans" cxnId="{CBC60BC3-8A5C-4E8C-8F69-F4A81BF4D8F8}">
      <dgm:prSet/>
      <dgm:spPr/>
      <dgm:t>
        <a:bodyPr/>
        <a:lstStyle/>
        <a:p>
          <a:endParaRPr lang="en-US"/>
        </a:p>
      </dgm:t>
    </dgm:pt>
    <dgm:pt modelId="{47F9ABE0-DE71-4814-8DAA-4E21B932DD46}" type="sibTrans" cxnId="{CBC60BC3-8A5C-4E8C-8F69-F4A81BF4D8F8}">
      <dgm:prSet/>
      <dgm:spPr/>
      <dgm:t>
        <a:bodyPr/>
        <a:lstStyle/>
        <a:p>
          <a:endParaRPr lang="en-US"/>
        </a:p>
      </dgm:t>
    </dgm:pt>
    <dgm:pt modelId="{7884E60C-41E5-42B8-870F-D6D2667F5A7C}">
      <dgm:prSet/>
      <dgm:spPr/>
      <dgm:t>
        <a:bodyPr/>
        <a:lstStyle/>
        <a:p>
          <a:r>
            <a:rPr lang="en-US"/>
            <a:t>KN</a:t>
          </a:r>
        </a:p>
      </dgm:t>
    </dgm:pt>
    <dgm:pt modelId="{CEE915C8-167B-442E-B47B-BEFFC53A6806}" type="parTrans" cxnId="{07C66CD3-306B-46CD-9D33-A1534F352DAB}">
      <dgm:prSet/>
      <dgm:spPr/>
      <dgm:t>
        <a:bodyPr/>
        <a:lstStyle/>
        <a:p>
          <a:endParaRPr lang="en-US"/>
        </a:p>
      </dgm:t>
    </dgm:pt>
    <dgm:pt modelId="{36B58F25-9AB3-44ED-8439-8EACF7A9CAF0}" type="sibTrans" cxnId="{07C66CD3-306B-46CD-9D33-A1534F352DAB}">
      <dgm:prSet/>
      <dgm:spPr/>
      <dgm:t>
        <a:bodyPr/>
        <a:lstStyle/>
        <a:p>
          <a:endParaRPr lang="en-US"/>
        </a:p>
      </dgm:t>
    </dgm:pt>
    <dgm:pt modelId="{77D8148F-ED18-4BA3-BC27-F90BF7E00290}" type="pres">
      <dgm:prSet presAssocID="{D16C108A-04F1-4FEC-B3DF-BDCFEA22DA16}" presName="Name0" presStyleCnt="0">
        <dgm:presLayoutVars>
          <dgm:dir/>
          <dgm:resizeHandles val="exact"/>
        </dgm:presLayoutVars>
      </dgm:prSet>
      <dgm:spPr/>
    </dgm:pt>
    <dgm:pt modelId="{EDA76BF1-3DBC-40EB-81CC-6235ADC5DD24}" type="pres">
      <dgm:prSet presAssocID="{6FCF749B-958D-488E-9476-ECDAEC6412E5}" presName="node" presStyleLbl="node1" presStyleIdx="0" presStyleCnt="5">
        <dgm:presLayoutVars>
          <dgm:bulletEnabled val="1"/>
        </dgm:presLayoutVars>
      </dgm:prSet>
      <dgm:spPr/>
    </dgm:pt>
    <dgm:pt modelId="{01C013A0-A1EB-45C5-892F-6FC0565A69ED}" type="pres">
      <dgm:prSet presAssocID="{4FD0C60E-0B74-4E96-ACDB-0D8ADFF1A70D}" presName="sibTrans" presStyleLbl="sibTrans2D1" presStyleIdx="0" presStyleCnt="4"/>
      <dgm:spPr/>
    </dgm:pt>
    <dgm:pt modelId="{2F60308E-59E0-43CF-A41A-D55CAA80DC7F}" type="pres">
      <dgm:prSet presAssocID="{4FD0C60E-0B74-4E96-ACDB-0D8ADFF1A70D}" presName="connectorText" presStyleLbl="sibTrans2D1" presStyleIdx="0" presStyleCnt="4"/>
      <dgm:spPr/>
    </dgm:pt>
    <dgm:pt modelId="{F9A428CE-8F2A-4C20-9746-A4C6B7CC8F53}" type="pres">
      <dgm:prSet presAssocID="{CEDA0B77-341E-478E-ACF3-91B6DBF3DA58}" presName="node" presStyleLbl="node1" presStyleIdx="1" presStyleCnt="5">
        <dgm:presLayoutVars>
          <dgm:bulletEnabled val="1"/>
        </dgm:presLayoutVars>
      </dgm:prSet>
      <dgm:spPr/>
    </dgm:pt>
    <dgm:pt modelId="{A1657642-AA42-457B-996B-4DC9A7A966D9}" type="pres">
      <dgm:prSet presAssocID="{B3A82E51-7EC7-40F7-B4F5-D27A3015FF5B}" presName="sibTrans" presStyleLbl="sibTrans2D1" presStyleIdx="1" presStyleCnt="4"/>
      <dgm:spPr/>
    </dgm:pt>
    <dgm:pt modelId="{3783F4F2-970A-45FC-80E3-D7CDEB35A9BA}" type="pres">
      <dgm:prSet presAssocID="{B3A82E51-7EC7-40F7-B4F5-D27A3015FF5B}" presName="connectorText" presStyleLbl="sibTrans2D1" presStyleIdx="1" presStyleCnt="4"/>
      <dgm:spPr/>
    </dgm:pt>
    <dgm:pt modelId="{3CE73E73-921F-44E6-A414-6F9E088FC681}" type="pres">
      <dgm:prSet presAssocID="{A2698C60-99A2-414D-B6D3-A278084FE089}" presName="node" presStyleLbl="node1" presStyleIdx="2" presStyleCnt="5" custLinFactNeighborX="7698" custLinFactNeighborY="1729">
        <dgm:presLayoutVars>
          <dgm:bulletEnabled val="1"/>
        </dgm:presLayoutVars>
      </dgm:prSet>
      <dgm:spPr/>
    </dgm:pt>
    <dgm:pt modelId="{EBCA0069-7C43-4D7A-A47B-CDF9BA8345F7}" type="pres">
      <dgm:prSet presAssocID="{56ACC9D6-C00E-4324-9167-61C321431C15}" presName="sibTrans" presStyleLbl="sibTrans2D1" presStyleIdx="2" presStyleCnt="4"/>
      <dgm:spPr/>
    </dgm:pt>
    <dgm:pt modelId="{9CB1010E-07E6-4253-A718-734166E399D9}" type="pres">
      <dgm:prSet presAssocID="{56ACC9D6-C00E-4324-9167-61C321431C15}" presName="connectorText" presStyleLbl="sibTrans2D1" presStyleIdx="2" presStyleCnt="4"/>
      <dgm:spPr/>
    </dgm:pt>
    <dgm:pt modelId="{C6D25F45-B59C-46A3-8D0C-A9DBF2BBE087}" type="pres">
      <dgm:prSet presAssocID="{B375198E-05F3-446E-A7C9-B779160AC2B5}" presName="node" presStyleLbl="node1" presStyleIdx="3" presStyleCnt="5" custLinFactNeighborY="0">
        <dgm:presLayoutVars>
          <dgm:bulletEnabled val="1"/>
        </dgm:presLayoutVars>
      </dgm:prSet>
      <dgm:spPr/>
    </dgm:pt>
    <dgm:pt modelId="{2D2605EF-D8E3-4DD0-8D12-FA25988438B9}" type="pres">
      <dgm:prSet presAssocID="{47F9ABE0-DE71-4814-8DAA-4E21B932DD46}" presName="sibTrans" presStyleLbl="sibTrans2D1" presStyleIdx="3" presStyleCnt="4"/>
      <dgm:spPr/>
    </dgm:pt>
    <dgm:pt modelId="{BF94D43C-BFED-416C-B136-F96BF2ADEADE}" type="pres">
      <dgm:prSet presAssocID="{47F9ABE0-DE71-4814-8DAA-4E21B932DD46}" presName="connectorText" presStyleLbl="sibTrans2D1" presStyleIdx="3" presStyleCnt="4"/>
      <dgm:spPr/>
    </dgm:pt>
    <dgm:pt modelId="{341D3051-546E-4302-81B7-E809FAD253D4}" type="pres">
      <dgm:prSet presAssocID="{7884E60C-41E5-42B8-870F-D6D2667F5A7C}" presName="node" presStyleLbl="node1" presStyleIdx="4" presStyleCnt="5">
        <dgm:presLayoutVars>
          <dgm:bulletEnabled val="1"/>
        </dgm:presLayoutVars>
      </dgm:prSet>
      <dgm:spPr/>
    </dgm:pt>
  </dgm:ptLst>
  <dgm:cxnLst>
    <dgm:cxn modelId="{5F75C833-E6F6-40F7-9F91-52AECCE74324}" type="presOf" srcId="{4FD0C60E-0B74-4E96-ACDB-0D8ADFF1A70D}" destId="{01C013A0-A1EB-45C5-892F-6FC0565A69ED}" srcOrd="0" destOrd="0" presId="urn:microsoft.com/office/officeart/2005/8/layout/process1"/>
    <dgm:cxn modelId="{06D01535-C2E7-495C-8FA2-00B5CAFD69A9}" type="presOf" srcId="{A2698C60-99A2-414D-B6D3-A278084FE089}" destId="{3CE73E73-921F-44E6-A414-6F9E088FC681}" srcOrd="0" destOrd="0" presId="urn:microsoft.com/office/officeart/2005/8/layout/process1"/>
    <dgm:cxn modelId="{7F41D33F-1393-4508-8EF7-7856142D87C6}" type="presOf" srcId="{B375198E-05F3-446E-A7C9-B779160AC2B5}" destId="{C6D25F45-B59C-46A3-8D0C-A9DBF2BBE087}" srcOrd="0" destOrd="0" presId="urn:microsoft.com/office/officeart/2005/8/layout/process1"/>
    <dgm:cxn modelId="{D415C840-D5CD-45AF-AC06-F744D4415625}" type="presOf" srcId="{56ACC9D6-C00E-4324-9167-61C321431C15}" destId="{9CB1010E-07E6-4253-A718-734166E399D9}" srcOrd="1" destOrd="0" presId="urn:microsoft.com/office/officeart/2005/8/layout/process1"/>
    <dgm:cxn modelId="{89C5C948-1102-4C4C-A050-0490BF7D6A97}" type="presOf" srcId="{B3A82E51-7EC7-40F7-B4F5-D27A3015FF5B}" destId="{A1657642-AA42-457B-996B-4DC9A7A966D9}" srcOrd="0" destOrd="0" presId="urn:microsoft.com/office/officeart/2005/8/layout/process1"/>
    <dgm:cxn modelId="{0A17DF4B-636D-45AE-80A1-EAE637DE57FC}" type="presOf" srcId="{B3A82E51-7EC7-40F7-B4F5-D27A3015FF5B}" destId="{3783F4F2-970A-45FC-80E3-D7CDEB35A9BA}" srcOrd="1" destOrd="0" presId="urn:microsoft.com/office/officeart/2005/8/layout/process1"/>
    <dgm:cxn modelId="{7377FE6C-E9FB-45F7-8271-881E6AEC588B}" type="presOf" srcId="{7884E60C-41E5-42B8-870F-D6D2667F5A7C}" destId="{341D3051-546E-4302-81B7-E809FAD253D4}" srcOrd="0" destOrd="0" presId="urn:microsoft.com/office/officeart/2005/8/layout/process1"/>
    <dgm:cxn modelId="{787ECC4F-D2C0-4E4B-BE32-88C39B26A449}" type="presOf" srcId="{47F9ABE0-DE71-4814-8DAA-4E21B932DD46}" destId="{2D2605EF-D8E3-4DD0-8D12-FA25988438B9}" srcOrd="0" destOrd="0" presId="urn:microsoft.com/office/officeart/2005/8/layout/process1"/>
    <dgm:cxn modelId="{63C7867D-878B-4FE1-8C4D-137BC7C84828}" type="presOf" srcId="{D16C108A-04F1-4FEC-B3DF-BDCFEA22DA16}" destId="{77D8148F-ED18-4BA3-BC27-F90BF7E00290}" srcOrd="0" destOrd="0" presId="urn:microsoft.com/office/officeart/2005/8/layout/process1"/>
    <dgm:cxn modelId="{6D5C7680-88D8-4461-9247-EFF22C0D8EAA}" type="presOf" srcId="{CEDA0B77-341E-478E-ACF3-91B6DBF3DA58}" destId="{F9A428CE-8F2A-4C20-9746-A4C6B7CC8F53}" srcOrd="0" destOrd="0" presId="urn:microsoft.com/office/officeart/2005/8/layout/process1"/>
    <dgm:cxn modelId="{10581D82-E73E-44A8-9E15-5FD46C45BDB6}" type="presOf" srcId="{6FCF749B-958D-488E-9476-ECDAEC6412E5}" destId="{EDA76BF1-3DBC-40EB-81CC-6235ADC5DD24}" srcOrd="0" destOrd="0" presId="urn:microsoft.com/office/officeart/2005/8/layout/process1"/>
    <dgm:cxn modelId="{FF59D78C-0C54-4845-8A54-5B4CA7EFE6F4}" srcId="{D16C108A-04F1-4FEC-B3DF-BDCFEA22DA16}" destId="{CEDA0B77-341E-478E-ACF3-91B6DBF3DA58}" srcOrd="1" destOrd="0" parTransId="{3066895C-FD0C-41B4-8213-A5D900586765}" sibTransId="{B3A82E51-7EC7-40F7-B4F5-D27A3015FF5B}"/>
    <dgm:cxn modelId="{6FDB6DAE-246B-41FC-AC8E-75646FC47F61}" type="presOf" srcId="{47F9ABE0-DE71-4814-8DAA-4E21B932DD46}" destId="{BF94D43C-BFED-416C-B136-F96BF2ADEADE}" srcOrd="1" destOrd="0" presId="urn:microsoft.com/office/officeart/2005/8/layout/process1"/>
    <dgm:cxn modelId="{CBC60BC3-8A5C-4E8C-8F69-F4A81BF4D8F8}" srcId="{D16C108A-04F1-4FEC-B3DF-BDCFEA22DA16}" destId="{B375198E-05F3-446E-A7C9-B779160AC2B5}" srcOrd="3" destOrd="0" parTransId="{AFDDF3AD-BB44-4D3A-BBCA-4F1051A5C960}" sibTransId="{47F9ABE0-DE71-4814-8DAA-4E21B932DD46}"/>
    <dgm:cxn modelId="{489AFBCE-C0D3-4F60-A0EF-40C932F15109}" srcId="{D16C108A-04F1-4FEC-B3DF-BDCFEA22DA16}" destId="{A2698C60-99A2-414D-B6D3-A278084FE089}" srcOrd="2" destOrd="0" parTransId="{2303C79F-B8D6-4BC9-882F-DF64D4F6FAD1}" sibTransId="{56ACC9D6-C00E-4324-9167-61C321431C15}"/>
    <dgm:cxn modelId="{07C66CD3-306B-46CD-9D33-A1534F352DAB}" srcId="{D16C108A-04F1-4FEC-B3DF-BDCFEA22DA16}" destId="{7884E60C-41E5-42B8-870F-D6D2667F5A7C}" srcOrd="4" destOrd="0" parTransId="{CEE915C8-167B-442E-B47B-BEFFC53A6806}" sibTransId="{36B58F25-9AB3-44ED-8439-8EACF7A9CAF0}"/>
    <dgm:cxn modelId="{5C3E0EE3-AAD4-4787-9635-D9B76FD15840}" type="presOf" srcId="{56ACC9D6-C00E-4324-9167-61C321431C15}" destId="{EBCA0069-7C43-4D7A-A47B-CDF9BA8345F7}" srcOrd="0" destOrd="0" presId="urn:microsoft.com/office/officeart/2005/8/layout/process1"/>
    <dgm:cxn modelId="{2CBACFF4-49F4-4EB0-84F5-891B01AB5666}" srcId="{D16C108A-04F1-4FEC-B3DF-BDCFEA22DA16}" destId="{6FCF749B-958D-488E-9476-ECDAEC6412E5}" srcOrd="0" destOrd="0" parTransId="{31E0FBFC-E9F1-49D8-AF66-2638BA88F10E}" sibTransId="{4FD0C60E-0B74-4E96-ACDB-0D8ADFF1A70D}"/>
    <dgm:cxn modelId="{7EA3DDF4-E09C-40F1-85E9-611548B46598}" type="presOf" srcId="{4FD0C60E-0B74-4E96-ACDB-0D8ADFF1A70D}" destId="{2F60308E-59E0-43CF-A41A-D55CAA80DC7F}" srcOrd="1" destOrd="0" presId="urn:microsoft.com/office/officeart/2005/8/layout/process1"/>
    <dgm:cxn modelId="{B46560CF-5ACA-42F1-8501-BA0304755820}" type="presParOf" srcId="{77D8148F-ED18-4BA3-BC27-F90BF7E00290}" destId="{EDA76BF1-3DBC-40EB-81CC-6235ADC5DD24}" srcOrd="0" destOrd="0" presId="urn:microsoft.com/office/officeart/2005/8/layout/process1"/>
    <dgm:cxn modelId="{EA2E7C18-524D-46DB-AA1E-A27B934EDC15}" type="presParOf" srcId="{77D8148F-ED18-4BA3-BC27-F90BF7E00290}" destId="{01C013A0-A1EB-45C5-892F-6FC0565A69ED}" srcOrd="1" destOrd="0" presId="urn:microsoft.com/office/officeart/2005/8/layout/process1"/>
    <dgm:cxn modelId="{CD5C6385-22B4-4186-8CA7-A05FEA2382E4}" type="presParOf" srcId="{01C013A0-A1EB-45C5-892F-6FC0565A69ED}" destId="{2F60308E-59E0-43CF-A41A-D55CAA80DC7F}" srcOrd="0" destOrd="0" presId="urn:microsoft.com/office/officeart/2005/8/layout/process1"/>
    <dgm:cxn modelId="{B468187C-CDD1-4A6E-862C-4506FF5ED6C4}" type="presParOf" srcId="{77D8148F-ED18-4BA3-BC27-F90BF7E00290}" destId="{F9A428CE-8F2A-4C20-9746-A4C6B7CC8F53}" srcOrd="2" destOrd="0" presId="urn:microsoft.com/office/officeart/2005/8/layout/process1"/>
    <dgm:cxn modelId="{7ED74F56-416A-42CE-9E23-BBA8B092DEED}" type="presParOf" srcId="{77D8148F-ED18-4BA3-BC27-F90BF7E00290}" destId="{A1657642-AA42-457B-996B-4DC9A7A966D9}" srcOrd="3" destOrd="0" presId="urn:microsoft.com/office/officeart/2005/8/layout/process1"/>
    <dgm:cxn modelId="{6758EC1D-95C7-4CEE-94D5-045A2643864F}" type="presParOf" srcId="{A1657642-AA42-457B-996B-4DC9A7A966D9}" destId="{3783F4F2-970A-45FC-80E3-D7CDEB35A9BA}" srcOrd="0" destOrd="0" presId="urn:microsoft.com/office/officeart/2005/8/layout/process1"/>
    <dgm:cxn modelId="{75CD37D9-E33B-49AA-B940-E890AC464343}" type="presParOf" srcId="{77D8148F-ED18-4BA3-BC27-F90BF7E00290}" destId="{3CE73E73-921F-44E6-A414-6F9E088FC681}" srcOrd="4" destOrd="0" presId="urn:microsoft.com/office/officeart/2005/8/layout/process1"/>
    <dgm:cxn modelId="{8D3FBE74-145A-48AB-A307-052A1E2A06DB}" type="presParOf" srcId="{77D8148F-ED18-4BA3-BC27-F90BF7E00290}" destId="{EBCA0069-7C43-4D7A-A47B-CDF9BA8345F7}" srcOrd="5" destOrd="0" presId="urn:microsoft.com/office/officeart/2005/8/layout/process1"/>
    <dgm:cxn modelId="{167C6891-E761-44AB-B45E-D0C4E041C962}" type="presParOf" srcId="{EBCA0069-7C43-4D7A-A47B-CDF9BA8345F7}" destId="{9CB1010E-07E6-4253-A718-734166E399D9}" srcOrd="0" destOrd="0" presId="urn:microsoft.com/office/officeart/2005/8/layout/process1"/>
    <dgm:cxn modelId="{80EEB97A-560C-4F66-9691-25B3D096AF70}" type="presParOf" srcId="{77D8148F-ED18-4BA3-BC27-F90BF7E00290}" destId="{C6D25F45-B59C-46A3-8D0C-A9DBF2BBE087}" srcOrd="6" destOrd="0" presId="urn:microsoft.com/office/officeart/2005/8/layout/process1"/>
    <dgm:cxn modelId="{814B7179-29AC-42B7-BF74-6FF03548079C}" type="presParOf" srcId="{77D8148F-ED18-4BA3-BC27-F90BF7E00290}" destId="{2D2605EF-D8E3-4DD0-8D12-FA25988438B9}" srcOrd="7" destOrd="0" presId="urn:microsoft.com/office/officeart/2005/8/layout/process1"/>
    <dgm:cxn modelId="{8C4F965B-4599-474A-AA9D-DDCE1B4E19FE}" type="presParOf" srcId="{2D2605EF-D8E3-4DD0-8D12-FA25988438B9}" destId="{BF94D43C-BFED-416C-B136-F96BF2ADEADE}" srcOrd="0" destOrd="0" presId="urn:microsoft.com/office/officeart/2005/8/layout/process1"/>
    <dgm:cxn modelId="{9C98DA08-76B2-4AA7-9AA0-9B52B0D1B0D4}" type="presParOf" srcId="{77D8148F-ED18-4BA3-BC27-F90BF7E00290}" destId="{341D3051-546E-4302-81B7-E809FAD253D4}" srcOrd="8"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16C108A-04F1-4FEC-B3DF-BDCFEA22DA16}" type="doc">
      <dgm:prSet loTypeId="urn:microsoft.com/office/officeart/2005/8/layout/process1" loCatId="process" qsTypeId="urn:microsoft.com/office/officeart/2005/8/quickstyle/simple5" qsCatId="simple" csTypeId="urn:microsoft.com/office/officeart/2005/8/colors/accent1_2" csCatId="accent1" phldr="1"/>
      <dgm:spPr/>
    </dgm:pt>
    <dgm:pt modelId="{6FCF749B-958D-488E-9476-ECDAEC6412E5}">
      <dgm:prSet phldrT="[Text]"/>
      <dgm:spPr/>
      <dgm:t>
        <a:bodyPr/>
        <a:lstStyle/>
        <a:p>
          <a:r>
            <a:rPr lang="en-US"/>
            <a:t>LTI</a:t>
          </a:r>
        </a:p>
      </dgm:t>
    </dgm:pt>
    <dgm:pt modelId="{31E0FBFC-E9F1-49D8-AF66-2638BA88F10E}" type="parTrans" cxnId="{2CBACFF4-49F4-4EB0-84F5-891B01AB5666}">
      <dgm:prSet/>
      <dgm:spPr/>
      <dgm:t>
        <a:bodyPr/>
        <a:lstStyle/>
        <a:p>
          <a:endParaRPr lang="en-US"/>
        </a:p>
      </dgm:t>
    </dgm:pt>
    <dgm:pt modelId="{4FD0C60E-0B74-4E96-ACDB-0D8ADFF1A70D}" type="sibTrans" cxnId="{2CBACFF4-49F4-4EB0-84F5-891B01AB5666}">
      <dgm:prSet/>
      <dgm:spPr/>
      <dgm:t>
        <a:bodyPr/>
        <a:lstStyle/>
        <a:p>
          <a:endParaRPr lang="en-US"/>
        </a:p>
      </dgm:t>
    </dgm:pt>
    <dgm:pt modelId="{CEDA0B77-341E-478E-ACF3-91B6DBF3DA58}">
      <dgm:prSet/>
      <dgm:spPr/>
      <dgm:t>
        <a:bodyPr/>
        <a:lstStyle/>
        <a:p>
          <a:r>
            <a:rPr lang="en-US"/>
            <a:t>KF</a:t>
          </a:r>
        </a:p>
      </dgm:t>
    </dgm:pt>
    <dgm:pt modelId="{3066895C-FD0C-41B4-8213-A5D900586765}" type="parTrans" cxnId="{FF59D78C-0C54-4845-8A54-5B4CA7EFE6F4}">
      <dgm:prSet/>
      <dgm:spPr/>
      <dgm:t>
        <a:bodyPr/>
        <a:lstStyle/>
        <a:p>
          <a:endParaRPr lang="en-US"/>
        </a:p>
      </dgm:t>
    </dgm:pt>
    <dgm:pt modelId="{B3A82E51-7EC7-40F7-B4F5-D27A3015FF5B}" type="sibTrans" cxnId="{FF59D78C-0C54-4845-8A54-5B4CA7EFE6F4}">
      <dgm:prSet/>
      <dgm:spPr/>
      <dgm:t>
        <a:bodyPr/>
        <a:lstStyle/>
        <a:p>
          <a:endParaRPr lang="en-US"/>
        </a:p>
      </dgm:t>
    </dgm:pt>
    <dgm:pt modelId="{A2698C60-99A2-414D-B6D3-A278084FE089}">
      <dgm:prSet/>
      <dgm:spPr/>
      <dgm:t>
        <a:bodyPr/>
        <a:lstStyle/>
        <a:p>
          <a:r>
            <a:rPr lang="en-US"/>
            <a:t>LTV</a:t>
          </a:r>
        </a:p>
      </dgm:t>
    </dgm:pt>
    <dgm:pt modelId="{2303C79F-B8D6-4BC9-882F-DF64D4F6FAD1}" type="parTrans" cxnId="{489AFBCE-C0D3-4F60-A0EF-40C932F15109}">
      <dgm:prSet/>
      <dgm:spPr/>
      <dgm:t>
        <a:bodyPr/>
        <a:lstStyle/>
        <a:p>
          <a:endParaRPr lang="en-US"/>
        </a:p>
      </dgm:t>
    </dgm:pt>
    <dgm:pt modelId="{56ACC9D6-C00E-4324-9167-61C321431C15}" type="sibTrans" cxnId="{489AFBCE-C0D3-4F60-A0EF-40C932F15109}">
      <dgm:prSet/>
      <dgm:spPr/>
      <dgm:t>
        <a:bodyPr/>
        <a:lstStyle/>
        <a:p>
          <a:endParaRPr lang="en-US"/>
        </a:p>
      </dgm:t>
    </dgm:pt>
    <dgm:pt modelId="{B375198E-05F3-446E-A7C9-B779160AC2B5}">
      <dgm:prSet/>
      <dgm:spPr/>
      <dgm:t>
        <a:bodyPr/>
        <a:lstStyle/>
        <a:p>
          <a:r>
            <a:rPr lang="en-US"/>
            <a:t>NL</a:t>
          </a:r>
        </a:p>
      </dgm:t>
    </dgm:pt>
    <dgm:pt modelId="{AFDDF3AD-BB44-4D3A-BBCA-4F1051A5C960}" type="parTrans" cxnId="{CBC60BC3-8A5C-4E8C-8F69-F4A81BF4D8F8}">
      <dgm:prSet/>
      <dgm:spPr/>
      <dgm:t>
        <a:bodyPr/>
        <a:lstStyle/>
        <a:p>
          <a:endParaRPr lang="en-US"/>
        </a:p>
      </dgm:t>
    </dgm:pt>
    <dgm:pt modelId="{47F9ABE0-DE71-4814-8DAA-4E21B932DD46}" type="sibTrans" cxnId="{CBC60BC3-8A5C-4E8C-8F69-F4A81BF4D8F8}">
      <dgm:prSet/>
      <dgm:spPr/>
      <dgm:t>
        <a:bodyPr/>
        <a:lstStyle/>
        <a:p>
          <a:endParaRPr lang="en-US"/>
        </a:p>
      </dgm:t>
    </dgm:pt>
    <dgm:pt modelId="{7884E60C-41E5-42B8-870F-D6D2667F5A7C}">
      <dgm:prSet/>
      <dgm:spPr>
        <a:solidFill>
          <a:schemeClr val="accent2"/>
        </a:solidFill>
      </dgm:spPr>
      <dgm:t>
        <a:bodyPr/>
        <a:lstStyle/>
        <a:p>
          <a:r>
            <a:rPr lang="en-US"/>
            <a:t>KN</a:t>
          </a:r>
        </a:p>
      </dgm:t>
    </dgm:pt>
    <dgm:pt modelId="{CEE915C8-167B-442E-B47B-BEFFC53A6806}" type="parTrans" cxnId="{07C66CD3-306B-46CD-9D33-A1534F352DAB}">
      <dgm:prSet/>
      <dgm:spPr/>
      <dgm:t>
        <a:bodyPr/>
        <a:lstStyle/>
        <a:p>
          <a:endParaRPr lang="en-US"/>
        </a:p>
      </dgm:t>
    </dgm:pt>
    <dgm:pt modelId="{36B58F25-9AB3-44ED-8439-8EACF7A9CAF0}" type="sibTrans" cxnId="{07C66CD3-306B-46CD-9D33-A1534F352DAB}">
      <dgm:prSet/>
      <dgm:spPr/>
      <dgm:t>
        <a:bodyPr/>
        <a:lstStyle/>
        <a:p>
          <a:endParaRPr lang="en-US"/>
        </a:p>
      </dgm:t>
    </dgm:pt>
    <dgm:pt modelId="{77D8148F-ED18-4BA3-BC27-F90BF7E00290}" type="pres">
      <dgm:prSet presAssocID="{D16C108A-04F1-4FEC-B3DF-BDCFEA22DA16}" presName="Name0" presStyleCnt="0">
        <dgm:presLayoutVars>
          <dgm:dir/>
          <dgm:resizeHandles val="exact"/>
        </dgm:presLayoutVars>
      </dgm:prSet>
      <dgm:spPr/>
    </dgm:pt>
    <dgm:pt modelId="{EDA76BF1-3DBC-40EB-81CC-6235ADC5DD24}" type="pres">
      <dgm:prSet presAssocID="{6FCF749B-958D-488E-9476-ECDAEC6412E5}" presName="node" presStyleLbl="node1" presStyleIdx="0" presStyleCnt="5">
        <dgm:presLayoutVars>
          <dgm:bulletEnabled val="1"/>
        </dgm:presLayoutVars>
      </dgm:prSet>
      <dgm:spPr/>
    </dgm:pt>
    <dgm:pt modelId="{01C013A0-A1EB-45C5-892F-6FC0565A69ED}" type="pres">
      <dgm:prSet presAssocID="{4FD0C60E-0B74-4E96-ACDB-0D8ADFF1A70D}" presName="sibTrans" presStyleLbl="sibTrans2D1" presStyleIdx="0" presStyleCnt="4"/>
      <dgm:spPr/>
    </dgm:pt>
    <dgm:pt modelId="{2F60308E-59E0-43CF-A41A-D55CAA80DC7F}" type="pres">
      <dgm:prSet presAssocID="{4FD0C60E-0B74-4E96-ACDB-0D8ADFF1A70D}" presName="connectorText" presStyleLbl="sibTrans2D1" presStyleIdx="0" presStyleCnt="4"/>
      <dgm:spPr/>
    </dgm:pt>
    <dgm:pt modelId="{F9A428CE-8F2A-4C20-9746-A4C6B7CC8F53}" type="pres">
      <dgm:prSet presAssocID="{CEDA0B77-341E-478E-ACF3-91B6DBF3DA58}" presName="node" presStyleLbl="node1" presStyleIdx="1" presStyleCnt="5">
        <dgm:presLayoutVars>
          <dgm:bulletEnabled val="1"/>
        </dgm:presLayoutVars>
      </dgm:prSet>
      <dgm:spPr/>
    </dgm:pt>
    <dgm:pt modelId="{A1657642-AA42-457B-996B-4DC9A7A966D9}" type="pres">
      <dgm:prSet presAssocID="{B3A82E51-7EC7-40F7-B4F5-D27A3015FF5B}" presName="sibTrans" presStyleLbl="sibTrans2D1" presStyleIdx="1" presStyleCnt="4"/>
      <dgm:spPr/>
    </dgm:pt>
    <dgm:pt modelId="{3783F4F2-970A-45FC-80E3-D7CDEB35A9BA}" type="pres">
      <dgm:prSet presAssocID="{B3A82E51-7EC7-40F7-B4F5-D27A3015FF5B}" presName="connectorText" presStyleLbl="sibTrans2D1" presStyleIdx="1" presStyleCnt="4"/>
      <dgm:spPr/>
    </dgm:pt>
    <dgm:pt modelId="{3CE73E73-921F-44E6-A414-6F9E088FC681}" type="pres">
      <dgm:prSet presAssocID="{A2698C60-99A2-414D-B6D3-A278084FE089}" presName="node" presStyleLbl="node1" presStyleIdx="2" presStyleCnt="5" custLinFactNeighborX="7698" custLinFactNeighborY="1729">
        <dgm:presLayoutVars>
          <dgm:bulletEnabled val="1"/>
        </dgm:presLayoutVars>
      </dgm:prSet>
      <dgm:spPr/>
    </dgm:pt>
    <dgm:pt modelId="{EBCA0069-7C43-4D7A-A47B-CDF9BA8345F7}" type="pres">
      <dgm:prSet presAssocID="{56ACC9D6-C00E-4324-9167-61C321431C15}" presName="sibTrans" presStyleLbl="sibTrans2D1" presStyleIdx="2" presStyleCnt="4"/>
      <dgm:spPr/>
    </dgm:pt>
    <dgm:pt modelId="{9CB1010E-07E6-4253-A718-734166E399D9}" type="pres">
      <dgm:prSet presAssocID="{56ACC9D6-C00E-4324-9167-61C321431C15}" presName="connectorText" presStyleLbl="sibTrans2D1" presStyleIdx="2" presStyleCnt="4"/>
      <dgm:spPr/>
    </dgm:pt>
    <dgm:pt modelId="{C6D25F45-B59C-46A3-8D0C-A9DBF2BBE087}" type="pres">
      <dgm:prSet presAssocID="{B375198E-05F3-446E-A7C9-B779160AC2B5}" presName="node" presStyleLbl="node1" presStyleIdx="3" presStyleCnt="5" custLinFactNeighborY="0">
        <dgm:presLayoutVars>
          <dgm:bulletEnabled val="1"/>
        </dgm:presLayoutVars>
      </dgm:prSet>
      <dgm:spPr/>
    </dgm:pt>
    <dgm:pt modelId="{2D2605EF-D8E3-4DD0-8D12-FA25988438B9}" type="pres">
      <dgm:prSet presAssocID="{47F9ABE0-DE71-4814-8DAA-4E21B932DD46}" presName="sibTrans" presStyleLbl="sibTrans2D1" presStyleIdx="3" presStyleCnt="4"/>
      <dgm:spPr/>
    </dgm:pt>
    <dgm:pt modelId="{BF94D43C-BFED-416C-B136-F96BF2ADEADE}" type="pres">
      <dgm:prSet presAssocID="{47F9ABE0-DE71-4814-8DAA-4E21B932DD46}" presName="connectorText" presStyleLbl="sibTrans2D1" presStyleIdx="3" presStyleCnt="4"/>
      <dgm:spPr/>
    </dgm:pt>
    <dgm:pt modelId="{341D3051-546E-4302-81B7-E809FAD253D4}" type="pres">
      <dgm:prSet presAssocID="{7884E60C-41E5-42B8-870F-D6D2667F5A7C}" presName="node" presStyleLbl="node1" presStyleIdx="4" presStyleCnt="5">
        <dgm:presLayoutVars>
          <dgm:bulletEnabled val="1"/>
        </dgm:presLayoutVars>
      </dgm:prSet>
      <dgm:spPr/>
    </dgm:pt>
  </dgm:ptLst>
  <dgm:cxnLst>
    <dgm:cxn modelId="{5F75C833-E6F6-40F7-9F91-52AECCE74324}" type="presOf" srcId="{4FD0C60E-0B74-4E96-ACDB-0D8ADFF1A70D}" destId="{01C013A0-A1EB-45C5-892F-6FC0565A69ED}" srcOrd="0" destOrd="0" presId="urn:microsoft.com/office/officeart/2005/8/layout/process1"/>
    <dgm:cxn modelId="{06D01535-C2E7-495C-8FA2-00B5CAFD69A9}" type="presOf" srcId="{A2698C60-99A2-414D-B6D3-A278084FE089}" destId="{3CE73E73-921F-44E6-A414-6F9E088FC681}" srcOrd="0" destOrd="0" presId="urn:microsoft.com/office/officeart/2005/8/layout/process1"/>
    <dgm:cxn modelId="{7F41D33F-1393-4508-8EF7-7856142D87C6}" type="presOf" srcId="{B375198E-05F3-446E-A7C9-B779160AC2B5}" destId="{C6D25F45-B59C-46A3-8D0C-A9DBF2BBE087}" srcOrd="0" destOrd="0" presId="urn:microsoft.com/office/officeart/2005/8/layout/process1"/>
    <dgm:cxn modelId="{D415C840-D5CD-45AF-AC06-F744D4415625}" type="presOf" srcId="{56ACC9D6-C00E-4324-9167-61C321431C15}" destId="{9CB1010E-07E6-4253-A718-734166E399D9}" srcOrd="1" destOrd="0" presId="urn:microsoft.com/office/officeart/2005/8/layout/process1"/>
    <dgm:cxn modelId="{89C5C948-1102-4C4C-A050-0490BF7D6A97}" type="presOf" srcId="{B3A82E51-7EC7-40F7-B4F5-D27A3015FF5B}" destId="{A1657642-AA42-457B-996B-4DC9A7A966D9}" srcOrd="0" destOrd="0" presId="urn:microsoft.com/office/officeart/2005/8/layout/process1"/>
    <dgm:cxn modelId="{0A17DF4B-636D-45AE-80A1-EAE637DE57FC}" type="presOf" srcId="{B3A82E51-7EC7-40F7-B4F5-D27A3015FF5B}" destId="{3783F4F2-970A-45FC-80E3-D7CDEB35A9BA}" srcOrd="1" destOrd="0" presId="urn:microsoft.com/office/officeart/2005/8/layout/process1"/>
    <dgm:cxn modelId="{7377FE6C-E9FB-45F7-8271-881E6AEC588B}" type="presOf" srcId="{7884E60C-41E5-42B8-870F-D6D2667F5A7C}" destId="{341D3051-546E-4302-81B7-E809FAD253D4}" srcOrd="0" destOrd="0" presId="urn:microsoft.com/office/officeart/2005/8/layout/process1"/>
    <dgm:cxn modelId="{787ECC4F-D2C0-4E4B-BE32-88C39B26A449}" type="presOf" srcId="{47F9ABE0-DE71-4814-8DAA-4E21B932DD46}" destId="{2D2605EF-D8E3-4DD0-8D12-FA25988438B9}" srcOrd="0" destOrd="0" presId="urn:microsoft.com/office/officeart/2005/8/layout/process1"/>
    <dgm:cxn modelId="{63C7867D-878B-4FE1-8C4D-137BC7C84828}" type="presOf" srcId="{D16C108A-04F1-4FEC-B3DF-BDCFEA22DA16}" destId="{77D8148F-ED18-4BA3-BC27-F90BF7E00290}" srcOrd="0" destOrd="0" presId="urn:microsoft.com/office/officeart/2005/8/layout/process1"/>
    <dgm:cxn modelId="{6D5C7680-88D8-4461-9247-EFF22C0D8EAA}" type="presOf" srcId="{CEDA0B77-341E-478E-ACF3-91B6DBF3DA58}" destId="{F9A428CE-8F2A-4C20-9746-A4C6B7CC8F53}" srcOrd="0" destOrd="0" presId="urn:microsoft.com/office/officeart/2005/8/layout/process1"/>
    <dgm:cxn modelId="{10581D82-E73E-44A8-9E15-5FD46C45BDB6}" type="presOf" srcId="{6FCF749B-958D-488E-9476-ECDAEC6412E5}" destId="{EDA76BF1-3DBC-40EB-81CC-6235ADC5DD24}" srcOrd="0" destOrd="0" presId="urn:microsoft.com/office/officeart/2005/8/layout/process1"/>
    <dgm:cxn modelId="{FF59D78C-0C54-4845-8A54-5B4CA7EFE6F4}" srcId="{D16C108A-04F1-4FEC-B3DF-BDCFEA22DA16}" destId="{CEDA0B77-341E-478E-ACF3-91B6DBF3DA58}" srcOrd="1" destOrd="0" parTransId="{3066895C-FD0C-41B4-8213-A5D900586765}" sibTransId="{B3A82E51-7EC7-40F7-B4F5-D27A3015FF5B}"/>
    <dgm:cxn modelId="{6FDB6DAE-246B-41FC-AC8E-75646FC47F61}" type="presOf" srcId="{47F9ABE0-DE71-4814-8DAA-4E21B932DD46}" destId="{BF94D43C-BFED-416C-B136-F96BF2ADEADE}" srcOrd="1" destOrd="0" presId="urn:microsoft.com/office/officeart/2005/8/layout/process1"/>
    <dgm:cxn modelId="{CBC60BC3-8A5C-4E8C-8F69-F4A81BF4D8F8}" srcId="{D16C108A-04F1-4FEC-B3DF-BDCFEA22DA16}" destId="{B375198E-05F3-446E-A7C9-B779160AC2B5}" srcOrd="3" destOrd="0" parTransId="{AFDDF3AD-BB44-4D3A-BBCA-4F1051A5C960}" sibTransId="{47F9ABE0-DE71-4814-8DAA-4E21B932DD46}"/>
    <dgm:cxn modelId="{489AFBCE-C0D3-4F60-A0EF-40C932F15109}" srcId="{D16C108A-04F1-4FEC-B3DF-BDCFEA22DA16}" destId="{A2698C60-99A2-414D-B6D3-A278084FE089}" srcOrd="2" destOrd="0" parTransId="{2303C79F-B8D6-4BC9-882F-DF64D4F6FAD1}" sibTransId="{56ACC9D6-C00E-4324-9167-61C321431C15}"/>
    <dgm:cxn modelId="{07C66CD3-306B-46CD-9D33-A1534F352DAB}" srcId="{D16C108A-04F1-4FEC-B3DF-BDCFEA22DA16}" destId="{7884E60C-41E5-42B8-870F-D6D2667F5A7C}" srcOrd="4" destOrd="0" parTransId="{CEE915C8-167B-442E-B47B-BEFFC53A6806}" sibTransId="{36B58F25-9AB3-44ED-8439-8EACF7A9CAF0}"/>
    <dgm:cxn modelId="{5C3E0EE3-AAD4-4787-9635-D9B76FD15840}" type="presOf" srcId="{56ACC9D6-C00E-4324-9167-61C321431C15}" destId="{EBCA0069-7C43-4D7A-A47B-CDF9BA8345F7}" srcOrd="0" destOrd="0" presId="urn:microsoft.com/office/officeart/2005/8/layout/process1"/>
    <dgm:cxn modelId="{2CBACFF4-49F4-4EB0-84F5-891B01AB5666}" srcId="{D16C108A-04F1-4FEC-B3DF-BDCFEA22DA16}" destId="{6FCF749B-958D-488E-9476-ECDAEC6412E5}" srcOrd="0" destOrd="0" parTransId="{31E0FBFC-E9F1-49D8-AF66-2638BA88F10E}" sibTransId="{4FD0C60E-0B74-4E96-ACDB-0D8ADFF1A70D}"/>
    <dgm:cxn modelId="{7EA3DDF4-E09C-40F1-85E9-611548B46598}" type="presOf" srcId="{4FD0C60E-0B74-4E96-ACDB-0D8ADFF1A70D}" destId="{2F60308E-59E0-43CF-A41A-D55CAA80DC7F}" srcOrd="1" destOrd="0" presId="urn:microsoft.com/office/officeart/2005/8/layout/process1"/>
    <dgm:cxn modelId="{B46560CF-5ACA-42F1-8501-BA0304755820}" type="presParOf" srcId="{77D8148F-ED18-4BA3-BC27-F90BF7E00290}" destId="{EDA76BF1-3DBC-40EB-81CC-6235ADC5DD24}" srcOrd="0" destOrd="0" presId="urn:microsoft.com/office/officeart/2005/8/layout/process1"/>
    <dgm:cxn modelId="{EA2E7C18-524D-46DB-AA1E-A27B934EDC15}" type="presParOf" srcId="{77D8148F-ED18-4BA3-BC27-F90BF7E00290}" destId="{01C013A0-A1EB-45C5-892F-6FC0565A69ED}" srcOrd="1" destOrd="0" presId="urn:microsoft.com/office/officeart/2005/8/layout/process1"/>
    <dgm:cxn modelId="{CD5C6385-22B4-4186-8CA7-A05FEA2382E4}" type="presParOf" srcId="{01C013A0-A1EB-45C5-892F-6FC0565A69ED}" destId="{2F60308E-59E0-43CF-A41A-D55CAA80DC7F}" srcOrd="0" destOrd="0" presId="urn:microsoft.com/office/officeart/2005/8/layout/process1"/>
    <dgm:cxn modelId="{B468187C-CDD1-4A6E-862C-4506FF5ED6C4}" type="presParOf" srcId="{77D8148F-ED18-4BA3-BC27-F90BF7E00290}" destId="{F9A428CE-8F2A-4C20-9746-A4C6B7CC8F53}" srcOrd="2" destOrd="0" presId="urn:microsoft.com/office/officeart/2005/8/layout/process1"/>
    <dgm:cxn modelId="{7ED74F56-416A-42CE-9E23-BBA8B092DEED}" type="presParOf" srcId="{77D8148F-ED18-4BA3-BC27-F90BF7E00290}" destId="{A1657642-AA42-457B-996B-4DC9A7A966D9}" srcOrd="3" destOrd="0" presId="urn:microsoft.com/office/officeart/2005/8/layout/process1"/>
    <dgm:cxn modelId="{6758EC1D-95C7-4CEE-94D5-045A2643864F}" type="presParOf" srcId="{A1657642-AA42-457B-996B-4DC9A7A966D9}" destId="{3783F4F2-970A-45FC-80E3-D7CDEB35A9BA}" srcOrd="0" destOrd="0" presId="urn:microsoft.com/office/officeart/2005/8/layout/process1"/>
    <dgm:cxn modelId="{75CD37D9-E33B-49AA-B940-E890AC464343}" type="presParOf" srcId="{77D8148F-ED18-4BA3-BC27-F90BF7E00290}" destId="{3CE73E73-921F-44E6-A414-6F9E088FC681}" srcOrd="4" destOrd="0" presId="urn:microsoft.com/office/officeart/2005/8/layout/process1"/>
    <dgm:cxn modelId="{8D3FBE74-145A-48AB-A307-052A1E2A06DB}" type="presParOf" srcId="{77D8148F-ED18-4BA3-BC27-F90BF7E00290}" destId="{EBCA0069-7C43-4D7A-A47B-CDF9BA8345F7}" srcOrd="5" destOrd="0" presId="urn:microsoft.com/office/officeart/2005/8/layout/process1"/>
    <dgm:cxn modelId="{167C6891-E761-44AB-B45E-D0C4E041C962}" type="presParOf" srcId="{EBCA0069-7C43-4D7A-A47B-CDF9BA8345F7}" destId="{9CB1010E-07E6-4253-A718-734166E399D9}" srcOrd="0" destOrd="0" presId="urn:microsoft.com/office/officeart/2005/8/layout/process1"/>
    <dgm:cxn modelId="{80EEB97A-560C-4F66-9691-25B3D096AF70}" type="presParOf" srcId="{77D8148F-ED18-4BA3-BC27-F90BF7E00290}" destId="{C6D25F45-B59C-46A3-8D0C-A9DBF2BBE087}" srcOrd="6" destOrd="0" presId="urn:microsoft.com/office/officeart/2005/8/layout/process1"/>
    <dgm:cxn modelId="{814B7179-29AC-42B7-BF74-6FF03548079C}" type="presParOf" srcId="{77D8148F-ED18-4BA3-BC27-F90BF7E00290}" destId="{2D2605EF-D8E3-4DD0-8D12-FA25988438B9}" srcOrd="7" destOrd="0" presId="urn:microsoft.com/office/officeart/2005/8/layout/process1"/>
    <dgm:cxn modelId="{8C4F965B-4599-474A-AA9D-DDCE1B4E19FE}" type="presParOf" srcId="{2D2605EF-D8E3-4DD0-8D12-FA25988438B9}" destId="{BF94D43C-BFED-416C-B136-F96BF2ADEADE}" srcOrd="0" destOrd="0" presId="urn:microsoft.com/office/officeart/2005/8/layout/process1"/>
    <dgm:cxn modelId="{9C98DA08-76B2-4AA7-9AA0-9B52B0D1B0D4}" type="presParOf" srcId="{77D8148F-ED18-4BA3-BC27-F90BF7E00290}" destId="{341D3051-546E-4302-81B7-E809FAD253D4}"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16C108A-04F1-4FEC-B3DF-BDCFEA22DA16}" type="doc">
      <dgm:prSet loTypeId="urn:microsoft.com/office/officeart/2005/8/layout/process1" loCatId="process" qsTypeId="urn:microsoft.com/office/officeart/2005/8/quickstyle/simple5" qsCatId="simple" csTypeId="urn:microsoft.com/office/officeart/2005/8/colors/accent1_2" csCatId="accent1" phldr="1"/>
      <dgm:spPr/>
    </dgm:pt>
    <dgm:pt modelId="{6FCF749B-958D-488E-9476-ECDAEC6412E5}">
      <dgm:prSet phldrT="[Text]"/>
      <dgm:spPr/>
      <dgm:t>
        <a:bodyPr/>
        <a:lstStyle/>
        <a:p>
          <a:r>
            <a:rPr lang="en-US"/>
            <a:t>LTI</a:t>
          </a:r>
        </a:p>
      </dgm:t>
    </dgm:pt>
    <dgm:pt modelId="{31E0FBFC-E9F1-49D8-AF66-2638BA88F10E}" type="parTrans" cxnId="{2CBACFF4-49F4-4EB0-84F5-891B01AB5666}">
      <dgm:prSet/>
      <dgm:spPr/>
      <dgm:t>
        <a:bodyPr/>
        <a:lstStyle/>
        <a:p>
          <a:endParaRPr lang="en-US"/>
        </a:p>
      </dgm:t>
    </dgm:pt>
    <dgm:pt modelId="{4FD0C60E-0B74-4E96-ACDB-0D8ADFF1A70D}" type="sibTrans" cxnId="{2CBACFF4-49F4-4EB0-84F5-891B01AB5666}">
      <dgm:prSet/>
      <dgm:spPr/>
      <dgm:t>
        <a:bodyPr/>
        <a:lstStyle/>
        <a:p>
          <a:endParaRPr lang="en-US"/>
        </a:p>
      </dgm:t>
    </dgm:pt>
    <dgm:pt modelId="{CEDA0B77-341E-478E-ACF3-91B6DBF3DA58}">
      <dgm:prSet/>
      <dgm:spPr/>
      <dgm:t>
        <a:bodyPr/>
        <a:lstStyle/>
        <a:p>
          <a:r>
            <a:rPr lang="en-US"/>
            <a:t>KF</a:t>
          </a:r>
        </a:p>
      </dgm:t>
    </dgm:pt>
    <dgm:pt modelId="{3066895C-FD0C-41B4-8213-A5D900586765}" type="parTrans" cxnId="{FF59D78C-0C54-4845-8A54-5B4CA7EFE6F4}">
      <dgm:prSet/>
      <dgm:spPr/>
      <dgm:t>
        <a:bodyPr/>
        <a:lstStyle/>
        <a:p>
          <a:endParaRPr lang="en-US"/>
        </a:p>
      </dgm:t>
    </dgm:pt>
    <dgm:pt modelId="{B3A82E51-7EC7-40F7-B4F5-D27A3015FF5B}" type="sibTrans" cxnId="{FF59D78C-0C54-4845-8A54-5B4CA7EFE6F4}">
      <dgm:prSet/>
      <dgm:spPr/>
      <dgm:t>
        <a:bodyPr/>
        <a:lstStyle/>
        <a:p>
          <a:endParaRPr lang="en-US"/>
        </a:p>
      </dgm:t>
    </dgm:pt>
    <dgm:pt modelId="{A2698C60-99A2-414D-B6D3-A278084FE089}">
      <dgm:prSet/>
      <dgm:spPr/>
      <dgm:t>
        <a:bodyPr/>
        <a:lstStyle/>
        <a:p>
          <a:r>
            <a:rPr lang="en-US"/>
            <a:t>LTV</a:t>
          </a:r>
        </a:p>
      </dgm:t>
    </dgm:pt>
    <dgm:pt modelId="{2303C79F-B8D6-4BC9-882F-DF64D4F6FAD1}" type="parTrans" cxnId="{489AFBCE-C0D3-4F60-A0EF-40C932F15109}">
      <dgm:prSet/>
      <dgm:spPr/>
      <dgm:t>
        <a:bodyPr/>
        <a:lstStyle/>
        <a:p>
          <a:endParaRPr lang="en-US"/>
        </a:p>
      </dgm:t>
    </dgm:pt>
    <dgm:pt modelId="{56ACC9D6-C00E-4324-9167-61C321431C15}" type="sibTrans" cxnId="{489AFBCE-C0D3-4F60-A0EF-40C932F15109}">
      <dgm:prSet/>
      <dgm:spPr/>
      <dgm:t>
        <a:bodyPr/>
        <a:lstStyle/>
        <a:p>
          <a:endParaRPr lang="en-US"/>
        </a:p>
      </dgm:t>
    </dgm:pt>
    <dgm:pt modelId="{B375198E-05F3-446E-A7C9-B779160AC2B5}">
      <dgm:prSet/>
      <dgm:spPr/>
      <dgm:t>
        <a:bodyPr/>
        <a:lstStyle/>
        <a:p>
          <a:r>
            <a:rPr lang="en-US"/>
            <a:t>NL</a:t>
          </a:r>
        </a:p>
      </dgm:t>
    </dgm:pt>
    <dgm:pt modelId="{AFDDF3AD-BB44-4D3A-BBCA-4F1051A5C960}" type="parTrans" cxnId="{CBC60BC3-8A5C-4E8C-8F69-F4A81BF4D8F8}">
      <dgm:prSet/>
      <dgm:spPr/>
      <dgm:t>
        <a:bodyPr/>
        <a:lstStyle/>
        <a:p>
          <a:endParaRPr lang="en-US"/>
        </a:p>
      </dgm:t>
    </dgm:pt>
    <dgm:pt modelId="{47F9ABE0-DE71-4814-8DAA-4E21B932DD46}" type="sibTrans" cxnId="{CBC60BC3-8A5C-4E8C-8F69-F4A81BF4D8F8}">
      <dgm:prSet/>
      <dgm:spPr/>
      <dgm:t>
        <a:bodyPr/>
        <a:lstStyle/>
        <a:p>
          <a:endParaRPr lang="en-US"/>
        </a:p>
      </dgm:t>
    </dgm:pt>
    <dgm:pt modelId="{7884E60C-41E5-42B8-870F-D6D2667F5A7C}">
      <dgm:prSet/>
      <dgm:spPr>
        <a:solidFill>
          <a:schemeClr val="accent2"/>
        </a:solidFill>
      </dgm:spPr>
      <dgm:t>
        <a:bodyPr/>
        <a:lstStyle/>
        <a:p>
          <a:r>
            <a:rPr lang="en-US"/>
            <a:t>KN</a:t>
          </a:r>
        </a:p>
      </dgm:t>
    </dgm:pt>
    <dgm:pt modelId="{CEE915C8-167B-442E-B47B-BEFFC53A6806}" type="parTrans" cxnId="{07C66CD3-306B-46CD-9D33-A1534F352DAB}">
      <dgm:prSet/>
      <dgm:spPr/>
      <dgm:t>
        <a:bodyPr/>
        <a:lstStyle/>
        <a:p>
          <a:endParaRPr lang="en-US"/>
        </a:p>
      </dgm:t>
    </dgm:pt>
    <dgm:pt modelId="{36B58F25-9AB3-44ED-8439-8EACF7A9CAF0}" type="sibTrans" cxnId="{07C66CD3-306B-46CD-9D33-A1534F352DAB}">
      <dgm:prSet/>
      <dgm:spPr/>
      <dgm:t>
        <a:bodyPr/>
        <a:lstStyle/>
        <a:p>
          <a:endParaRPr lang="en-US"/>
        </a:p>
      </dgm:t>
    </dgm:pt>
    <dgm:pt modelId="{77D8148F-ED18-4BA3-BC27-F90BF7E00290}" type="pres">
      <dgm:prSet presAssocID="{D16C108A-04F1-4FEC-B3DF-BDCFEA22DA16}" presName="Name0" presStyleCnt="0">
        <dgm:presLayoutVars>
          <dgm:dir/>
          <dgm:resizeHandles val="exact"/>
        </dgm:presLayoutVars>
      </dgm:prSet>
      <dgm:spPr/>
    </dgm:pt>
    <dgm:pt modelId="{EDA76BF1-3DBC-40EB-81CC-6235ADC5DD24}" type="pres">
      <dgm:prSet presAssocID="{6FCF749B-958D-488E-9476-ECDAEC6412E5}" presName="node" presStyleLbl="node1" presStyleIdx="0" presStyleCnt="5">
        <dgm:presLayoutVars>
          <dgm:bulletEnabled val="1"/>
        </dgm:presLayoutVars>
      </dgm:prSet>
      <dgm:spPr/>
    </dgm:pt>
    <dgm:pt modelId="{01C013A0-A1EB-45C5-892F-6FC0565A69ED}" type="pres">
      <dgm:prSet presAssocID="{4FD0C60E-0B74-4E96-ACDB-0D8ADFF1A70D}" presName="sibTrans" presStyleLbl="sibTrans2D1" presStyleIdx="0" presStyleCnt="4"/>
      <dgm:spPr/>
    </dgm:pt>
    <dgm:pt modelId="{2F60308E-59E0-43CF-A41A-D55CAA80DC7F}" type="pres">
      <dgm:prSet presAssocID="{4FD0C60E-0B74-4E96-ACDB-0D8ADFF1A70D}" presName="connectorText" presStyleLbl="sibTrans2D1" presStyleIdx="0" presStyleCnt="4"/>
      <dgm:spPr/>
    </dgm:pt>
    <dgm:pt modelId="{F9A428CE-8F2A-4C20-9746-A4C6B7CC8F53}" type="pres">
      <dgm:prSet presAssocID="{CEDA0B77-341E-478E-ACF3-91B6DBF3DA58}" presName="node" presStyleLbl="node1" presStyleIdx="1" presStyleCnt="5">
        <dgm:presLayoutVars>
          <dgm:bulletEnabled val="1"/>
        </dgm:presLayoutVars>
      </dgm:prSet>
      <dgm:spPr/>
    </dgm:pt>
    <dgm:pt modelId="{A1657642-AA42-457B-996B-4DC9A7A966D9}" type="pres">
      <dgm:prSet presAssocID="{B3A82E51-7EC7-40F7-B4F5-D27A3015FF5B}" presName="sibTrans" presStyleLbl="sibTrans2D1" presStyleIdx="1" presStyleCnt="4"/>
      <dgm:spPr/>
    </dgm:pt>
    <dgm:pt modelId="{3783F4F2-970A-45FC-80E3-D7CDEB35A9BA}" type="pres">
      <dgm:prSet presAssocID="{B3A82E51-7EC7-40F7-B4F5-D27A3015FF5B}" presName="connectorText" presStyleLbl="sibTrans2D1" presStyleIdx="1" presStyleCnt="4"/>
      <dgm:spPr/>
    </dgm:pt>
    <dgm:pt modelId="{3CE73E73-921F-44E6-A414-6F9E088FC681}" type="pres">
      <dgm:prSet presAssocID="{A2698C60-99A2-414D-B6D3-A278084FE089}" presName="node" presStyleLbl="node1" presStyleIdx="2" presStyleCnt="5" custLinFactNeighborX="7698" custLinFactNeighborY="1729">
        <dgm:presLayoutVars>
          <dgm:bulletEnabled val="1"/>
        </dgm:presLayoutVars>
      </dgm:prSet>
      <dgm:spPr/>
    </dgm:pt>
    <dgm:pt modelId="{EBCA0069-7C43-4D7A-A47B-CDF9BA8345F7}" type="pres">
      <dgm:prSet presAssocID="{56ACC9D6-C00E-4324-9167-61C321431C15}" presName="sibTrans" presStyleLbl="sibTrans2D1" presStyleIdx="2" presStyleCnt="4"/>
      <dgm:spPr/>
    </dgm:pt>
    <dgm:pt modelId="{9CB1010E-07E6-4253-A718-734166E399D9}" type="pres">
      <dgm:prSet presAssocID="{56ACC9D6-C00E-4324-9167-61C321431C15}" presName="connectorText" presStyleLbl="sibTrans2D1" presStyleIdx="2" presStyleCnt="4"/>
      <dgm:spPr/>
    </dgm:pt>
    <dgm:pt modelId="{C6D25F45-B59C-46A3-8D0C-A9DBF2BBE087}" type="pres">
      <dgm:prSet presAssocID="{B375198E-05F3-446E-A7C9-B779160AC2B5}" presName="node" presStyleLbl="node1" presStyleIdx="3" presStyleCnt="5" custLinFactNeighborY="0">
        <dgm:presLayoutVars>
          <dgm:bulletEnabled val="1"/>
        </dgm:presLayoutVars>
      </dgm:prSet>
      <dgm:spPr/>
    </dgm:pt>
    <dgm:pt modelId="{2D2605EF-D8E3-4DD0-8D12-FA25988438B9}" type="pres">
      <dgm:prSet presAssocID="{47F9ABE0-DE71-4814-8DAA-4E21B932DD46}" presName="sibTrans" presStyleLbl="sibTrans2D1" presStyleIdx="3" presStyleCnt="4"/>
      <dgm:spPr/>
    </dgm:pt>
    <dgm:pt modelId="{BF94D43C-BFED-416C-B136-F96BF2ADEADE}" type="pres">
      <dgm:prSet presAssocID="{47F9ABE0-DE71-4814-8DAA-4E21B932DD46}" presName="connectorText" presStyleLbl="sibTrans2D1" presStyleIdx="3" presStyleCnt="4"/>
      <dgm:spPr/>
    </dgm:pt>
    <dgm:pt modelId="{341D3051-546E-4302-81B7-E809FAD253D4}" type="pres">
      <dgm:prSet presAssocID="{7884E60C-41E5-42B8-870F-D6D2667F5A7C}" presName="node" presStyleLbl="node1" presStyleIdx="4" presStyleCnt="5">
        <dgm:presLayoutVars>
          <dgm:bulletEnabled val="1"/>
        </dgm:presLayoutVars>
      </dgm:prSet>
      <dgm:spPr/>
    </dgm:pt>
  </dgm:ptLst>
  <dgm:cxnLst>
    <dgm:cxn modelId="{5F75C833-E6F6-40F7-9F91-52AECCE74324}" type="presOf" srcId="{4FD0C60E-0B74-4E96-ACDB-0D8ADFF1A70D}" destId="{01C013A0-A1EB-45C5-892F-6FC0565A69ED}" srcOrd="0" destOrd="0" presId="urn:microsoft.com/office/officeart/2005/8/layout/process1"/>
    <dgm:cxn modelId="{06D01535-C2E7-495C-8FA2-00B5CAFD69A9}" type="presOf" srcId="{A2698C60-99A2-414D-B6D3-A278084FE089}" destId="{3CE73E73-921F-44E6-A414-6F9E088FC681}" srcOrd="0" destOrd="0" presId="urn:microsoft.com/office/officeart/2005/8/layout/process1"/>
    <dgm:cxn modelId="{7F41D33F-1393-4508-8EF7-7856142D87C6}" type="presOf" srcId="{B375198E-05F3-446E-A7C9-B779160AC2B5}" destId="{C6D25F45-B59C-46A3-8D0C-A9DBF2BBE087}" srcOrd="0" destOrd="0" presId="urn:microsoft.com/office/officeart/2005/8/layout/process1"/>
    <dgm:cxn modelId="{D415C840-D5CD-45AF-AC06-F744D4415625}" type="presOf" srcId="{56ACC9D6-C00E-4324-9167-61C321431C15}" destId="{9CB1010E-07E6-4253-A718-734166E399D9}" srcOrd="1" destOrd="0" presId="urn:microsoft.com/office/officeart/2005/8/layout/process1"/>
    <dgm:cxn modelId="{89C5C948-1102-4C4C-A050-0490BF7D6A97}" type="presOf" srcId="{B3A82E51-7EC7-40F7-B4F5-D27A3015FF5B}" destId="{A1657642-AA42-457B-996B-4DC9A7A966D9}" srcOrd="0" destOrd="0" presId="urn:microsoft.com/office/officeart/2005/8/layout/process1"/>
    <dgm:cxn modelId="{0A17DF4B-636D-45AE-80A1-EAE637DE57FC}" type="presOf" srcId="{B3A82E51-7EC7-40F7-B4F5-D27A3015FF5B}" destId="{3783F4F2-970A-45FC-80E3-D7CDEB35A9BA}" srcOrd="1" destOrd="0" presId="urn:microsoft.com/office/officeart/2005/8/layout/process1"/>
    <dgm:cxn modelId="{7377FE6C-E9FB-45F7-8271-881E6AEC588B}" type="presOf" srcId="{7884E60C-41E5-42B8-870F-D6D2667F5A7C}" destId="{341D3051-546E-4302-81B7-E809FAD253D4}" srcOrd="0" destOrd="0" presId="urn:microsoft.com/office/officeart/2005/8/layout/process1"/>
    <dgm:cxn modelId="{787ECC4F-D2C0-4E4B-BE32-88C39B26A449}" type="presOf" srcId="{47F9ABE0-DE71-4814-8DAA-4E21B932DD46}" destId="{2D2605EF-D8E3-4DD0-8D12-FA25988438B9}" srcOrd="0" destOrd="0" presId="urn:microsoft.com/office/officeart/2005/8/layout/process1"/>
    <dgm:cxn modelId="{63C7867D-878B-4FE1-8C4D-137BC7C84828}" type="presOf" srcId="{D16C108A-04F1-4FEC-B3DF-BDCFEA22DA16}" destId="{77D8148F-ED18-4BA3-BC27-F90BF7E00290}" srcOrd="0" destOrd="0" presId="urn:microsoft.com/office/officeart/2005/8/layout/process1"/>
    <dgm:cxn modelId="{6D5C7680-88D8-4461-9247-EFF22C0D8EAA}" type="presOf" srcId="{CEDA0B77-341E-478E-ACF3-91B6DBF3DA58}" destId="{F9A428CE-8F2A-4C20-9746-A4C6B7CC8F53}" srcOrd="0" destOrd="0" presId="urn:microsoft.com/office/officeart/2005/8/layout/process1"/>
    <dgm:cxn modelId="{10581D82-E73E-44A8-9E15-5FD46C45BDB6}" type="presOf" srcId="{6FCF749B-958D-488E-9476-ECDAEC6412E5}" destId="{EDA76BF1-3DBC-40EB-81CC-6235ADC5DD24}" srcOrd="0" destOrd="0" presId="urn:microsoft.com/office/officeart/2005/8/layout/process1"/>
    <dgm:cxn modelId="{FF59D78C-0C54-4845-8A54-5B4CA7EFE6F4}" srcId="{D16C108A-04F1-4FEC-B3DF-BDCFEA22DA16}" destId="{CEDA0B77-341E-478E-ACF3-91B6DBF3DA58}" srcOrd="1" destOrd="0" parTransId="{3066895C-FD0C-41B4-8213-A5D900586765}" sibTransId="{B3A82E51-7EC7-40F7-B4F5-D27A3015FF5B}"/>
    <dgm:cxn modelId="{6FDB6DAE-246B-41FC-AC8E-75646FC47F61}" type="presOf" srcId="{47F9ABE0-DE71-4814-8DAA-4E21B932DD46}" destId="{BF94D43C-BFED-416C-B136-F96BF2ADEADE}" srcOrd="1" destOrd="0" presId="urn:microsoft.com/office/officeart/2005/8/layout/process1"/>
    <dgm:cxn modelId="{CBC60BC3-8A5C-4E8C-8F69-F4A81BF4D8F8}" srcId="{D16C108A-04F1-4FEC-B3DF-BDCFEA22DA16}" destId="{B375198E-05F3-446E-A7C9-B779160AC2B5}" srcOrd="3" destOrd="0" parTransId="{AFDDF3AD-BB44-4D3A-BBCA-4F1051A5C960}" sibTransId="{47F9ABE0-DE71-4814-8DAA-4E21B932DD46}"/>
    <dgm:cxn modelId="{489AFBCE-C0D3-4F60-A0EF-40C932F15109}" srcId="{D16C108A-04F1-4FEC-B3DF-BDCFEA22DA16}" destId="{A2698C60-99A2-414D-B6D3-A278084FE089}" srcOrd="2" destOrd="0" parTransId="{2303C79F-B8D6-4BC9-882F-DF64D4F6FAD1}" sibTransId="{56ACC9D6-C00E-4324-9167-61C321431C15}"/>
    <dgm:cxn modelId="{07C66CD3-306B-46CD-9D33-A1534F352DAB}" srcId="{D16C108A-04F1-4FEC-B3DF-BDCFEA22DA16}" destId="{7884E60C-41E5-42B8-870F-D6D2667F5A7C}" srcOrd="4" destOrd="0" parTransId="{CEE915C8-167B-442E-B47B-BEFFC53A6806}" sibTransId="{36B58F25-9AB3-44ED-8439-8EACF7A9CAF0}"/>
    <dgm:cxn modelId="{5C3E0EE3-AAD4-4787-9635-D9B76FD15840}" type="presOf" srcId="{56ACC9D6-C00E-4324-9167-61C321431C15}" destId="{EBCA0069-7C43-4D7A-A47B-CDF9BA8345F7}" srcOrd="0" destOrd="0" presId="urn:microsoft.com/office/officeart/2005/8/layout/process1"/>
    <dgm:cxn modelId="{2CBACFF4-49F4-4EB0-84F5-891B01AB5666}" srcId="{D16C108A-04F1-4FEC-B3DF-BDCFEA22DA16}" destId="{6FCF749B-958D-488E-9476-ECDAEC6412E5}" srcOrd="0" destOrd="0" parTransId="{31E0FBFC-E9F1-49D8-AF66-2638BA88F10E}" sibTransId="{4FD0C60E-0B74-4E96-ACDB-0D8ADFF1A70D}"/>
    <dgm:cxn modelId="{7EA3DDF4-E09C-40F1-85E9-611548B46598}" type="presOf" srcId="{4FD0C60E-0B74-4E96-ACDB-0D8ADFF1A70D}" destId="{2F60308E-59E0-43CF-A41A-D55CAA80DC7F}" srcOrd="1" destOrd="0" presId="urn:microsoft.com/office/officeart/2005/8/layout/process1"/>
    <dgm:cxn modelId="{B46560CF-5ACA-42F1-8501-BA0304755820}" type="presParOf" srcId="{77D8148F-ED18-4BA3-BC27-F90BF7E00290}" destId="{EDA76BF1-3DBC-40EB-81CC-6235ADC5DD24}" srcOrd="0" destOrd="0" presId="urn:microsoft.com/office/officeart/2005/8/layout/process1"/>
    <dgm:cxn modelId="{EA2E7C18-524D-46DB-AA1E-A27B934EDC15}" type="presParOf" srcId="{77D8148F-ED18-4BA3-BC27-F90BF7E00290}" destId="{01C013A0-A1EB-45C5-892F-6FC0565A69ED}" srcOrd="1" destOrd="0" presId="urn:microsoft.com/office/officeart/2005/8/layout/process1"/>
    <dgm:cxn modelId="{CD5C6385-22B4-4186-8CA7-A05FEA2382E4}" type="presParOf" srcId="{01C013A0-A1EB-45C5-892F-6FC0565A69ED}" destId="{2F60308E-59E0-43CF-A41A-D55CAA80DC7F}" srcOrd="0" destOrd="0" presId="urn:microsoft.com/office/officeart/2005/8/layout/process1"/>
    <dgm:cxn modelId="{B468187C-CDD1-4A6E-862C-4506FF5ED6C4}" type="presParOf" srcId="{77D8148F-ED18-4BA3-BC27-F90BF7E00290}" destId="{F9A428CE-8F2A-4C20-9746-A4C6B7CC8F53}" srcOrd="2" destOrd="0" presId="urn:microsoft.com/office/officeart/2005/8/layout/process1"/>
    <dgm:cxn modelId="{7ED74F56-416A-42CE-9E23-BBA8B092DEED}" type="presParOf" srcId="{77D8148F-ED18-4BA3-BC27-F90BF7E00290}" destId="{A1657642-AA42-457B-996B-4DC9A7A966D9}" srcOrd="3" destOrd="0" presId="urn:microsoft.com/office/officeart/2005/8/layout/process1"/>
    <dgm:cxn modelId="{6758EC1D-95C7-4CEE-94D5-045A2643864F}" type="presParOf" srcId="{A1657642-AA42-457B-996B-4DC9A7A966D9}" destId="{3783F4F2-970A-45FC-80E3-D7CDEB35A9BA}" srcOrd="0" destOrd="0" presId="urn:microsoft.com/office/officeart/2005/8/layout/process1"/>
    <dgm:cxn modelId="{75CD37D9-E33B-49AA-B940-E890AC464343}" type="presParOf" srcId="{77D8148F-ED18-4BA3-BC27-F90BF7E00290}" destId="{3CE73E73-921F-44E6-A414-6F9E088FC681}" srcOrd="4" destOrd="0" presId="urn:microsoft.com/office/officeart/2005/8/layout/process1"/>
    <dgm:cxn modelId="{8D3FBE74-145A-48AB-A307-052A1E2A06DB}" type="presParOf" srcId="{77D8148F-ED18-4BA3-BC27-F90BF7E00290}" destId="{EBCA0069-7C43-4D7A-A47B-CDF9BA8345F7}" srcOrd="5" destOrd="0" presId="urn:microsoft.com/office/officeart/2005/8/layout/process1"/>
    <dgm:cxn modelId="{167C6891-E761-44AB-B45E-D0C4E041C962}" type="presParOf" srcId="{EBCA0069-7C43-4D7A-A47B-CDF9BA8345F7}" destId="{9CB1010E-07E6-4253-A718-734166E399D9}" srcOrd="0" destOrd="0" presId="urn:microsoft.com/office/officeart/2005/8/layout/process1"/>
    <dgm:cxn modelId="{80EEB97A-560C-4F66-9691-25B3D096AF70}" type="presParOf" srcId="{77D8148F-ED18-4BA3-BC27-F90BF7E00290}" destId="{C6D25F45-B59C-46A3-8D0C-A9DBF2BBE087}" srcOrd="6" destOrd="0" presId="urn:microsoft.com/office/officeart/2005/8/layout/process1"/>
    <dgm:cxn modelId="{814B7179-29AC-42B7-BF74-6FF03548079C}" type="presParOf" srcId="{77D8148F-ED18-4BA3-BC27-F90BF7E00290}" destId="{2D2605EF-D8E3-4DD0-8D12-FA25988438B9}" srcOrd="7" destOrd="0" presId="urn:microsoft.com/office/officeart/2005/8/layout/process1"/>
    <dgm:cxn modelId="{8C4F965B-4599-474A-AA9D-DDCE1B4E19FE}" type="presParOf" srcId="{2D2605EF-D8E3-4DD0-8D12-FA25988438B9}" destId="{BF94D43C-BFED-416C-B136-F96BF2ADEADE}" srcOrd="0" destOrd="0" presId="urn:microsoft.com/office/officeart/2005/8/layout/process1"/>
    <dgm:cxn modelId="{9C98DA08-76B2-4AA7-9AA0-9B52B0D1B0D4}" type="presParOf" srcId="{77D8148F-ED18-4BA3-BC27-F90BF7E00290}" destId="{341D3051-546E-4302-81B7-E809FAD253D4}"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D16C108A-04F1-4FEC-B3DF-BDCFEA22DA16}" type="doc">
      <dgm:prSet loTypeId="urn:microsoft.com/office/officeart/2005/8/layout/process1" loCatId="process" qsTypeId="urn:microsoft.com/office/officeart/2005/8/quickstyle/simple5" qsCatId="simple" csTypeId="urn:microsoft.com/office/officeart/2005/8/colors/accent1_2" csCatId="accent1" phldr="1"/>
      <dgm:spPr/>
    </dgm:pt>
    <dgm:pt modelId="{6FCF749B-958D-488E-9476-ECDAEC6412E5}">
      <dgm:prSet phldrT="[Text]"/>
      <dgm:spPr/>
      <dgm:t>
        <a:bodyPr/>
        <a:lstStyle/>
        <a:p>
          <a:r>
            <a:rPr lang="en-US"/>
            <a:t>LTI</a:t>
          </a:r>
        </a:p>
      </dgm:t>
    </dgm:pt>
    <dgm:pt modelId="{31E0FBFC-E9F1-49D8-AF66-2638BA88F10E}" type="parTrans" cxnId="{2CBACFF4-49F4-4EB0-84F5-891B01AB5666}">
      <dgm:prSet/>
      <dgm:spPr/>
      <dgm:t>
        <a:bodyPr/>
        <a:lstStyle/>
        <a:p>
          <a:endParaRPr lang="en-US"/>
        </a:p>
      </dgm:t>
    </dgm:pt>
    <dgm:pt modelId="{4FD0C60E-0B74-4E96-ACDB-0D8ADFF1A70D}" type="sibTrans" cxnId="{2CBACFF4-49F4-4EB0-84F5-891B01AB5666}">
      <dgm:prSet/>
      <dgm:spPr/>
      <dgm:t>
        <a:bodyPr/>
        <a:lstStyle/>
        <a:p>
          <a:endParaRPr lang="en-US"/>
        </a:p>
      </dgm:t>
    </dgm:pt>
    <dgm:pt modelId="{CEDA0B77-341E-478E-ACF3-91B6DBF3DA58}">
      <dgm:prSet/>
      <dgm:spPr/>
      <dgm:t>
        <a:bodyPr/>
        <a:lstStyle/>
        <a:p>
          <a:r>
            <a:rPr lang="en-US"/>
            <a:t>KF</a:t>
          </a:r>
        </a:p>
      </dgm:t>
    </dgm:pt>
    <dgm:pt modelId="{3066895C-FD0C-41B4-8213-A5D900586765}" type="parTrans" cxnId="{FF59D78C-0C54-4845-8A54-5B4CA7EFE6F4}">
      <dgm:prSet/>
      <dgm:spPr/>
      <dgm:t>
        <a:bodyPr/>
        <a:lstStyle/>
        <a:p>
          <a:endParaRPr lang="en-US"/>
        </a:p>
      </dgm:t>
    </dgm:pt>
    <dgm:pt modelId="{B3A82E51-7EC7-40F7-B4F5-D27A3015FF5B}" type="sibTrans" cxnId="{FF59D78C-0C54-4845-8A54-5B4CA7EFE6F4}">
      <dgm:prSet/>
      <dgm:spPr/>
      <dgm:t>
        <a:bodyPr/>
        <a:lstStyle/>
        <a:p>
          <a:endParaRPr lang="en-US"/>
        </a:p>
      </dgm:t>
    </dgm:pt>
    <dgm:pt modelId="{A2698C60-99A2-414D-B6D3-A278084FE089}">
      <dgm:prSet/>
      <dgm:spPr/>
      <dgm:t>
        <a:bodyPr/>
        <a:lstStyle/>
        <a:p>
          <a:r>
            <a:rPr lang="en-US"/>
            <a:t>LTV</a:t>
          </a:r>
        </a:p>
      </dgm:t>
    </dgm:pt>
    <dgm:pt modelId="{2303C79F-B8D6-4BC9-882F-DF64D4F6FAD1}" type="parTrans" cxnId="{489AFBCE-C0D3-4F60-A0EF-40C932F15109}">
      <dgm:prSet/>
      <dgm:spPr/>
      <dgm:t>
        <a:bodyPr/>
        <a:lstStyle/>
        <a:p>
          <a:endParaRPr lang="en-US"/>
        </a:p>
      </dgm:t>
    </dgm:pt>
    <dgm:pt modelId="{56ACC9D6-C00E-4324-9167-61C321431C15}" type="sibTrans" cxnId="{489AFBCE-C0D3-4F60-A0EF-40C932F15109}">
      <dgm:prSet/>
      <dgm:spPr/>
      <dgm:t>
        <a:bodyPr/>
        <a:lstStyle/>
        <a:p>
          <a:endParaRPr lang="en-US"/>
        </a:p>
      </dgm:t>
    </dgm:pt>
    <dgm:pt modelId="{B375198E-05F3-446E-A7C9-B779160AC2B5}">
      <dgm:prSet/>
      <dgm:spPr/>
      <dgm:t>
        <a:bodyPr/>
        <a:lstStyle/>
        <a:p>
          <a:r>
            <a:rPr lang="en-US"/>
            <a:t>NL</a:t>
          </a:r>
        </a:p>
      </dgm:t>
    </dgm:pt>
    <dgm:pt modelId="{AFDDF3AD-BB44-4D3A-BBCA-4F1051A5C960}" type="parTrans" cxnId="{CBC60BC3-8A5C-4E8C-8F69-F4A81BF4D8F8}">
      <dgm:prSet/>
      <dgm:spPr/>
      <dgm:t>
        <a:bodyPr/>
        <a:lstStyle/>
        <a:p>
          <a:endParaRPr lang="en-US"/>
        </a:p>
      </dgm:t>
    </dgm:pt>
    <dgm:pt modelId="{47F9ABE0-DE71-4814-8DAA-4E21B932DD46}" type="sibTrans" cxnId="{CBC60BC3-8A5C-4E8C-8F69-F4A81BF4D8F8}">
      <dgm:prSet/>
      <dgm:spPr/>
      <dgm:t>
        <a:bodyPr/>
        <a:lstStyle/>
        <a:p>
          <a:endParaRPr lang="en-US"/>
        </a:p>
      </dgm:t>
    </dgm:pt>
    <dgm:pt modelId="{7884E60C-41E5-42B8-870F-D6D2667F5A7C}">
      <dgm:prSet/>
      <dgm:spPr>
        <a:solidFill>
          <a:schemeClr val="accent2"/>
        </a:solidFill>
      </dgm:spPr>
      <dgm:t>
        <a:bodyPr/>
        <a:lstStyle/>
        <a:p>
          <a:r>
            <a:rPr lang="en-US"/>
            <a:t>KN</a:t>
          </a:r>
        </a:p>
      </dgm:t>
    </dgm:pt>
    <dgm:pt modelId="{CEE915C8-167B-442E-B47B-BEFFC53A6806}" type="parTrans" cxnId="{07C66CD3-306B-46CD-9D33-A1534F352DAB}">
      <dgm:prSet/>
      <dgm:spPr/>
      <dgm:t>
        <a:bodyPr/>
        <a:lstStyle/>
        <a:p>
          <a:endParaRPr lang="en-US"/>
        </a:p>
      </dgm:t>
    </dgm:pt>
    <dgm:pt modelId="{36B58F25-9AB3-44ED-8439-8EACF7A9CAF0}" type="sibTrans" cxnId="{07C66CD3-306B-46CD-9D33-A1534F352DAB}">
      <dgm:prSet/>
      <dgm:spPr/>
      <dgm:t>
        <a:bodyPr/>
        <a:lstStyle/>
        <a:p>
          <a:endParaRPr lang="en-US"/>
        </a:p>
      </dgm:t>
    </dgm:pt>
    <dgm:pt modelId="{77D8148F-ED18-4BA3-BC27-F90BF7E00290}" type="pres">
      <dgm:prSet presAssocID="{D16C108A-04F1-4FEC-B3DF-BDCFEA22DA16}" presName="Name0" presStyleCnt="0">
        <dgm:presLayoutVars>
          <dgm:dir/>
          <dgm:resizeHandles val="exact"/>
        </dgm:presLayoutVars>
      </dgm:prSet>
      <dgm:spPr/>
    </dgm:pt>
    <dgm:pt modelId="{EDA76BF1-3DBC-40EB-81CC-6235ADC5DD24}" type="pres">
      <dgm:prSet presAssocID="{6FCF749B-958D-488E-9476-ECDAEC6412E5}" presName="node" presStyleLbl="node1" presStyleIdx="0" presStyleCnt="5">
        <dgm:presLayoutVars>
          <dgm:bulletEnabled val="1"/>
        </dgm:presLayoutVars>
      </dgm:prSet>
      <dgm:spPr/>
    </dgm:pt>
    <dgm:pt modelId="{01C013A0-A1EB-45C5-892F-6FC0565A69ED}" type="pres">
      <dgm:prSet presAssocID="{4FD0C60E-0B74-4E96-ACDB-0D8ADFF1A70D}" presName="sibTrans" presStyleLbl="sibTrans2D1" presStyleIdx="0" presStyleCnt="4"/>
      <dgm:spPr/>
    </dgm:pt>
    <dgm:pt modelId="{2F60308E-59E0-43CF-A41A-D55CAA80DC7F}" type="pres">
      <dgm:prSet presAssocID="{4FD0C60E-0B74-4E96-ACDB-0D8ADFF1A70D}" presName="connectorText" presStyleLbl="sibTrans2D1" presStyleIdx="0" presStyleCnt="4"/>
      <dgm:spPr/>
    </dgm:pt>
    <dgm:pt modelId="{F9A428CE-8F2A-4C20-9746-A4C6B7CC8F53}" type="pres">
      <dgm:prSet presAssocID="{CEDA0B77-341E-478E-ACF3-91B6DBF3DA58}" presName="node" presStyleLbl="node1" presStyleIdx="1" presStyleCnt="5">
        <dgm:presLayoutVars>
          <dgm:bulletEnabled val="1"/>
        </dgm:presLayoutVars>
      </dgm:prSet>
      <dgm:spPr/>
    </dgm:pt>
    <dgm:pt modelId="{A1657642-AA42-457B-996B-4DC9A7A966D9}" type="pres">
      <dgm:prSet presAssocID="{B3A82E51-7EC7-40F7-B4F5-D27A3015FF5B}" presName="sibTrans" presStyleLbl="sibTrans2D1" presStyleIdx="1" presStyleCnt="4"/>
      <dgm:spPr/>
    </dgm:pt>
    <dgm:pt modelId="{3783F4F2-970A-45FC-80E3-D7CDEB35A9BA}" type="pres">
      <dgm:prSet presAssocID="{B3A82E51-7EC7-40F7-B4F5-D27A3015FF5B}" presName="connectorText" presStyleLbl="sibTrans2D1" presStyleIdx="1" presStyleCnt="4"/>
      <dgm:spPr/>
    </dgm:pt>
    <dgm:pt modelId="{3CE73E73-921F-44E6-A414-6F9E088FC681}" type="pres">
      <dgm:prSet presAssocID="{A2698C60-99A2-414D-B6D3-A278084FE089}" presName="node" presStyleLbl="node1" presStyleIdx="2" presStyleCnt="5" custLinFactNeighborX="7698" custLinFactNeighborY="1729">
        <dgm:presLayoutVars>
          <dgm:bulletEnabled val="1"/>
        </dgm:presLayoutVars>
      </dgm:prSet>
      <dgm:spPr/>
    </dgm:pt>
    <dgm:pt modelId="{EBCA0069-7C43-4D7A-A47B-CDF9BA8345F7}" type="pres">
      <dgm:prSet presAssocID="{56ACC9D6-C00E-4324-9167-61C321431C15}" presName="sibTrans" presStyleLbl="sibTrans2D1" presStyleIdx="2" presStyleCnt="4"/>
      <dgm:spPr/>
    </dgm:pt>
    <dgm:pt modelId="{9CB1010E-07E6-4253-A718-734166E399D9}" type="pres">
      <dgm:prSet presAssocID="{56ACC9D6-C00E-4324-9167-61C321431C15}" presName="connectorText" presStyleLbl="sibTrans2D1" presStyleIdx="2" presStyleCnt="4"/>
      <dgm:spPr/>
    </dgm:pt>
    <dgm:pt modelId="{C6D25F45-B59C-46A3-8D0C-A9DBF2BBE087}" type="pres">
      <dgm:prSet presAssocID="{B375198E-05F3-446E-A7C9-B779160AC2B5}" presName="node" presStyleLbl="node1" presStyleIdx="3" presStyleCnt="5" custLinFactNeighborY="0">
        <dgm:presLayoutVars>
          <dgm:bulletEnabled val="1"/>
        </dgm:presLayoutVars>
      </dgm:prSet>
      <dgm:spPr/>
    </dgm:pt>
    <dgm:pt modelId="{2D2605EF-D8E3-4DD0-8D12-FA25988438B9}" type="pres">
      <dgm:prSet presAssocID="{47F9ABE0-DE71-4814-8DAA-4E21B932DD46}" presName="sibTrans" presStyleLbl="sibTrans2D1" presStyleIdx="3" presStyleCnt="4"/>
      <dgm:spPr/>
    </dgm:pt>
    <dgm:pt modelId="{BF94D43C-BFED-416C-B136-F96BF2ADEADE}" type="pres">
      <dgm:prSet presAssocID="{47F9ABE0-DE71-4814-8DAA-4E21B932DD46}" presName="connectorText" presStyleLbl="sibTrans2D1" presStyleIdx="3" presStyleCnt="4"/>
      <dgm:spPr/>
    </dgm:pt>
    <dgm:pt modelId="{341D3051-546E-4302-81B7-E809FAD253D4}" type="pres">
      <dgm:prSet presAssocID="{7884E60C-41E5-42B8-870F-D6D2667F5A7C}" presName="node" presStyleLbl="node1" presStyleIdx="4" presStyleCnt="5">
        <dgm:presLayoutVars>
          <dgm:bulletEnabled val="1"/>
        </dgm:presLayoutVars>
      </dgm:prSet>
      <dgm:spPr/>
    </dgm:pt>
  </dgm:ptLst>
  <dgm:cxnLst>
    <dgm:cxn modelId="{5F75C833-E6F6-40F7-9F91-52AECCE74324}" type="presOf" srcId="{4FD0C60E-0B74-4E96-ACDB-0D8ADFF1A70D}" destId="{01C013A0-A1EB-45C5-892F-6FC0565A69ED}" srcOrd="0" destOrd="0" presId="urn:microsoft.com/office/officeart/2005/8/layout/process1"/>
    <dgm:cxn modelId="{06D01535-C2E7-495C-8FA2-00B5CAFD69A9}" type="presOf" srcId="{A2698C60-99A2-414D-B6D3-A278084FE089}" destId="{3CE73E73-921F-44E6-A414-6F9E088FC681}" srcOrd="0" destOrd="0" presId="urn:microsoft.com/office/officeart/2005/8/layout/process1"/>
    <dgm:cxn modelId="{7F41D33F-1393-4508-8EF7-7856142D87C6}" type="presOf" srcId="{B375198E-05F3-446E-A7C9-B779160AC2B5}" destId="{C6D25F45-B59C-46A3-8D0C-A9DBF2BBE087}" srcOrd="0" destOrd="0" presId="urn:microsoft.com/office/officeart/2005/8/layout/process1"/>
    <dgm:cxn modelId="{D415C840-D5CD-45AF-AC06-F744D4415625}" type="presOf" srcId="{56ACC9D6-C00E-4324-9167-61C321431C15}" destId="{9CB1010E-07E6-4253-A718-734166E399D9}" srcOrd="1" destOrd="0" presId="urn:microsoft.com/office/officeart/2005/8/layout/process1"/>
    <dgm:cxn modelId="{89C5C948-1102-4C4C-A050-0490BF7D6A97}" type="presOf" srcId="{B3A82E51-7EC7-40F7-B4F5-D27A3015FF5B}" destId="{A1657642-AA42-457B-996B-4DC9A7A966D9}" srcOrd="0" destOrd="0" presId="urn:microsoft.com/office/officeart/2005/8/layout/process1"/>
    <dgm:cxn modelId="{0A17DF4B-636D-45AE-80A1-EAE637DE57FC}" type="presOf" srcId="{B3A82E51-7EC7-40F7-B4F5-D27A3015FF5B}" destId="{3783F4F2-970A-45FC-80E3-D7CDEB35A9BA}" srcOrd="1" destOrd="0" presId="urn:microsoft.com/office/officeart/2005/8/layout/process1"/>
    <dgm:cxn modelId="{7377FE6C-E9FB-45F7-8271-881E6AEC588B}" type="presOf" srcId="{7884E60C-41E5-42B8-870F-D6D2667F5A7C}" destId="{341D3051-546E-4302-81B7-E809FAD253D4}" srcOrd="0" destOrd="0" presId="urn:microsoft.com/office/officeart/2005/8/layout/process1"/>
    <dgm:cxn modelId="{787ECC4F-D2C0-4E4B-BE32-88C39B26A449}" type="presOf" srcId="{47F9ABE0-DE71-4814-8DAA-4E21B932DD46}" destId="{2D2605EF-D8E3-4DD0-8D12-FA25988438B9}" srcOrd="0" destOrd="0" presId="urn:microsoft.com/office/officeart/2005/8/layout/process1"/>
    <dgm:cxn modelId="{63C7867D-878B-4FE1-8C4D-137BC7C84828}" type="presOf" srcId="{D16C108A-04F1-4FEC-B3DF-BDCFEA22DA16}" destId="{77D8148F-ED18-4BA3-BC27-F90BF7E00290}" srcOrd="0" destOrd="0" presId="urn:microsoft.com/office/officeart/2005/8/layout/process1"/>
    <dgm:cxn modelId="{6D5C7680-88D8-4461-9247-EFF22C0D8EAA}" type="presOf" srcId="{CEDA0B77-341E-478E-ACF3-91B6DBF3DA58}" destId="{F9A428CE-8F2A-4C20-9746-A4C6B7CC8F53}" srcOrd="0" destOrd="0" presId="urn:microsoft.com/office/officeart/2005/8/layout/process1"/>
    <dgm:cxn modelId="{10581D82-E73E-44A8-9E15-5FD46C45BDB6}" type="presOf" srcId="{6FCF749B-958D-488E-9476-ECDAEC6412E5}" destId="{EDA76BF1-3DBC-40EB-81CC-6235ADC5DD24}" srcOrd="0" destOrd="0" presId="urn:microsoft.com/office/officeart/2005/8/layout/process1"/>
    <dgm:cxn modelId="{FF59D78C-0C54-4845-8A54-5B4CA7EFE6F4}" srcId="{D16C108A-04F1-4FEC-B3DF-BDCFEA22DA16}" destId="{CEDA0B77-341E-478E-ACF3-91B6DBF3DA58}" srcOrd="1" destOrd="0" parTransId="{3066895C-FD0C-41B4-8213-A5D900586765}" sibTransId="{B3A82E51-7EC7-40F7-B4F5-D27A3015FF5B}"/>
    <dgm:cxn modelId="{6FDB6DAE-246B-41FC-AC8E-75646FC47F61}" type="presOf" srcId="{47F9ABE0-DE71-4814-8DAA-4E21B932DD46}" destId="{BF94D43C-BFED-416C-B136-F96BF2ADEADE}" srcOrd="1" destOrd="0" presId="urn:microsoft.com/office/officeart/2005/8/layout/process1"/>
    <dgm:cxn modelId="{CBC60BC3-8A5C-4E8C-8F69-F4A81BF4D8F8}" srcId="{D16C108A-04F1-4FEC-B3DF-BDCFEA22DA16}" destId="{B375198E-05F3-446E-A7C9-B779160AC2B5}" srcOrd="3" destOrd="0" parTransId="{AFDDF3AD-BB44-4D3A-BBCA-4F1051A5C960}" sibTransId="{47F9ABE0-DE71-4814-8DAA-4E21B932DD46}"/>
    <dgm:cxn modelId="{489AFBCE-C0D3-4F60-A0EF-40C932F15109}" srcId="{D16C108A-04F1-4FEC-B3DF-BDCFEA22DA16}" destId="{A2698C60-99A2-414D-B6D3-A278084FE089}" srcOrd="2" destOrd="0" parTransId="{2303C79F-B8D6-4BC9-882F-DF64D4F6FAD1}" sibTransId="{56ACC9D6-C00E-4324-9167-61C321431C15}"/>
    <dgm:cxn modelId="{07C66CD3-306B-46CD-9D33-A1534F352DAB}" srcId="{D16C108A-04F1-4FEC-B3DF-BDCFEA22DA16}" destId="{7884E60C-41E5-42B8-870F-D6D2667F5A7C}" srcOrd="4" destOrd="0" parTransId="{CEE915C8-167B-442E-B47B-BEFFC53A6806}" sibTransId="{36B58F25-9AB3-44ED-8439-8EACF7A9CAF0}"/>
    <dgm:cxn modelId="{5C3E0EE3-AAD4-4787-9635-D9B76FD15840}" type="presOf" srcId="{56ACC9D6-C00E-4324-9167-61C321431C15}" destId="{EBCA0069-7C43-4D7A-A47B-CDF9BA8345F7}" srcOrd="0" destOrd="0" presId="urn:microsoft.com/office/officeart/2005/8/layout/process1"/>
    <dgm:cxn modelId="{2CBACFF4-49F4-4EB0-84F5-891B01AB5666}" srcId="{D16C108A-04F1-4FEC-B3DF-BDCFEA22DA16}" destId="{6FCF749B-958D-488E-9476-ECDAEC6412E5}" srcOrd="0" destOrd="0" parTransId="{31E0FBFC-E9F1-49D8-AF66-2638BA88F10E}" sibTransId="{4FD0C60E-0B74-4E96-ACDB-0D8ADFF1A70D}"/>
    <dgm:cxn modelId="{7EA3DDF4-E09C-40F1-85E9-611548B46598}" type="presOf" srcId="{4FD0C60E-0B74-4E96-ACDB-0D8ADFF1A70D}" destId="{2F60308E-59E0-43CF-A41A-D55CAA80DC7F}" srcOrd="1" destOrd="0" presId="urn:microsoft.com/office/officeart/2005/8/layout/process1"/>
    <dgm:cxn modelId="{B46560CF-5ACA-42F1-8501-BA0304755820}" type="presParOf" srcId="{77D8148F-ED18-4BA3-BC27-F90BF7E00290}" destId="{EDA76BF1-3DBC-40EB-81CC-6235ADC5DD24}" srcOrd="0" destOrd="0" presId="urn:microsoft.com/office/officeart/2005/8/layout/process1"/>
    <dgm:cxn modelId="{EA2E7C18-524D-46DB-AA1E-A27B934EDC15}" type="presParOf" srcId="{77D8148F-ED18-4BA3-BC27-F90BF7E00290}" destId="{01C013A0-A1EB-45C5-892F-6FC0565A69ED}" srcOrd="1" destOrd="0" presId="urn:microsoft.com/office/officeart/2005/8/layout/process1"/>
    <dgm:cxn modelId="{CD5C6385-22B4-4186-8CA7-A05FEA2382E4}" type="presParOf" srcId="{01C013A0-A1EB-45C5-892F-6FC0565A69ED}" destId="{2F60308E-59E0-43CF-A41A-D55CAA80DC7F}" srcOrd="0" destOrd="0" presId="urn:microsoft.com/office/officeart/2005/8/layout/process1"/>
    <dgm:cxn modelId="{B468187C-CDD1-4A6E-862C-4506FF5ED6C4}" type="presParOf" srcId="{77D8148F-ED18-4BA3-BC27-F90BF7E00290}" destId="{F9A428CE-8F2A-4C20-9746-A4C6B7CC8F53}" srcOrd="2" destOrd="0" presId="urn:microsoft.com/office/officeart/2005/8/layout/process1"/>
    <dgm:cxn modelId="{7ED74F56-416A-42CE-9E23-BBA8B092DEED}" type="presParOf" srcId="{77D8148F-ED18-4BA3-BC27-F90BF7E00290}" destId="{A1657642-AA42-457B-996B-4DC9A7A966D9}" srcOrd="3" destOrd="0" presId="urn:microsoft.com/office/officeart/2005/8/layout/process1"/>
    <dgm:cxn modelId="{6758EC1D-95C7-4CEE-94D5-045A2643864F}" type="presParOf" srcId="{A1657642-AA42-457B-996B-4DC9A7A966D9}" destId="{3783F4F2-970A-45FC-80E3-D7CDEB35A9BA}" srcOrd="0" destOrd="0" presId="urn:microsoft.com/office/officeart/2005/8/layout/process1"/>
    <dgm:cxn modelId="{75CD37D9-E33B-49AA-B940-E890AC464343}" type="presParOf" srcId="{77D8148F-ED18-4BA3-BC27-F90BF7E00290}" destId="{3CE73E73-921F-44E6-A414-6F9E088FC681}" srcOrd="4" destOrd="0" presId="urn:microsoft.com/office/officeart/2005/8/layout/process1"/>
    <dgm:cxn modelId="{8D3FBE74-145A-48AB-A307-052A1E2A06DB}" type="presParOf" srcId="{77D8148F-ED18-4BA3-BC27-F90BF7E00290}" destId="{EBCA0069-7C43-4D7A-A47B-CDF9BA8345F7}" srcOrd="5" destOrd="0" presId="urn:microsoft.com/office/officeart/2005/8/layout/process1"/>
    <dgm:cxn modelId="{167C6891-E761-44AB-B45E-D0C4E041C962}" type="presParOf" srcId="{EBCA0069-7C43-4D7A-A47B-CDF9BA8345F7}" destId="{9CB1010E-07E6-4253-A718-734166E399D9}" srcOrd="0" destOrd="0" presId="urn:microsoft.com/office/officeart/2005/8/layout/process1"/>
    <dgm:cxn modelId="{80EEB97A-560C-4F66-9691-25B3D096AF70}" type="presParOf" srcId="{77D8148F-ED18-4BA3-BC27-F90BF7E00290}" destId="{C6D25F45-B59C-46A3-8D0C-A9DBF2BBE087}" srcOrd="6" destOrd="0" presId="urn:microsoft.com/office/officeart/2005/8/layout/process1"/>
    <dgm:cxn modelId="{814B7179-29AC-42B7-BF74-6FF03548079C}" type="presParOf" srcId="{77D8148F-ED18-4BA3-BC27-F90BF7E00290}" destId="{2D2605EF-D8E3-4DD0-8D12-FA25988438B9}" srcOrd="7" destOrd="0" presId="urn:microsoft.com/office/officeart/2005/8/layout/process1"/>
    <dgm:cxn modelId="{8C4F965B-4599-474A-AA9D-DDCE1B4E19FE}" type="presParOf" srcId="{2D2605EF-D8E3-4DD0-8D12-FA25988438B9}" destId="{BF94D43C-BFED-416C-B136-F96BF2ADEADE}" srcOrd="0" destOrd="0" presId="urn:microsoft.com/office/officeart/2005/8/layout/process1"/>
    <dgm:cxn modelId="{9C98DA08-76B2-4AA7-9AA0-9B52B0D1B0D4}" type="presParOf" srcId="{77D8148F-ED18-4BA3-BC27-F90BF7E00290}" destId="{341D3051-546E-4302-81B7-E809FAD253D4}" srcOrd="8"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D16C108A-04F1-4FEC-B3DF-BDCFEA22DA16}" type="doc">
      <dgm:prSet loTypeId="urn:microsoft.com/office/officeart/2005/8/layout/process1" loCatId="process" qsTypeId="urn:microsoft.com/office/officeart/2005/8/quickstyle/simple5" qsCatId="simple" csTypeId="urn:microsoft.com/office/officeart/2005/8/colors/accent1_2" csCatId="accent1" phldr="1"/>
      <dgm:spPr/>
    </dgm:pt>
    <dgm:pt modelId="{6FCF749B-958D-488E-9476-ECDAEC6412E5}">
      <dgm:prSet phldrT="[Text]"/>
      <dgm:spPr/>
      <dgm:t>
        <a:bodyPr/>
        <a:lstStyle/>
        <a:p>
          <a:r>
            <a:rPr lang="en-US"/>
            <a:t>LTI</a:t>
          </a:r>
        </a:p>
      </dgm:t>
    </dgm:pt>
    <dgm:pt modelId="{31E0FBFC-E9F1-49D8-AF66-2638BA88F10E}" type="parTrans" cxnId="{2CBACFF4-49F4-4EB0-84F5-891B01AB5666}">
      <dgm:prSet/>
      <dgm:spPr/>
      <dgm:t>
        <a:bodyPr/>
        <a:lstStyle/>
        <a:p>
          <a:endParaRPr lang="en-US"/>
        </a:p>
      </dgm:t>
    </dgm:pt>
    <dgm:pt modelId="{4FD0C60E-0B74-4E96-ACDB-0D8ADFF1A70D}" type="sibTrans" cxnId="{2CBACFF4-49F4-4EB0-84F5-891B01AB5666}">
      <dgm:prSet/>
      <dgm:spPr/>
      <dgm:t>
        <a:bodyPr/>
        <a:lstStyle/>
        <a:p>
          <a:endParaRPr lang="en-US"/>
        </a:p>
      </dgm:t>
    </dgm:pt>
    <dgm:pt modelId="{CEDA0B77-341E-478E-ACF3-91B6DBF3DA58}">
      <dgm:prSet/>
      <dgm:spPr/>
      <dgm:t>
        <a:bodyPr/>
        <a:lstStyle/>
        <a:p>
          <a:r>
            <a:rPr lang="en-US"/>
            <a:t>KF</a:t>
          </a:r>
        </a:p>
      </dgm:t>
    </dgm:pt>
    <dgm:pt modelId="{3066895C-FD0C-41B4-8213-A5D900586765}" type="parTrans" cxnId="{FF59D78C-0C54-4845-8A54-5B4CA7EFE6F4}">
      <dgm:prSet/>
      <dgm:spPr/>
      <dgm:t>
        <a:bodyPr/>
        <a:lstStyle/>
        <a:p>
          <a:endParaRPr lang="en-US"/>
        </a:p>
      </dgm:t>
    </dgm:pt>
    <dgm:pt modelId="{B3A82E51-7EC7-40F7-B4F5-D27A3015FF5B}" type="sibTrans" cxnId="{FF59D78C-0C54-4845-8A54-5B4CA7EFE6F4}">
      <dgm:prSet/>
      <dgm:spPr/>
      <dgm:t>
        <a:bodyPr/>
        <a:lstStyle/>
        <a:p>
          <a:endParaRPr lang="en-US"/>
        </a:p>
      </dgm:t>
    </dgm:pt>
    <dgm:pt modelId="{A2698C60-99A2-414D-B6D3-A278084FE089}">
      <dgm:prSet/>
      <dgm:spPr/>
      <dgm:t>
        <a:bodyPr/>
        <a:lstStyle/>
        <a:p>
          <a:r>
            <a:rPr lang="en-US"/>
            <a:t>LTV</a:t>
          </a:r>
        </a:p>
      </dgm:t>
    </dgm:pt>
    <dgm:pt modelId="{2303C79F-B8D6-4BC9-882F-DF64D4F6FAD1}" type="parTrans" cxnId="{489AFBCE-C0D3-4F60-A0EF-40C932F15109}">
      <dgm:prSet/>
      <dgm:spPr/>
      <dgm:t>
        <a:bodyPr/>
        <a:lstStyle/>
        <a:p>
          <a:endParaRPr lang="en-US"/>
        </a:p>
      </dgm:t>
    </dgm:pt>
    <dgm:pt modelId="{56ACC9D6-C00E-4324-9167-61C321431C15}" type="sibTrans" cxnId="{489AFBCE-C0D3-4F60-A0EF-40C932F15109}">
      <dgm:prSet/>
      <dgm:spPr/>
      <dgm:t>
        <a:bodyPr/>
        <a:lstStyle/>
        <a:p>
          <a:endParaRPr lang="en-US"/>
        </a:p>
      </dgm:t>
    </dgm:pt>
    <dgm:pt modelId="{B375198E-05F3-446E-A7C9-B779160AC2B5}">
      <dgm:prSet/>
      <dgm:spPr/>
      <dgm:t>
        <a:bodyPr/>
        <a:lstStyle/>
        <a:p>
          <a:r>
            <a:rPr lang="en-US"/>
            <a:t>NL</a:t>
          </a:r>
        </a:p>
      </dgm:t>
    </dgm:pt>
    <dgm:pt modelId="{AFDDF3AD-BB44-4D3A-BBCA-4F1051A5C960}" type="parTrans" cxnId="{CBC60BC3-8A5C-4E8C-8F69-F4A81BF4D8F8}">
      <dgm:prSet/>
      <dgm:spPr/>
      <dgm:t>
        <a:bodyPr/>
        <a:lstStyle/>
        <a:p>
          <a:endParaRPr lang="en-US"/>
        </a:p>
      </dgm:t>
    </dgm:pt>
    <dgm:pt modelId="{47F9ABE0-DE71-4814-8DAA-4E21B932DD46}" type="sibTrans" cxnId="{CBC60BC3-8A5C-4E8C-8F69-F4A81BF4D8F8}">
      <dgm:prSet/>
      <dgm:spPr/>
      <dgm:t>
        <a:bodyPr/>
        <a:lstStyle/>
        <a:p>
          <a:endParaRPr lang="en-US"/>
        </a:p>
      </dgm:t>
    </dgm:pt>
    <dgm:pt modelId="{7884E60C-41E5-42B8-870F-D6D2667F5A7C}">
      <dgm:prSet/>
      <dgm:spPr>
        <a:solidFill>
          <a:schemeClr val="accent2"/>
        </a:solidFill>
      </dgm:spPr>
      <dgm:t>
        <a:bodyPr/>
        <a:lstStyle/>
        <a:p>
          <a:r>
            <a:rPr lang="en-US"/>
            <a:t>KN</a:t>
          </a:r>
        </a:p>
      </dgm:t>
    </dgm:pt>
    <dgm:pt modelId="{CEE915C8-167B-442E-B47B-BEFFC53A6806}" type="parTrans" cxnId="{07C66CD3-306B-46CD-9D33-A1534F352DAB}">
      <dgm:prSet/>
      <dgm:spPr/>
      <dgm:t>
        <a:bodyPr/>
        <a:lstStyle/>
        <a:p>
          <a:endParaRPr lang="en-US"/>
        </a:p>
      </dgm:t>
    </dgm:pt>
    <dgm:pt modelId="{36B58F25-9AB3-44ED-8439-8EACF7A9CAF0}" type="sibTrans" cxnId="{07C66CD3-306B-46CD-9D33-A1534F352DAB}">
      <dgm:prSet/>
      <dgm:spPr/>
      <dgm:t>
        <a:bodyPr/>
        <a:lstStyle/>
        <a:p>
          <a:endParaRPr lang="en-US"/>
        </a:p>
      </dgm:t>
    </dgm:pt>
    <dgm:pt modelId="{77D8148F-ED18-4BA3-BC27-F90BF7E00290}" type="pres">
      <dgm:prSet presAssocID="{D16C108A-04F1-4FEC-B3DF-BDCFEA22DA16}" presName="Name0" presStyleCnt="0">
        <dgm:presLayoutVars>
          <dgm:dir/>
          <dgm:resizeHandles val="exact"/>
        </dgm:presLayoutVars>
      </dgm:prSet>
      <dgm:spPr/>
    </dgm:pt>
    <dgm:pt modelId="{EDA76BF1-3DBC-40EB-81CC-6235ADC5DD24}" type="pres">
      <dgm:prSet presAssocID="{6FCF749B-958D-488E-9476-ECDAEC6412E5}" presName="node" presStyleLbl="node1" presStyleIdx="0" presStyleCnt="5">
        <dgm:presLayoutVars>
          <dgm:bulletEnabled val="1"/>
        </dgm:presLayoutVars>
      </dgm:prSet>
      <dgm:spPr/>
    </dgm:pt>
    <dgm:pt modelId="{01C013A0-A1EB-45C5-892F-6FC0565A69ED}" type="pres">
      <dgm:prSet presAssocID="{4FD0C60E-0B74-4E96-ACDB-0D8ADFF1A70D}" presName="sibTrans" presStyleLbl="sibTrans2D1" presStyleIdx="0" presStyleCnt="4"/>
      <dgm:spPr/>
    </dgm:pt>
    <dgm:pt modelId="{2F60308E-59E0-43CF-A41A-D55CAA80DC7F}" type="pres">
      <dgm:prSet presAssocID="{4FD0C60E-0B74-4E96-ACDB-0D8ADFF1A70D}" presName="connectorText" presStyleLbl="sibTrans2D1" presStyleIdx="0" presStyleCnt="4"/>
      <dgm:spPr/>
    </dgm:pt>
    <dgm:pt modelId="{F9A428CE-8F2A-4C20-9746-A4C6B7CC8F53}" type="pres">
      <dgm:prSet presAssocID="{CEDA0B77-341E-478E-ACF3-91B6DBF3DA58}" presName="node" presStyleLbl="node1" presStyleIdx="1" presStyleCnt="5">
        <dgm:presLayoutVars>
          <dgm:bulletEnabled val="1"/>
        </dgm:presLayoutVars>
      </dgm:prSet>
      <dgm:spPr/>
    </dgm:pt>
    <dgm:pt modelId="{A1657642-AA42-457B-996B-4DC9A7A966D9}" type="pres">
      <dgm:prSet presAssocID="{B3A82E51-7EC7-40F7-B4F5-D27A3015FF5B}" presName="sibTrans" presStyleLbl="sibTrans2D1" presStyleIdx="1" presStyleCnt="4"/>
      <dgm:spPr/>
    </dgm:pt>
    <dgm:pt modelId="{3783F4F2-970A-45FC-80E3-D7CDEB35A9BA}" type="pres">
      <dgm:prSet presAssocID="{B3A82E51-7EC7-40F7-B4F5-D27A3015FF5B}" presName="connectorText" presStyleLbl="sibTrans2D1" presStyleIdx="1" presStyleCnt="4"/>
      <dgm:spPr/>
    </dgm:pt>
    <dgm:pt modelId="{3CE73E73-921F-44E6-A414-6F9E088FC681}" type="pres">
      <dgm:prSet presAssocID="{A2698C60-99A2-414D-B6D3-A278084FE089}" presName="node" presStyleLbl="node1" presStyleIdx="2" presStyleCnt="5" custLinFactNeighborX="7698" custLinFactNeighborY="1729">
        <dgm:presLayoutVars>
          <dgm:bulletEnabled val="1"/>
        </dgm:presLayoutVars>
      </dgm:prSet>
      <dgm:spPr/>
    </dgm:pt>
    <dgm:pt modelId="{EBCA0069-7C43-4D7A-A47B-CDF9BA8345F7}" type="pres">
      <dgm:prSet presAssocID="{56ACC9D6-C00E-4324-9167-61C321431C15}" presName="sibTrans" presStyleLbl="sibTrans2D1" presStyleIdx="2" presStyleCnt="4"/>
      <dgm:spPr/>
    </dgm:pt>
    <dgm:pt modelId="{9CB1010E-07E6-4253-A718-734166E399D9}" type="pres">
      <dgm:prSet presAssocID="{56ACC9D6-C00E-4324-9167-61C321431C15}" presName="connectorText" presStyleLbl="sibTrans2D1" presStyleIdx="2" presStyleCnt="4"/>
      <dgm:spPr/>
    </dgm:pt>
    <dgm:pt modelId="{C6D25F45-B59C-46A3-8D0C-A9DBF2BBE087}" type="pres">
      <dgm:prSet presAssocID="{B375198E-05F3-446E-A7C9-B779160AC2B5}" presName="node" presStyleLbl="node1" presStyleIdx="3" presStyleCnt="5" custLinFactNeighborY="0">
        <dgm:presLayoutVars>
          <dgm:bulletEnabled val="1"/>
        </dgm:presLayoutVars>
      </dgm:prSet>
      <dgm:spPr/>
    </dgm:pt>
    <dgm:pt modelId="{2D2605EF-D8E3-4DD0-8D12-FA25988438B9}" type="pres">
      <dgm:prSet presAssocID="{47F9ABE0-DE71-4814-8DAA-4E21B932DD46}" presName="sibTrans" presStyleLbl="sibTrans2D1" presStyleIdx="3" presStyleCnt="4"/>
      <dgm:spPr/>
    </dgm:pt>
    <dgm:pt modelId="{BF94D43C-BFED-416C-B136-F96BF2ADEADE}" type="pres">
      <dgm:prSet presAssocID="{47F9ABE0-DE71-4814-8DAA-4E21B932DD46}" presName="connectorText" presStyleLbl="sibTrans2D1" presStyleIdx="3" presStyleCnt="4"/>
      <dgm:spPr/>
    </dgm:pt>
    <dgm:pt modelId="{341D3051-546E-4302-81B7-E809FAD253D4}" type="pres">
      <dgm:prSet presAssocID="{7884E60C-41E5-42B8-870F-D6D2667F5A7C}" presName="node" presStyleLbl="node1" presStyleIdx="4" presStyleCnt="5">
        <dgm:presLayoutVars>
          <dgm:bulletEnabled val="1"/>
        </dgm:presLayoutVars>
      </dgm:prSet>
      <dgm:spPr/>
    </dgm:pt>
  </dgm:ptLst>
  <dgm:cxnLst>
    <dgm:cxn modelId="{5F75C833-E6F6-40F7-9F91-52AECCE74324}" type="presOf" srcId="{4FD0C60E-0B74-4E96-ACDB-0D8ADFF1A70D}" destId="{01C013A0-A1EB-45C5-892F-6FC0565A69ED}" srcOrd="0" destOrd="0" presId="urn:microsoft.com/office/officeart/2005/8/layout/process1"/>
    <dgm:cxn modelId="{06D01535-C2E7-495C-8FA2-00B5CAFD69A9}" type="presOf" srcId="{A2698C60-99A2-414D-B6D3-A278084FE089}" destId="{3CE73E73-921F-44E6-A414-6F9E088FC681}" srcOrd="0" destOrd="0" presId="urn:microsoft.com/office/officeart/2005/8/layout/process1"/>
    <dgm:cxn modelId="{7F41D33F-1393-4508-8EF7-7856142D87C6}" type="presOf" srcId="{B375198E-05F3-446E-A7C9-B779160AC2B5}" destId="{C6D25F45-B59C-46A3-8D0C-A9DBF2BBE087}" srcOrd="0" destOrd="0" presId="urn:microsoft.com/office/officeart/2005/8/layout/process1"/>
    <dgm:cxn modelId="{D415C840-D5CD-45AF-AC06-F744D4415625}" type="presOf" srcId="{56ACC9D6-C00E-4324-9167-61C321431C15}" destId="{9CB1010E-07E6-4253-A718-734166E399D9}" srcOrd="1" destOrd="0" presId="urn:microsoft.com/office/officeart/2005/8/layout/process1"/>
    <dgm:cxn modelId="{89C5C948-1102-4C4C-A050-0490BF7D6A97}" type="presOf" srcId="{B3A82E51-7EC7-40F7-B4F5-D27A3015FF5B}" destId="{A1657642-AA42-457B-996B-4DC9A7A966D9}" srcOrd="0" destOrd="0" presId="urn:microsoft.com/office/officeart/2005/8/layout/process1"/>
    <dgm:cxn modelId="{0A17DF4B-636D-45AE-80A1-EAE637DE57FC}" type="presOf" srcId="{B3A82E51-7EC7-40F7-B4F5-D27A3015FF5B}" destId="{3783F4F2-970A-45FC-80E3-D7CDEB35A9BA}" srcOrd="1" destOrd="0" presId="urn:microsoft.com/office/officeart/2005/8/layout/process1"/>
    <dgm:cxn modelId="{7377FE6C-E9FB-45F7-8271-881E6AEC588B}" type="presOf" srcId="{7884E60C-41E5-42B8-870F-D6D2667F5A7C}" destId="{341D3051-546E-4302-81B7-E809FAD253D4}" srcOrd="0" destOrd="0" presId="urn:microsoft.com/office/officeart/2005/8/layout/process1"/>
    <dgm:cxn modelId="{787ECC4F-D2C0-4E4B-BE32-88C39B26A449}" type="presOf" srcId="{47F9ABE0-DE71-4814-8DAA-4E21B932DD46}" destId="{2D2605EF-D8E3-4DD0-8D12-FA25988438B9}" srcOrd="0" destOrd="0" presId="urn:microsoft.com/office/officeart/2005/8/layout/process1"/>
    <dgm:cxn modelId="{63C7867D-878B-4FE1-8C4D-137BC7C84828}" type="presOf" srcId="{D16C108A-04F1-4FEC-B3DF-BDCFEA22DA16}" destId="{77D8148F-ED18-4BA3-BC27-F90BF7E00290}" srcOrd="0" destOrd="0" presId="urn:microsoft.com/office/officeart/2005/8/layout/process1"/>
    <dgm:cxn modelId="{6D5C7680-88D8-4461-9247-EFF22C0D8EAA}" type="presOf" srcId="{CEDA0B77-341E-478E-ACF3-91B6DBF3DA58}" destId="{F9A428CE-8F2A-4C20-9746-A4C6B7CC8F53}" srcOrd="0" destOrd="0" presId="urn:microsoft.com/office/officeart/2005/8/layout/process1"/>
    <dgm:cxn modelId="{10581D82-E73E-44A8-9E15-5FD46C45BDB6}" type="presOf" srcId="{6FCF749B-958D-488E-9476-ECDAEC6412E5}" destId="{EDA76BF1-3DBC-40EB-81CC-6235ADC5DD24}" srcOrd="0" destOrd="0" presId="urn:microsoft.com/office/officeart/2005/8/layout/process1"/>
    <dgm:cxn modelId="{FF59D78C-0C54-4845-8A54-5B4CA7EFE6F4}" srcId="{D16C108A-04F1-4FEC-B3DF-BDCFEA22DA16}" destId="{CEDA0B77-341E-478E-ACF3-91B6DBF3DA58}" srcOrd="1" destOrd="0" parTransId="{3066895C-FD0C-41B4-8213-A5D900586765}" sibTransId="{B3A82E51-7EC7-40F7-B4F5-D27A3015FF5B}"/>
    <dgm:cxn modelId="{6FDB6DAE-246B-41FC-AC8E-75646FC47F61}" type="presOf" srcId="{47F9ABE0-DE71-4814-8DAA-4E21B932DD46}" destId="{BF94D43C-BFED-416C-B136-F96BF2ADEADE}" srcOrd="1" destOrd="0" presId="urn:microsoft.com/office/officeart/2005/8/layout/process1"/>
    <dgm:cxn modelId="{CBC60BC3-8A5C-4E8C-8F69-F4A81BF4D8F8}" srcId="{D16C108A-04F1-4FEC-B3DF-BDCFEA22DA16}" destId="{B375198E-05F3-446E-A7C9-B779160AC2B5}" srcOrd="3" destOrd="0" parTransId="{AFDDF3AD-BB44-4D3A-BBCA-4F1051A5C960}" sibTransId="{47F9ABE0-DE71-4814-8DAA-4E21B932DD46}"/>
    <dgm:cxn modelId="{489AFBCE-C0D3-4F60-A0EF-40C932F15109}" srcId="{D16C108A-04F1-4FEC-B3DF-BDCFEA22DA16}" destId="{A2698C60-99A2-414D-B6D3-A278084FE089}" srcOrd="2" destOrd="0" parTransId="{2303C79F-B8D6-4BC9-882F-DF64D4F6FAD1}" sibTransId="{56ACC9D6-C00E-4324-9167-61C321431C15}"/>
    <dgm:cxn modelId="{07C66CD3-306B-46CD-9D33-A1534F352DAB}" srcId="{D16C108A-04F1-4FEC-B3DF-BDCFEA22DA16}" destId="{7884E60C-41E5-42B8-870F-D6D2667F5A7C}" srcOrd="4" destOrd="0" parTransId="{CEE915C8-167B-442E-B47B-BEFFC53A6806}" sibTransId="{36B58F25-9AB3-44ED-8439-8EACF7A9CAF0}"/>
    <dgm:cxn modelId="{5C3E0EE3-AAD4-4787-9635-D9B76FD15840}" type="presOf" srcId="{56ACC9D6-C00E-4324-9167-61C321431C15}" destId="{EBCA0069-7C43-4D7A-A47B-CDF9BA8345F7}" srcOrd="0" destOrd="0" presId="urn:microsoft.com/office/officeart/2005/8/layout/process1"/>
    <dgm:cxn modelId="{2CBACFF4-49F4-4EB0-84F5-891B01AB5666}" srcId="{D16C108A-04F1-4FEC-B3DF-BDCFEA22DA16}" destId="{6FCF749B-958D-488E-9476-ECDAEC6412E5}" srcOrd="0" destOrd="0" parTransId="{31E0FBFC-E9F1-49D8-AF66-2638BA88F10E}" sibTransId="{4FD0C60E-0B74-4E96-ACDB-0D8ADFF1A70D}"/>
    <dgm:cxn modelId="{7EA3DDF4-E09C-40F1-85E9-611548B46598}" type="presOf" srcId="{4FD0C60E-0B74-4E96-ACDB-0D8ADFF1A70D}" destId="{2F60308E-59E0-43CF-A41A-D55CAA80DC7F}" srcOrd="1" destOrd="0" presId="urn:microsoft.com/office/officeart/2005/8/layout/process1"/>
    <dgm:cxn modelId="{B46560CF-5ACA-42F1-8501-BA0304755820}" type="presParOf" srcId="{77D8148F-ED18-4BA3-BC27-F90BF7E00290}" destId="{EDA76BF1-3DBC-40EB-81CC-6235ADC5DD24}" srcOrd="0" destOrd="0" presId="urn:microsoft.com/office/officeart/2005/8/layout/process1"/>
    <dgm:cxn modelId="{EA2E7C18-524D-46DB-AA1E-A27B934EDC15}" type="presParOf" srcId="{77D8148F-ED18-4BA3-BC27-F90BF7E00290}" destId="{01C013A0-A1EB-45C5-892F-6FC0565A69ED}" srcOrd="1" destOrd="0" presId="urn:microsoft.com/office/officeart/2005/8/layout/process1"/>
    <dgm:cxn modelId="{CD5C6385-22B4-4186-8CA7-A05FEA2382E4}" type="presParOf" srcId="{01C013A0-A1EB-45C5-892F-6FC0565A69ED}" destId="{2F60308E-59E0-43CF-A41A-D55CAA80DC7F}" srcOrd="0" destOrd="0" presId="urn:microsoft.com/office/officeart/2005/8/layout/process1"/>
    <dgm:cxn modelId="{B468187C-CDD1-4A6E-862C-4506FF5ED6C4}" type="presParOf" srcId="{77D8148F-ED18-4BA3-BC27-F90BF7E00290}" destId="{F9A428CE-8F2A-4C20-9746-A4C6B7CC8F53}" srcOrd="2" destOrd="0" presId="urn:microsoft.com/office/officeart/2005/8/layout/process1"/>
    <dgm:cxn modelId="{7ED74F56-416A-42CE-9E23-BBA8B092DEED}" type="presParOf" srcId="{77D8148F-ED18-4BA3-BC27-F90BF7E00290}" destId="{A1657642-AA42-457B-996B-4DC9A7A966D9}" srcOrd="3" destOrd="0" presId="urn:microsoft.com/office/officeart/2005/8/layout/process1"/>
    <dgm:cxn modelId="{6758EC1D-95C7-4CEE-94D5-045A2643864F}" type="presParOf" srcId="{A1657642-AA42-457B-996B-4DC9A7A966D9}" destId="{3783F4F2-970A-45FC-80E3-D7CDEB35A9BA}" srcOrd="0" destOrd="0" presId="urn:microsoft.com/office/officeart/2005/8/layout/process1"/>
    <dgm:cxn modelId="{75CD37D9-E33B-49AA-B940-E890AC464343}" type="presParOf" srcId="{77D8148F-ED18-4BA3-BC27-F90BF7E00290}" destId="{3CE73E73-921F-44E6-A414-6F9E088FC681}" srcOrd="4" destOrd="0" presId="urn:microsoft.com/office/officeart/2005/8/layout/process1"/>
    <dgm:cxn modelId="{8D3FBE74-145A-48AB-A307-052A1E2A06DB}" type="presParOf" srcId="{77D8148F-ED18-4BA3-BC27-F90BF7E00290}" destId="{EBCA0069-7C43-4D7A-A47B-CDF9BA8345F7}" srcOrd="5" destOrd="0" presId="urn:microsoft.com/office/officeart/2005/8/layout/process1"/>
    <dgm:cxn modelId="{167C6891-E761-44AB-B45E-D0C4E041C962}" type="presParOf" srcId="{EBCA0069-7C43-4D7A-A47B-CDF9BA8345F7}" destId="{9CB1010E-07E6-4253-A718-734166E399D9}" srcOrd="0" destOrd="0" presId="urn:microsoft.com/office/officeart/2005/8/layout/process1"/>
    <dgm:cxn modelId="{80EEB97A-560C-4F66-9691-25B3D096AF70}" type="presParOf" srcId="{77D8148F-ED18-4BA3-BC27-F90BF7E00290}" destId="{C6D25F45-B59C-46A3-8D0C-A9DBF2BBE087}" srcOrd="6" destOrd="0" presId="urn:microsoft.com/office/officeart/2005/8/layout/process1"/>
    <dgm:cxn modelId="{814B7179-29AC-42B7-BF74-6FF03548079C}" type="presParOf" srcId="{77D8148F-ED18-4BA3-BC27-F90BF7E00290}" destId="{2D2605EF-D8E3-4DD0-8D12-FA25988438B9}" srcOrd="7" destOrd="0" presId="urn:microsoft.com/office/officeart/2005/8/layout/process1"/>
    <dgm:cxn modelId="{8C4F965B-4599-474A-AA9D-DDCE1B4E19FE}" type="presParOf" srcId="{2D2605EF-D8E3-4DD0-8D12-FA25988438B9}" destId="{BF94D43C-BFED-416C-B136-F96BF2ADEADE}" srcOrd="0" destOrd="0" presId="urn:microsoft.com/office/officeart/2005/8/layout/process1"/>
    <dgm:cxn modelId="{9C98DA08-76B2-4AA7-9AA0-9B52B0D1B0D4}" type="presParOf" srcId="{77D8148F-ED18-4BA3-BC27-F90BF7E00290}" destId="{341D3051-546E-4302-81B7-E809FAD253D4}"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D16C108A-04F1-4FEC-B3DF-BDCFEA22DA16}" type="doc">
      <dgm:prSet loTypeId="urn:microsoft.com/office/officeart/2005/8/layout/process1" loCatId="process" qsTypeId="urn:microsoft.com/office/officeart/2005/8/quickstyle/simple5" qsCatId="simple" csTypeId="urn:microsoft.com/office/officeart/2005/8/colors/accent1_2" csCatId="accent1" phldr="1"/>
      <dgm:spPr/>
    </dgm:pt>
    <dgm:pt modelId="{6FCF749B-958D-488E-9476-ECDAEC6412E5}">
      <dgm:prSet phldrT="[Text]"/>
      <dgm:spPr/>
      <dgm:t>
        <a:bodyPr/>
        <a:lstStyle/>
        <a:p>
          <a:r>
            <a:rPr lang="en-US"/>
            <a:t>LTI</a:t>
          </a:r>
        </a:p>
      </dgm:t>
    </dgm:pt>
    <dgm:pt modelId="{31E0FBFC-E9F1-49D8-AF66-2638BA88F10E}" type="parTrans" cxnId="{2CBACFF4-49F4-4EB0-84F5-891B01AB5666}">
      <dgm:prSet/>
      <dgm:spPr/>
      <dgm:t>
        <a:bodyPr/>
        <a:lstStyle/>
        <a:p>
          <a:endParaRPr lang="en-US"/>
        </a:p>
      </dgm:t>
    </dgm:pt>
    <dgm:pt modelId="{4FD0C60E-0B74-4E96-ACDB-0D8ADFF1A70D}" type="sibTrans" cxnId="{2CBACFF4-49F4-4EB0-84F5-891B01AB5666}">
      <dgm:prSet/>
      <dgm:spPr/>
      <dgm:t>
        <a:bodyPr/>
        <a:lstStyle/>
        <a:p>
          <a:endParaRPr lang="en-US"/>
        </a:p>
      </dgm:t>
    </dgm:pt>
    <dgm:pt modelId="{CEDA0B77-341E-478E-ACF3-91B6DBF3DA58}">
      <dgm:prSet/>
      <dgm:spPr>
        <a:solidFill>
          <a:schemeClr val="accent2"/>
        </a:solidFill>
      </dgm:spPr>
      <dgm:t>
        <a:bodyPr/>
        <a:lstStyle/>
        <a:p>
          <a:r>
            <a:rPr lang="en-US"/>
            <a:t>KF</a:t>
          </a:r>
        </a:p>
      </dgm:t>
    </dgm:pt>
    <dgm:pt modelId="{3066895C-FD0C-41B4-8213-A5D900586765}" type="parTrans" cxnId="{FF59D78C-0C54-4845-8A54-5B4CA7EFE6F4}">
      <dgm:prSet/>
      <dgm:spPr/>
      <dgm:t>
        <a:bodyPr/>
        <a:lstStyle/>
        <a:p>
          <a:endParaRPr lang="en-US"/>
        </a:p>
      </dgm:t>
    </dgm:pt>
    <dgm:pt modelId="{B3A82E51-7EC7-40F7-B4F5-D27A3015FF5B}" type="sibTrans" cxnId="{FF59D78C-0C54-4845-8A54-5B4CA7EFE6F4}">
      <dgm:prSet/>
      <dgm:spPr/>
      <dgm:t>
        <a:bodyPr/>
        <a:lstStyle/>
        <a:p>
          <a:endParaRPr lang="en-US"/>
        </a:p>
      </dgm:t>
    </dgm:pt>
    <dgm:pt modelId="{A2698C60-99A2-414D-B6D3-A278084FE089}">
      <dgm:prSet/>
      <dgm:spPr/>
      <dgm:t>
        <a:bodyPr/>
        <a:lstStyle/>
        <a:p>
          <a:r>
            <a:rPr lang="en-US"/>
            <a:t>LTV</a:t>
          </a:r>
        </a:p>
      </dgm:t>
    </dgm:pt>
    <dgm:pt modelId="{2303C79F-B8D6-4BC9-882F-DF64D4F6FAD1}" type="parTrans" cxnId="{489AFBCE-C0D3-4F60-A0EF-40C932F15109}">
      <dgm:prSet/>
      <dgm:spPr/>
      <dgm:t>
        <a:bodyPr/>
        <a:lstStyle/>
        <a:p>
          <a:endParaRPr lang="en-US"/>
        </a:p>
      </dgm:t>
    </dgm:pt>
    <dgm:pt modelId="{56ACC9D6-C00E-4324-9167-61C321431C15}" type="sibTrans" cxnId="{489AFBCE-C0D3-4F60-A0EF-40C932F15109}">
      <dgm:prSet/>
      <dgm:spPr/>
      <dgm:t>
        <a:bodyPr/>
        <a:lstStyle/>
        <a:p>
          <a:endParaRPr lang="en-US"/>
        </a:p>
      </dgm:t>
    </dgm:pt>
    <dgm:pt modelId="{B375198E-05F3-446E-A7C9-B779160AC2B5}">
      <dgm:prSet/>
      <dgm:spPr>
        <a:solidFill>
          <a:schemeClr val="accent2"/>
        </a:solidFill>
      </dgm:spPr>
      <dgm:t>
        <a:bodyPr/>
        <a:lstStyle/>
        <a:p>
          <a:r>
            <a:rPr lang="en-US"/>
            <a:t>NL</a:t>
          </a:r>
        </a:p>
      </dgm:t>
    </dgm:pt>
    <dgm:pt modelId="{AFDDF3AD-BB44-4D3A-BBCA-4F1051A5C960}" type="parTrans" cxnId="{CBC60BC3-8A5C-4E8C-8F69-F4A81BF4D8F8}">
      <dgm:prSet/>
      <dgm:spPr/>
      <dgm:t>
        <a:bodyPr/>
        <a:lstStyle/>
        <a:p>
          <a:endParaRPr lang="en-US"/>
        </a:p>
      </dgm:t>
    </dgm:pt>
    <dgm:pt modelId="{47F9ABE0-DE71-4814-8DAA-4E21B932DD46}" type="sibTrans" cxnId="{CBC60BC3-8A5C-4E8C-8F69-F4A81BF4D8F8}">
      <dgm:prSet/>
      <dgm:spPr/>
      <dgm:t>
        <a:bodyPr/>
        <a:lstStyle/>
        <a:p>
          <a:endParaRPr lang="en-US"/>
        </a:p>
      </dgm:t>
    </dgm:pt>
    <dgm:pt modelId="{7884E60C-41E5-42B8-870F-D6D2667F5A7C}">
      <dgm:prSet/>
      <dgm:spPr/>
      <dgm:t>
        <a:bodyPr/>
        <a:lstStyle/>
        <a:p>
          <a:r>
            <a:rPr lang="en-US"/>
            <a:t>KN</a:t>
          </a:r>
        </a:p>
      </dgm:t>
    </dgm:pt>
    <dgm:pt modelId="{CEE915C8-167B-442E-B47B-BEFFC53A6806}" type="parTrans" cxnId="{07C66CD3-306B-46CD-9D33-A1534F352DAB}">
      <dgm:prSet/>
      <dgm:spPr/>
      <dgm:t>
        <a:bodyPr/>
        <a:lstStyle/>
        <a:p>
          <a:endParaRPr lang="en-US"/>
        </a:p>
      </dgm:t>
    </dgm:pt>
    <dgm:pt modelId="{36B58F25-9AB3-44ED-8439-8EACF7A9CAF0}" type="sibTrans" cxnId="{07C66CD3-306B-46CD-9D33-A1534F352DAB}">
      <dgm:prSet/>
      <dgm:spPr/>
      <dgm:t>
        <a:bodyPr/>
        <a:lstStyle/>
        <a:p>
          <a:endParaRPr lang="en-US"/>
        </a:p>
      </dgm:t>
    </dgm:pt>
    <dgm:pt modelId="{77D8148F-ED18-4BA3-BC27-F90BF7E00290}" type="pres">
      <dgm:prSet presAssocID="{D16C108A-04F1-4FEC-B3DF-BDCFEA22DA16}" presName="Name0" presStyleCnt="0">
        <dgm:presLayoutVars>
          <dgm:dir/>
          <dgm:resizeHandles val="exact"/>
        </dgm:presLayoutVars>
      </dgm:prSet>
      <dgm:spPr/>
    </dgm:pt>
    <dgm:pt modelId="{EDA76BF1-3DBC-40EB-81CC-6235ADC5DD24}" type="pres">
      <dgm:prSet presAssocID="{6FCF749B-958D-488E-9476-ECDAEC6412E5}" presName="node" presStyleLbl="node1" presStyleIdx="0" presStyleCnt="5">
        <dgm:presLayoutVars>
          <dgm:bulletEnabled val="1"/>
        </dgm:presLayoutVars>
      </dgm:prSet>
      <dgm:spPr/>
    </dgm:pt>
    <dgm:pt modelId="{01C013A0-A1EB-45C5-892F-6FC0565A69ED}" type="pres">
      <dgm:prSet presAssocID="{4FD0C60E-0B74-4E96-ACDB-0D8ADFF1A70D}" presName="sibTrans" presStyleLbl="sibTrans2D1" presStyleIdx="0" presStyleCnt="4"/>
      <dgm:spPr/>
    </dgm:pt>
    <dgm:pt modelId="{2F60308E-59E0-43CF-A41A-D55CAA80DC7F}" type="pres">
      <dgm:prSet presAssocID="{4FD0C60E-0B74-4E96-ACDB-0D8ADFF1A70D}" presName="connectorText" presStyleLbl="sibTrans2D1" presStyleIdx="0" presStyleCnt="4"/>
      <dgm:spPr/>
    </dgm:pt>
    <dgm:pt modelId="{F9A428CE-8F2A-4C20-9746-A4C6B7CC8F53}" type="pres">
      <dgm:prSet presAssocID="{CEDA0B77-341E-478E-ACF3-91B6DBF3DA58}" presName="node" presStyleLbl="node1" presStyleIdx="1" presStyleCnt="5">
        <dgm:presLayoutVars>
          <dgm:bulletEnabled val="1"/>
        </dgm:presLayoutVars>
      </dgm:prSet>
      <dgm:spPr/>
    </dgm:pt>
    <dgm:pt modelId="{A1657642-AA42-457B-996B-4DC9A7A966D9}" type="pres">
      <dgm:prSet presAssocID="{B3A82E51-7EC7-40F7-B4F5-D27A3015FF5B}" presName="sibTrans" presStyleLbl="sibTrans2D1" presStyleIdx="1" presStyleCnt="4"/>
      <dgm:spPr/>
    </dgm:pt>
    <dgm:pt modelId="{3783F4F2-970A-45FC-80E3-D7CDEB35A9BA}" type="pres">
      <dgm:prSet presAssocID="{B3A82E51-7EC7-40F7-B4F5-D27A3015FF5B}" presName="connectorText" presStyleLbl="sibTrans2D1" presStyleIdx="1" presStyleCnt="4"/>
      <dgm:spPr/>
    </dgm:pt>
    <dgm:pt modelId="{3CE73E73-921F-44E6-A414-6F9E088FC681}" type="pres">
      <dgm:prSet presAssocID="{A2698C60-99A2-414D-B6D3-A278084FE089}" presName="node" presStyleLbl="node1" presStyleIdx="2" presStyleCnt="5" custLinFactNeighborX="7698" custLinFactNeighborY="1729">
        <dgm:presLayoutVars>
          <dgm:bulletEnabled val="1"/>
        </dgm:presLayoutVars>
      </dgm:prSet>
      <dgm:spPr/>
    </dgm:pt>
    <dgm:pt modelId="{EBCA0069-7C43-4D7A-A47B-CDF9BA8345F7}" type="pres">
      <dgm:prSet presAssocID="{56ACC9D6-C00E-4324-9167-61C321431C15}" presName="sibTrans" presStyleLbl="sibTrans2D1" presStyleIdx="2" presStyleCnt="4"/>
      <dgm:spPr/>
    </dgm:pt>
    <dgm:pt modelId="{9CB1010E-07E6-4253-A718-734166E399D9}" type="pres">
      <dgm:prSet presAssocID="{56ACC9D6-C00E-4324-9167-61C321431C15}" presName="connectorText" presStyleLbl="sibTrans2D1" presStyleIdx="2" presStyleCnt="4"/>
      <dgm:spPr/>
    </dgm:pt>
    <dgm:pt modelId="{C6D25F45-B59C-46A3-8D0C-A9DBF2BBE087}" type="pres">
      <dgm:prSet presAssocID="{B375198E-05F3-446E-A7C9-B779160AC2B5}" presName="node" presStyleLbl="node1" presStyleIdx="3" presStyleCnt="5" custLinFactNeighborY="0">
        <dgm:presLayoutVars>
          <dgm:bulletEnabled val="1"/>
        </dgm:presLayoutVars>
      </dgm:prSet>
      <dgm:spPr/>
    </dgm:pt>
    <dgm:pt modelId="{2D2605EF-D8E3-4DD0-8D12-FA25988438B9}" type="pres">
      <dgm:prSet presAssocID="{47F9ABE0-DE71-4814-8DAA-4E21B932DD46}" presName="sibTrans" presStyleLbl="sibTrans2D1" presStyleIdx="3" presStyleCnt="4"/>
      <dgm:spPr/>
    </dgm:pt>
    <dgm:pt modelId="{BF94D43C-BFED-416C-B136-F96BF2ADEADE}" type="pres">
      <dgm:prSet presAssocID="{47F9ABE0-DE71-4814-8DAA-4E21B932DD46}" presName="connectorText" presStyleLbl="sibTrans2D1" presStyleIdx="3" presStyleCnt="4"/>
      <dgm:spPr/>
    </dgm:pt>
    <dgm:pt modelId="{341D3051-546E-4302-81B7-E809FAD253D4}" type="pres">
      <dgm:prSet presAssocID="{7884E60C-41E5-42B8-870F-D6D2667F5A7C}" presName="node" presStyleLbl="node1" presStyleIdx="4" presStyleCnt="5">
        <dgm:presLayoutVars>
          <dgm:bulletEnabled val="1"/>
        </dgm:presLayoutVars>
      </dgm:prSet>
      <dgm:spPr/>
    </dgm:pt>
  </dgm:ptLst>
  <dgm:cxnLst>
    <dgm:cxn modelId="{5F75C833-E6F6-40F7-9F91-52AECCE74324}" type="presOf" srcId="{4FD0C60E-0B74-4E96-ACDB-0D8ADFF1A70D}" destId="{01C013A0-A1EB-45C5-892F-6FC0565A69ED}" srcOrd="0" destOrd="0" presId="urn:microsoft.com/office/officeart/2005/8/layout/process1"/>
    <dgm:cxn modelId="{06D01535-C2E7-495C-8FA2-00B5CAFD69A9}" type="presOf" srcId="{A2698C60-99A2-414D-B6D3-A278084FE089}" destId="{3CE73E73-921F-44E6-A414-6F9E088FC681}" srcOrd="0" destOrd="0" presId="urn:microsoft.com/office/officeart/2005/8/layout/process1"/>
    <dgm:cxn modelId="{7F41D33F-1393-4508-8EF7-7856142D87C6}" type="presOf" srcId="{B375198E-05F3-446E-A7C9-B779160AC2B5}" destId="{C6D25F45-B59C-46A3-8D0C-A9DBF2BBE087}" srcOrd="0" destOrd="0" presId="urn:microsoft.com/office/officeart/2005/8/layout/process1"/>
    <dgm:cxn modelId="{D415C840-D5CD-45AF-AC06-F744D4415625}" type="presOf" srcId="{56ACC9D6-C00E-4324-9167-61C321431C15}" destId="{9CB1010E-07E6-4253-A718-734166E399D9}" srcOrd="1" destOrd="0" presId="urn:microsoft.com/office/officeart/2005/8/layout/process1"/>
    <dgm:cxn modelId="{89C5C948-1102-4C4C-A050-0490BF7D6A97}" type="presOf" srcId="{B3A82E51-7EC7-40F7-B4F5-D27A3015FF5B}" destId="{A1657642-AA42-457B-996B-4DC9A7A966D9}" srcOrd="0" destOrd="0" presId="urn:microsoft.com/office/officeart/2005/8/layout/process1"/>
    <dgm:cxn modelId="{0A17DF4B-636D-45AE-80A1-EAE637DE57FC}" type="presOf" srcId="{B3A82E51-7EC7-40F7-B4F5-D27A3015FF5B}" destId="{3783F4F2-970A-45FC-80E3-D7CDEB35A9BA}" srcOrd="1" destOrd="0" presId="urn:microsoft.com/office/officeart/2005/8/layout/process1"/>
    <dgm:cxn modelId="{7377FE6C-E9FB-45F7-8271-881E6AEC588B}" type="presOf" srcId="{7884E60C-41E5-42B8-870F-D6D2667F5A7C}" destId="{341D3051-546E-4302-81B7-E809FAD253D4}" srcOrd="0" destOrd="0" presId="urn:microsoft.com/office/officeart/2005/8/layout/process1"/>
    <dgm:cxn modelId="{787ECC4F-D2C0-4E4B-BE32-88C39B26A449}" type="presOf" srcId="{47F9ABE0-DE71-4814-8DAA-4E21B932DD46}" destId="{2D2605EF-D8E3-4DD0-8D12-FA25988438B9}" srcOrd="0" destOrd="0" presId="urn:microsoft.com/office/officeart/2005/8/layout/process1"/>
    <dgm:cxn modelId="{63C7867D-878B-4FE1-8C4D-137BC7C84828}" type="presOf" srcId="{D16C108A-04F1-4FEC-B3DF-BDCFEA22DA16}" destId="{77D8148F-ED18-4BA3-BC27-F90BF7E00290}" srcOrd="0" destOrd="0" presId="urn:microsoft.com/office/officeart/2005/8/layout/process1"/>
    <dgm:cxn modelId="{6D5C7680-88D8-4461-9247-EFF22C0D8EAA}" type="presOf" srcId="{CEDA0B77-341E-478E-ACF3-91B6DBF3DA58}" destId="{F9A428CE-8F2A-4C20-9746-A4C6B7CC8F53}" srcOrd="0" destOrd="0" presId="urn:microsoft.com/office/officeart/2005/8/layout/process1"/>
    <dgm:cxn modelId="{10581D82-E73E-44A8-9E15-5FD46C45BDB6}" type="presOf" srcId="{6FCF749B-958D-488E-9476-ECDAEC6412E5}" destId="{EDA76BF1-3DBC-40EB-81CC-6235ADC5DD24}" srcOrd="0" destOrd="0" presId="urn:microsoft.com/office/officeart/2005/8/layout/process1"/>
    <dgm:cxn modelId="{FF59D78C-0C54-4845-8A54-5B4CA7EFE6F4}" srcId="{D16C108A-04F1-4FEC-B3DF-BDCFEA22DA16}" destId="{CEDA0B77-341E-478E-ACF3-91B6DBF3DA58}" srcOrd="1" destOrd="0" parTransId="{3066895C-FD0C-41B4-8213-A5D900586765}" sibTransId="{B3A82E51-7EC7-40F7-B4F5-D27A3015FF5B}"/>
    <dgm:cxn modelId="{6FDB6DAE-246B-41FC-AC8E-75646FC47F61}" type="presOf" srcId="{47F9ABE0-DE71-4814-8DAA-4E21B932DD46}" destId="{BF94D43C-BFED-416C-B136-F96BF2ADEADE}" srcOrd="1" destOrd="0" presId="urn:microsoft.com/office/officeart/2005/8/layout/process1"/>
    <dgm:cxn modelId="{CBC60BC3-8A5C-4E8C-8F69-F4A81BF4D8F8}" srcId="{D16C108A-04F1-4FEC-B3DF-BDCFEA22DA16}" destId="{B375198E-05F3-446E-A7C9-B779160AC2B5}" srcOrd="3" destOrd="0" parTransId="{AFDDF3AD-BB44-4D3A-BBCA-4F1051A5C960}" sibTransId="{47F9ABE0-DE71-4814-8DAA-4E21B932DD46}"/>
    <dgm:cxn modelId="{489AFBCE-C0D3-4F60-A0EF-40C932F15109}" srcId="{D16C108A-04F1-4FEC-B3DF-BDCFEA22DA16}" destId="{A2698C60-99A2-414D-B6D3-A278084FE089}" srcOrd="2" destOrd="0" parTransId="{2303C79F-B8D6-4BC9-882F-DF64D4F6FAD1}" sibTransId="{56ACC9D6-C00E-4324-9167-61C321431C15}"/>
    <dgm:cxn modelId="{07C66CD3-306B-46CD-9D33-A1534F352DAB}" srcId="{D16C108A-04F1-4FEC-B3DF-BDCFEA22DA16}" destId="{7884E60C-41E5-42B8-870F-D6D2667F5A7C}" srcOrd="4" destOrd="0" parTransId="{CEE915C8-167B-442E-B47B-BEFFC53A6806}" sibTransId="{36B58F25-9AB3-44ED-8439-8EACF7A9CAF0}"/>
    <dgm:cxn modelId="{5C3E0EE3-AAD4-4787-9635-D9B76FD15840}" type="presOf" srcId="{56ACC9D6-C00E-4324-9167-61C321431C15}" destId="{EBCA0069-7C43-4D7A-A47B-CDF9BA8345F7}" srcOrd="0" destOrd="0" presId="urn:microsoft.com/office/officeart/2005/8/layout/process1"/>
    <dgm:cxn modelId="{2CBACFF4-49F4-4EB0-84F5-891B01AB5666}" srcId="{D16C108A-04F1-4FEC-B3DF-BDCFEA22DA16}" destId="{6FCF749B-958D-488E-9476-ECDAEC6412E5}" srcOrd="0" destOrd="0" parTransId="{31E0FBFC-E9F1-49D8-AF66-2638BA88F10E}" sibTransId="{4FD0C60E-0B74-4E96-ACDB-0D8ADFF1A70D}"/>
    <dgm:cxn modelId="{7EA3DDF4-E09C-40F1-85E9-611548B46598}" type="presOf" srcId="{4FD0C60E-0B74-4E96-ACDB-0D8ADFF1A70D}" destId="{2F60308E-59E0-43CF-A41A-D55CAA80DC7F}" srcOrd="1" destOrd="0" presId="urn:microsoft.com/office/officeart/2005/8/layout/process1"/>
    <dgm:cxn modelId="{B46560CF-5ACA-42F1-8501-BA0304755820}" type="presParOf" srcId="{77D8148F-ED18-4BA3-BC27-F90BF7E00290}" destId="{EDA76BF1-3DBC-40EB-81CC-6235ADC5DD24}" srcOrd="0" destOrd="0" presId="urn:microsoft.com/office/officeart/2005/8/layout/process1"/>
    <dgm:cxn modelId="{EA2E7C18-524D-46DB-AA1E-A27B934EDC15}" type="presParOf" srcId="{77D8148F-ED18-4BA3-BC27-F90BF7E00290}" destId="{01C013A0-A1EB-45C5-892F-6FC0565A69ED}" srcOrd="1" destOrd="0" presId="urn:microsoft.com/office/officeart/2005/8/layout/process1"/>
    <dgm:cxn modelId="{CD5C6385-22B4-4186-8CA7-A05FEA2382E4}" type="presParOf" srcId="{01C013A0-A1EB-45C5-892F-6FC0565A69ED}" destId="{2F60308E-59E0-43CF-A41A-D55CAA80DC7F}" srcOrd="0" destOrd="0" presId="urn:microsoft.com/office/officeart/2005/8/layout/process1"/>
    <dgm:cxn modelId="{B468187C-CDD1-4A6E-862C-4506FF5ED6C4}" type="presParOf" srcId="{77D8148F-ED18-4BA3-BC27-F90BF7E00290}" destId="{F9A428CE-8F2A-4C20-9746-A4C6B7CC8F53}" srcOrd="2" destOrd="0" presId="urn:microsoft.com/office/officeart/2005/8/layout/process1"/>
    <dgm:cxn modelId="{7ED74F56-416A-42CE-9E23-BBA8B092DEED}" type="presParOf" srcId="{77D8148F-ED18-4BA3-BC27-F90BF7E00290}" destId="{A1657642-AA42-457B-996B-4DC9A7A966D9}" srcOrd="3" destOrd="0" presId="urn:microsoft.com/office/officeart/2005/8/layout/process1"/>
    <dgm:cxn modelId="{6758EC1D-95C7-4CEE-94D5-045A2643864F}" type="presParOf" srcId="{A1657642-AA42-457B-996B-4DC9A7A966D9}" destId="{3783F4F2-970A-45FC-80E3-D7CDEB35A9BA}" srcOrd="0" destOrd="0" presId="urn:microsoft.com/office/officeart/2005/8/layout/process1"/>
    <dgm:cxn modelId="{75CD37D9-E33B-49AA-B940-E890AC464343}" type="presParOf" srcId="{77D8148F-ED18-4BA3-BC27-F90BF7E00290}" destId="{3CE73E73-921F-44E6-A414-6F9E088FC681}" srcOrd="4" destOrd="0" presId="urn:microsoft.com/office/officeart/2005/8/layout/process1"/>
    <dgm:cxn modelId="{8D3FBE74-145A-48AB-A307-052A1E2A06DB}" type="presParOf" srcId="{77D8148F-ED18-4BA3-BC27-F90BF7E00290}" destId="{EBCA0069-7C43-4D7A-A47B-CDF9BA8345F7}" srcOrd="5" destOrd="0" presId="urn:microsoft.com/office/officeart/2005/8/layout/process1"/>
    <dgm:cxn modelId="{167C6891-E761-44AB-B45E-D0C4E041C962}" type="presParOf" srcId="{EBCA0069-7C43-4D7A-A47B-CDF9BA8345F7}" destId="{9CB1010E-07E6-4253-A718-734166E399D9}" srcOrd="0" destOrd="0" presId="urn:microsoft.com/office/officeart/2005/8/layout/process1"/>
    <dgm:cxn modelId="{80EEB97A-560C-4F66-9691-25B3D096AF70}" type="presParOf" srcId="{77D8148F-ED18-4BA3-BC27-F90BF7E00290}" destId="{C6D25F45-B59C-46A3-8D0C-A9DBF2BBE087}" srcOrd="6" destOrd="0" presId="urn:microsoft.com/office/officeart/2005/8/layout/process1"/>
    <dgm:cxn modelId="{814B7179-29AC-42B7-BF74-6FF03548079C}" type="presParOf" srcId="{77D8148F-ED18-4BA3-BC27-F90BF7E00290}" destId="{2D2605EF-D8E3-4DD0-8D12-FA25988438B9}" srcOrd="7" destOrd="0" presId="urn:microsoft.com/office/officeart/2005/8/layout/process1"/>
    <dgm:cxn modelId="{8C4F965B-4599-474A-AA9D-DDCE1B4E19FE}" type="presParOf" srcId="{2D2605EF-D8E3-4DD0-8D12-FA25988438B9}" destId="{BF94D43C-BFED-416C-B136-F96BF2ADEADE}" srcOrd="0" destOrd="0" presId="urn:microsoft.com/office/officeart/2005/8/layout/process1"/>
    <dgm:cxn modelId="{9C98DA08-76B2-4AA7-9AA0-9B52B0D1B0D4}" type="presParOf" srcId="{77D8148F-ED18-4BA3-BC27-F90BF7E00290}" destId="{341D3051-546E-4302-81B7-E809FAD253D4}"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6C108A-04F1-4FEC-B3DF-BDCFEA22DA16}" type="doc">
      <dgm:prSet loTypeId="urn:microsoft.com/office/officeart/2005/8/layout/process1" loCatId="process" qsTypeId="urn:microsoft.com/office/officeart/2005/8/quickstyle/simple5" qsCatId="simple" csTypeId="urn:microsoft.com/office/officeart/2005/8/colors/accent1_2" csCatId="accent1" phldr="1"/>
      <dgm:spPr/>
    </dgm:pt>
    <dgm:pt modelId="{6FCF749B-958D-488E-9476-ECDAEC6412E5}">
      <dgm:prSet phldrT="[Text]"/>
      <dgm:spPr/>
      <dgm:t>
        <a:bodyPr/>
        <a:lstStyle/>
        <a:p>
          <a:r>
            <a:rPr lang="en-US"/>
            <a:t>LTI System</a:t>
          </a:r>
        </a:p>
      </dgm:t>
    </dgm:pt>
    <dgm:pt modelId="{31E0FBFC-E9F1-49D8-AF66-2638BA88F10E}" type="parTrans" cxnId="{2CBACFF4-49F4-4EB0-84F5-891B01AB5666}">
      <dgm:prSet/>
      <dgm:spPr/>
      <dgm:t>
        <a:bodyPr/>
        <a:lstStyle/>
        <a:p>
          <a:endParaRPr lang="en-US"/>
        </a:p>
      </dgm:t>
    </dgm:pt>
    <dgm:pt modelId="{4FD0C60E-0B74-4E96-ACDB-0D8ADFF1A70D}" type="sibTrans" cxnId="{2CBACFF4-49F4-4EB0-84F5-891B01AB5666}">
      <dgm:prSet/>
      <dgm:spPr/>
      <dgm:t>
        <a:bodyPr/>
        <a:lstStyle/>
        <a:p>
          <a:endParaRPr lang="en-US"/>
        </a:p>
      </dgm:t>
    </dgm:pt>
    <dgm:pt modelId="{CEDA0B77-341E-478E-ACF3-91B6DBF3DA58}">
      <dgm:prSet/>
      <dgm:spPr/>
      <dgm:t>
        <a:bodyPr/>
        <a:lstStyle/>
        <a:p>
          <a:r>
            <a:rPr lang="en-US"/>
            <a:t>KF Solution</a:t>
          </a:r>
        </a:p>
      </dgm:t>
    </dgm:pt>
    <dgm:pt modelId="{3066895C-FD0C-41B4-8213-A5D900586765}" type="parTrans" cxnId="{FF59D78C-0C54-4845-8A54-5B4CA7EFE6F4}">
      <dgm:prSet/>
      <dgm:spPr/>
      <dgm:t>
        <a:bodyPr/>
        <a:lstStyle/>
        <a:p>
          <a:endParaRPr lang="en-US"/>
        </a:p>
      </dgm:t>
    </dgm:pt>
    <dgm:pt modelId="{B3A82E51-7EC7-40F7-B4F5-D27A3015FF5B}" type="sibTrans" cxnId="{FF59D78C-0C54-4845-8A54-5B4CA7EFE6F4}">
      <dgm:prSet/>
      <dgm:spPr/>
      <dgm:t>
        <a:bodyPr/>
        <a:lstStyle/>
        <a:p>
          <a:endParaRPr lang="en-US"/>
        </a:p>
      </dgm:t>
    </dgm:pt>
    <dgm:pt modelId="{A2698C60-99A2-414D-B6D3-A278084FE089}">
      <dgm:prSet/>
      <dgm:spPr/>
      <dgm:t>
        <a:bodyPr/>
        <a:lstStyle/>
        <a:p>
          <a:r>
            <a:rPr lang="en-US"/>
            <a:t>LTV System</a:t>
          </a:r>
        </a:p>
      </dgm:t>
    </dgm:pt>
    <dgm:pt modelId="{2303C79F-B8D6-4BC9-882F-DF64D4F6FAD1}" type="parTrans" cxnId="{489AFBCE-C0D3-4F60-A0EF-40C932F15109}">
      <dgm:prSet/>
      <dgm:spPr/>
      <dgm:t>
        <a:bodyPr/>
        <a:lstStyle/>
        <a:p>
          <a:endParaRPr lang="en-US"/>
        </a:p>
      </dgm:t>
    </dgm:pt>
    <dgm:pt modelId="{56ACC9D6-C00E-4324-9167-61C321431C15}" type="sibTrans" cxnId="{489AFBCE-C0D3-4F60-A0EF-40C932F15109}">
      <dgm:prSet/>
      <dgm:spPr/>
      <dgm:t>
        <a:bodyPr/>
        <a:lstStyle/>
        <a:p>
          <a:endParaRPr lang="en-US"/>
        </a:p>
      </dgm:t>
    </dgm:pt>
    <dgm:pt modelId="{B375198E-05F3-446E-A7C9-B779160AC2B5}">
      <dgm:prSet/>
      <dgm:spPr/>
      <dgm:t>
        <a:bodyPr/>
        <a:lstStyle/>
        <a:p>
          <a:r>
            <a:rPr lang="en-US"/>
            <a:t>Nonlinearities</a:t>
          </a:r>
        </a:p>
      </dgm:t>
    </dgm:pt>
    <dgm:pt modelId="{AFDDF3AD-BB44-4D3A-BBCA-4F1051A5C960}" type="parTrans" cxnId="{CBC60BC3-8A5C-4E8C-8F69-F4A81BF4D8F8}">
      <dgm:prSet/>
      <dgm:spPr/>
      <dgm:t>
        <a:bodyPr/>
        <a:lstStyle/>
        <a:p>
          <a:endParaRPr lang="en-US"/>
        </a:p>
      </dgm:t>
    </dgm:pt>
    <dgm:pt modelId="{47F9ABE0-DE71-4814-8DAA-4E21B932DD46}" type="sibTrans" cxnId="{CBC60BC3-8A5C-4E8C-8F69-F4A81BF4D8F8}">
      <dgm:prSet/>
      <dgm:spPr/>
      <dgm:t>
        <a:bodyPr/>
        <a:lstStyle/>
        <a:p>
          <a:endParaRPr lang="en-US"/>
        </a:p>
      </dgm:t>
    </dgm:pt>
    <dgm:pt modelId="{7884E60C-41E5-42B8-870F-D6D2667F5A7C}">
      <dgm:prSet/>
      <dgm:spPr/>
      <dgm:t>
        <a:bodyPr/>
        <a:lstStyle/>
        <a:p>
          <a:r>
            <a:rPr lang="en-US" err="1"/>
            <a:t>KalmanNet</a:t>
          </a:r>
          <a:endParaRPr lang="en-US"/>
        </a:p>
      </dgm:t>
    </dgm:pt>
    <dgm:pt modelId="{CEE915C8-167B-442E-B47B-BEFFC53A6806}" type="parTrans" cxnId="{07C66CD3-306B-46CD-9D33-A1534F352DAB}">
      <dgm:prSet/>
      <dgm:spPr/>
      <dgm:t>
        <a:bodyPr/>
        <a:lstStyle/>
        <a:p>
          <a:endParaRPr lang="en-US"/>
        </a:p>
      </dgm:t>
    </dgm:pt>
    <dgm:pt modelId="{36B58F25-9AB3-44ED-8439-8EACF7A9CAF0}" type="sibTrans" cxnId="{07C66CD3-306B-46CD-9D33-A1534F352DAB}">
      <dgm:prSet/>
      <dgm:spPr/>
      <dgm:t>
        <a:bodyPr/>
        <a:lstStyle/>
        <a:p>
          <a:endParaRPr lang="en-US"/>
        </a:p>
      </dgm:t>
    </dgm:pt>
    <dgm:pt modelId="{77D8148F-ED18-4BA3-BC27-F90BF7E00290}" type="pres">
      <dgm:prSet presAssocID="{D16C108A-04F1-4FEC-B3DF-BDCFEA22DA16}" presName="Name0" presStyleCnt="0">
        <dgm:presLayoutVars>
          <dgm:dir/>
          <dgm:resizeHandles val="exact"/>
        </dgm:presLayoutVars>
      </dgm:prSet>
      <dgm:spPr/>
    </dgm:pt>
    <dgm:pt modelId="{EDA76BF1-3DBC-40EB-81CC-6235ADC5DD24}" type="pres">
      <dgm:prSet presAssocID="{6FCF749B-958D-488E-9476-ECDAEC6412E5}" presName="node" presStyleLbl="node1" presStyleIdx="0" presStyleCnt="5">
        <dgm:presLayoutVars>
          <dgm:bulletEnabled val="1"/>
        </dgm:presLayoutVars>
      </dgm:prSet>
      <dgm:spPr/>
    </dgm:pt>
    <dgm:pt modelId="{01C013A0-A1EB-45C5-892F-6FC0565A69ED}" type="pres">
      <dgm:prSet presAssocID="{4FD0C60E-0B74-4E96-ACDB-0D8ADFF1A70D}" presName="sibTrans" presStyleLbl="sibTrans2D1" presStyleIdx="0" presStyleCnt="4"/>
      <dgm:spPr/>
    </dgm:pt>
    <dgm:pt modelId="{2F60308E-59E0-43CF-A41A-D55CAA80DC7F}" type="pres">
      <dgm:prSet presAssocID="{4FD0C60E-0B74-4E96-ACDB-0D8ADFF1A70D}" presName="connectorText" presStyleLbl="sibTrans2D1" presStyleIdx="0" presStyleCnt="4"/>
      <dgm:spPr/>
    </dgm:pt>
    <dgm:pt modelId="{F9A428CE-8F2A-4C20-9746-A4C6B7CC8F53}" type="pres">
      <dgm:prSet presAssocID="{CEDA0B77-341E-478E-ACF3-91B6DBF3DA58}" presName="node" presStyleLbl="node1" presStyleIdx="1" presStyleCnt="5">
        <dgm:presLayoutVars>
          <dgm:bulletEnabled val="1"/>
        </dgm:presLayoutVars>
      </dgm:prSet>
      <dgm:spPr/>
    </dgm:pt>
    <dgm:pt modelId="{A1657642-AA42-457B-996B-4DC9A7A966D9}" type="pres">
      <dgm:prSet presAssocID="{B3A82E51-7EC7-40F7-B4F5-D27A3015FF5B}" presName="sibTrans" presStyleLbl="sibTrans2D1" presStyleIdx="1" presStyleCnt="4"/>
      <dgm:spPr/>
    </dgm:pt>
    <dgm:pt modelId="{3783F4F2-970A-45FC-80E3-D7CDEB35A9BA}" type="pres">
      <dgm:prSet presAssocID="{B3A82E51-7EC7-40F7-B4F5-D27A3015FF5B}" presName="connectorText" presStyleLbl="sibTrans2D1" presStyleIdx="1" presStyleCnt="4"/>
      <dgm:spPr/>
    </dgm:pt>
    <dgm:pt modelId="{3CE73E73-921F-44E6-A414-6F9E088FC681}" type="pres">
      <dgm:prSet presAssocID="{A2698C60-99A2-414D-B6D3-A278084FE089}" presName="node" presStyleLbl="node1" presStyleIdx="2" presStyleCnt="5" custLinFactNeighborX="-907" custLinFactNeighborY="15990">
        <dgm:presLayoutVars>
          <dgm:bulletEnabled val="1"/>
        </dgm:presLayoutVars>
      </dgm:prSet>
      <dgm:spPr/>
    </dgm:pt>
    <dgm:pt modelId="{EBCA0069-7C43-4D7A-A47B-CDF9BA8345F7}" type="pres">
      <dgm:prSet presAssocID="{56ACC9D6-C00E-4324-9167-61C321431C15}" presName="sibTrans" presStyleLbl="sibTrans2D1" presStyleIdx="2" presStyleCnt="4"/>
      <dgm:spPr/>
    </dgm:pt>
    <dgm:pt modelId="{9CB1010E-07E6-4253-A718-734166E399D9}" type="pres">
      <dgm:prSet presAssocID="{56ACC9D6-C00E-4324-9167-61C321431C15}" presName="connectorText" presStyleLbl="sibTrans2D1" presStyleIdx="2" presStyleCnt="4"/>
      <dgm:spPr/>
    </dgm:pt>
    <dgm:pt modelId="{C6D25F45-B59C-46A3-8D0C-A9DBF2BBE087}" type="pres">
      <dgm:prSet presAssocID="{B375198E-05F3-446E-A7C9-B779160AC2B5}" presName="node" presStyleLbl="node1" presStyleIdx="3" presStyleCnt="5">
        <dgm:presLayoutVars>
          <dgm:bulletEnabled val="1"/>
        </dgm:presLayoutVars>
      </dgm:prSet>
      <dgm:spPr/>
    </dgm:pt>
    <dgm:pt modelId="{2D2605EF-D8E3-4DD0-8D12-FA25988438B9}" type="pres">
      <dgm:prSet presAssocID="{47F9ABE0-DE71-4814-8DAA-4E21B932DD46}" presName="sibTrans" presStyleLbl="sibTrans2D1" presStyleIdx="3" presStyleCnt="4"/>
      <dgm:spPr/>
    </dgm:pt>
    <dgm:pt modelId="{BF94D43C-BFED-416C-B136-F96BF2ADEADE}" type="pres">
      <dgm:prSet presAssocID="{47F9ABE0-DE71-4814-8DAA-4E21B932DD46}" presName="connectorText" presStyleLbl="sibTrans2D1" presStyleIdx="3" presStyleCnt="4"/>
      <dgm:spPr/>
    </dgm:pt>
    <dgm:pt modelId="{341D3051-546E-4302-81B7-E809FAD253D4}" type="pres">
      <dgm:prSet presAssocID="{7884E60C-41E5-42B8-870F-D6D2667F5A7C}" presName="node" presStyleLbl="node1" presStyleIdx="4" presStyleCnt="5">
        <dgm:presLayoutVars>
          <dgm:bulletEnabled val="1"/>
        </dgm:presLayoutVars>
      </dgm:prSet>
      <dgm:spPr/>
    </dgm:pt>
  </dgm:ptLst>
  <dgm:cxnLst>
    <dgm:cxn modelId="{5F75C833-E6F6-40F7-9F91-52AECCE74324}" type="presOf" srcId="{4FD0C60E-0B74-4E96-ACDB-0D8ADFF1A70D}" destId="{01C013A0-A1EB-45C5-892F-6FC0565A69ED}" srcOrd="0" destOrd="0" presId="urn:microsoft.com/office/officeart/2005/8/layout/process1"/>
    <dgm:cxn modelId="{06D01535-C2E7-495C-8FA2-00B5CAFD69A9}" type="presOf" srcId="{A2698C60-99A2-414D-B6D3-A278084FE089}" destId="{3CE73E73-921F-44E6-A414-6F9E088FC681}" srcOrd="0" destOrd="0" presId="urn:microsoft.com/office/officeart/2005/8/layout/process1"/>
    <dgm:cxn modelId="{7F41D33F-1393-4508-8EF7-7856142D87C6}" type="presOf" srcId="{B375198E-05F3-446E-A7C9-B779160AC2B5}" destId="{C6D25F45-B59C-46A3-8D0C-A9DBF2BBE087}" srcOrd="0" destOrd="0" presId="urn:microsoft.com/office/officeart/2005/8/layout/process1"/>
    <dgm:cxn modelId="{D415C840-D5CD-45AF-AC06-F744D4415625}" type="presOf" srcId="{56ACC9D6-C00E-4324-9167-61C321431C15}" destId="{9CB1010E-07E6-4253-A718-734166E399D9}" srcOrd="1" destOrd="0" presId="urn:microsoft.com/office/officeart/2005/8/layout/process1"/>
    <dgm:cxn modelId="{89C5C948-1102-4C4C-A050-0490BF7D6A97}" type="presOf" srcId="{B3A82E51-7EC7-40F7-B4F5-D27A3015FF5B}" destId="{A1657642-AA42-457B-996B-4DC9A7A966D9}" srcOrd="0" destOrd="0" presId="urn:microsoft.com/office/officeart/2005/8/layout/process1"/>
    <dgm:cxn modelId="{0A17DF4B-636D-45AE-80A1-EAE637DE57FC}" type="presOf" srcId="{B3A82E51-7EC7-40F7-B4F5-D27A3015FF5B}" destId="{3783F4F2-970A-45FC-80E3-D7CDEB35A9BA}" srcOrd="1" destOrd="0" presId="urn:microsoft.com/office/officeart/2005/8/layout/process1"/>
    <dgm:cxn modelId="{7377FE6C-E9FB-45F7-8271-881E6AEC588B}" type="presOf" srcId="{7884E60C-41E5-42B8-870F-D6D2667F5A7C}" destId="{341D3051-546E-4302-81B7-E809FAD253D4}" srcOrd="0" destOrd="0" presId="urn:microsoft.com/office/officeart/2005/8/layout/process1"/>
    <dgm:cxn modelId="{787ECC4F-D2C0-4E4B-BE32-88C39B26A449}" type="presOf" srcId="{47F9ABE0-DE71-4814-8DAA-4E21B932DD46}" destId="{2D2605EF-D8E3-4DD0-8D12-FA25988438B9}" srcOrd="0" destOrd="0" presId="urn:microsoft.com/office/officeart/2005/8/layout/process1"/>
    <dgm:cxn modelId="{63C7867D-878B-4FE1-8C4D-137BC7C84828}" type="presOf" srcId="{D16C108A-04F1-4FEC-B3DF-BDCFEA22DA16}" destId="{77D8148F-ED18-4BA3-BC27-F90BF7E00290}" srcOrd="0" destOrd="0" presId="urn:microsoft.com/office/officeart/2005/8/layout/process1"/>
    <dgm:cxn modelId="{6D5C7680-88D8-4461-9247-EFF22C0D8EAA}" type="presOf" srcId="{CEDA0B77-341E-478E-ACF3-91B6DBF3DA58}" destId="{F9A428CE-8F2A-4C20-9746-A4C6B7CC8F53}" srcOrd="0" destOrd="0" presId="urn:microsoft.com/office/officeart/2005/8/layout/process1"/>
    <dgm:cxn modelId="{10581D82-E73E-44A8-9E15-5FD46C45BDB6}" type="presOf" srcId="{6FCF749B-958D-488E-9476-ECDAEC6412E5}" destId="{EDA76BF1-3DBC-40EB-81CC-6235ADC5DD24}" srcOrd="0" destOrd="0" presId="urn:microsoft.com/office/officeart/2005/8/layout/process1"/>
    <dgm:cxn modelId="{FF59D78C-0C54-4845-8A54-5B4CA7EFE6F4}" srcId="{D16C108A-04F1-4FEC-B3DF-BDCFEA22DA16}" destId="{CEDA0B77-341E-478E-ACF3-91B6DBF3DA58}" srcOrd="1" destOrd="0" parTransId="{3066895C-FD0C-41B4-8213-A5D900586765}" sibTransId="{B3A82E51-7EC7-40F7-B4F5-D27A3015FF5B}"/>
    <dgm:cxn modelId="{6FDB6DAE-246B-41FC-AC8E-75646FC47F61}" type="presOf" srcId="{47F9ABE0-DE71-4814-8DAA-4E21B932DD46}" destId="{BF94D43C-BFED-416C-B136-F96BF2ADEADE}" srcOrd="1" destOrd="0" presId="urn:microsoft.com/office/officeart/2005/8/layout/process1"/>
    <dgm:cxn modelId="{CBC60BC3-8A5C-4E8C-8F69-F4A81BF4D8F8}" srcId="{D16C108A-04F1-4FEC-B3DF-BDCFEA22DA16}" destId="{B375198E-05F3-446E-A7C9-B779160AC2B5}" srcOrd="3" destOrd="0" parTransId="{AFDDF3AD-BB44-4D3A-BBCA-4F1051A5C960}" sibTransId="{47F9ABE0-DE71-4814-8DAA-4E21B932DD46}"/>
    <dgm:cxn modelId="{489AFBCE-C0D3-4F60-A0EF-40C932F15109}" srcId="{D16C108A-04F1-4FEC-B3DF-BDCFEA22DA16}" destId="{A2698C60-99A2-414D-B6D3-A278084FE089}" srcOrd="2" destOrd="0" parTransId="{2303C79F-B8D6-4BC9-882F-DF64D4F6FAD1}" sibTransId="{56ACC9D6-C00E-4324-9167-61C321431C15}"/>
    <dgm:cxn modelId="{07C66CD3-306B-46CD-9D33-A1534F352DAB}" srcId="{D16C108A-04F1-4FEC-B3DF-BDCFEA22DA16}" destId="{7884E60C-41E5-42B8-870F-D6D2667F5A7C}" srcOrd="4" destOrd="0" parTransId="{CEE915C8-167B-442E-B47B-BEFFC53A6806}" sibTransId="{36B58F25-9AB3-44ED-8439-8EACF7A9CAF0}"/>
    <dgm:cxn modelId="{5C3E0EE3-AAD4-4787-9635-D9B76FD15840}" type="presOf" srcId="{56ACC9D6-C00E-4324-9167-61C321431C15}" destId="{EBCA0069-7C43-4D7A-A47B-CDF9BA8345F7}" srcOrd="0" destOrd="0" presId="urn:microsoft.com/office/officeart/2005/8/layout/process1"/>
    <dgm:cxn modelId="{2CBACFF4-49F4-4EB0-84F5-891B01AB5666}" srcId="{D16C108A-04F1-4FEC-B3DF-BDCFEA22DA16}" destId="{6FCF749B-958D-488E-9476-ECDAEC6412E5}" srcOrd="0" destOrd="0" parTransId="{31E0FBFC-E9F1-49D8-AF66-2638BA88F10E}" sibTransId="{4FD0C60E-0B74-4E96-ACDB-0D8ADFF1A70D}"/>
    <dgm:cxn modelId="{7EA3DDF4-E09C-40F1-85E9-611548B46598}" type="presOf" srcId="{4FD0C60E-0B74-4E96-ACDB-0D8ADFF1A70D}" destId="{2F60308E-59E0-43CF-A41A-D55CAA80DC7F}" srcOrd="1" destOrd="0" presId="urn:microsoft.com/office/officeart/2005/8/layout/process1"/>
    <dgm:cxn modelId="{B46560CF-5ACA-42F1-8501-BA0304755820}" type="presParOf" srcId="{77D8148F-ED18-4BA3-BC27-F90BF7E00290}" destId="{EDA76BF1-3DBC-40EB-81CC-6235ADC5DD24}" srcOrd="0" destOrd="0" presId="urn:microsoft.com/office/officeart/2005/8/layout/process1"/>
    <dgm:cxn modelId="{EA2E7C18-524D-46DB-AA1E-A27B934EDC15}" type="presParOf" srcId="{77D8148F-ED18-4BA3-BC27-F90BF7E00290}" destId="{01C013A0-A1EB-45C5-892F-6FC0565A69ED}" srcOrd="1" destOrd="0" presId="urn:microsoft.com/office/officeart/2005/8/layout/process1"/>
    <dgm:cxn modelId="{CD5C6385-22B4-4186-8CA7-A05FEA2382E4}" type="presParOf" srcId="{01C013A0-A1EB-45C5-892F-6FC0565A69ED}" destId="{2F60308E-59E0-43CF-A41A-D55CAA80DC7F}" srcOrd="0" destOrd="0" presId="urn:microsoft.com/office/officeart/2005/8/layout/process1"/>
    <dgm:cxn modelId="{B468187C-CDD1-4A6E-862C-4506FF5ED6C4}" type="presParOf" srcId="{77D8148F-ED18-4BA3-BC27-F90BF7E00290}" destId="{F9A428CE-8F2A-4C20-9746-A4C6B7CC8F53}" srcOrd="2" destOrd="0" presId="urn:microsoft.com/office/officeart/2005/8/layout/process1"/>
    <dgm:cxn modelId="{7ED74F56-416A-42CE-9E23-BBA8B092DEED}" type="presParOf" srcId="{77D8148F-ED18-4BA3-BC27-F90BF7E00290}" destId="{A1657642-AA42-457B-996B-4DC9A7A966D9}" srcOrd="3" destOrd="0" presId="urn:microsoft.com/office/officeart/2005/8/layout/process1"/>
    <dgm:cxn modelId="{6758EC1D-95C7-4CEE-94D5-045A2643864F}" type="presParOf" srcId="{A1657642-AA42-457B-996B-4DC9A7A966D9}" destId="{3783F4F2-970A-45FC-80E3-D7CDEB35A9BA}" srcOrd="0" destOrd="0" presId="urn:microsoft.com/office/officeart/2005/8/layout/process1"/>
    <dgm:cxn modelId="{75CD37D9-E33B-49AA-B940-E890AC464343}" type="presParOf" srcId="{77D8148F-ED18-4BA3-BC27-F90BF7E00290}" destId="{3CE73E73-921F-44E6-A414-6F9E088FC681}" srcOrd="4" destOrd="0" presId="urn:microsoft.com/office/officeart/2005/8/layout/process1"/>
    <dgm:cxn modelId="{8D3FBE74-145A-48AB-A307-052A1E2A06DB}" type="presParOf" srcId="{77D8148F-ED18-4BA3-BC27-F90BF7E00290}" destId="{EBCA0069-7C43-4D7A-A47B-CDF9BA8345F7}" srcOrd="5" destOrd="0" presId="urn:microsoft.com/office/officeart/2005/8/layout/process1"/>
    <dgm:cxn modelId="{167C6891-E761-44AB-B45E-D0C4E041C962}" type="presParOf" srcId="{EBCA0069-7C43-4D7A-A47B-CDF9BA8345F7}" destId="{9CB1010E-07E6-4253-A718-734166E399D9}" srcOrd="0" destOrd="0" presId="urn:microsoft.com/office/officeart/2005/8/layout/process1"/>
    <dgm:cxn modelId="{80EEB97A-560C-4F66-9691-25B3D096AF70}" type="presParOf" srcId="{77D8148F-ED18-4BA3-BC27-F90BF7E00290}" destId="{C6D25F45-B59C-46A3-8D0C-A9DBF2BBE087}" srcOrd="6" destOrd="0" presId="urn:microsoft.com/office/officeart/2005/8/layout/process1"/>
    <dgm:cxn modelId="{814B7179-29AC-42B7-BF74-6FF03548079C}" type="presParOf" srcId="{77D8148F-ED18-4BA3-BC27-F90BF7E00290}" destId="{2D2605EF-D8E3-4DD0-8D12-FA25988438B9}" srcOrd="7" destOrd="0" presId="urn:microsoft.com/office/officeart/2005/8/layout/process1"/>
    <dgm:cxn modelId="{8C4F965B-4599-474A-AA9D-DDCE1B4E19FE}" type="presParOf" srcId="{2D2605EF-D8E3-4DD0-8D12-FA25988438B9}" destId="{BF94D43C-BFED-416C-B136-F96BF2ADEADE}" srcOrd="0" destOrd="0" presId="urn:microsoft.com/office/officeart/2005/8/layout/process1"/>
    <dgm:cxn modelId="{9C98DA08-76B2-4AA7-9AA0-9B52B0D1B0D4}" type="presParOf" srcId="{77D8148F-ED18-4BA3-BC27-F90BF7E00290}" destId="{341D3051-546E-4302-81B7-E809FAD253D4}" srcOrd="8"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16C108A-04F1-4FEC-B3DF-BDCFEA22DA16}" type="doc">
      <dgm:prSet loTypeId="urn:microsoft.com/office/officeart/2005/8/layout/process1" loCatId="process" qsTypeId="urn:microsoft.com/office/officeart/2005/8/quickstyle/simple5" qsCatId="simple" csTypeId="urn:microsoft.com/office/officeart/2005/8/colors/accent1_2" csCatId="accent1" phldr="1"/>
      <dgm:spPr/>
    </dgm:pt>
    <dgm:pt modelId="{6FCF749B-958D-488E-9476-ECDAEC6412E5}">
      <dgm:prSet phldrT="[Text]"/>
      <dgm:spPr>
        <a:solidFill>
          <a:schemeClr val="accent2"/>
        </a:solidFill>
      </dgm:spPr>
      <dgm:t>
        <a:bodyPr/>
        <a:lstStyle/>
        <a:p>
          <a:r>
            <a:rPr lang="en-US"/>
            <a:t>LTI</a:t>
          </a:r>
        </a:p>
      </dgm:t>
    </dgm:pt>
    <dgm:pt modelId="{31E0FBFC-E9F1-49D8-AF66-2638BA88F10E}" type="parTrans" cxnId="{2CBACFF4-49F4-4EB0-84F5-891B01AB5666}">
      <dgm:prSet/>
      <dgm:spPr/>
      <dgm:t>
        <a:bodyPr/>
        <a:lstStyle/>
        <a:p>
          <a:endParaRPr lang="en-US"/>
        </a:p>
      </dgm:t>
    </dgm:pt>
    <dgm:pt modelId="{4FD0C60E-0B74-4E96-ACDB-0D8ADFF1A70D}" type="sibTrans" cxnId="{2CBACFF4-49F4-4EB0-84F5-891B01AB5666}">
      <dgm:prSet/>
      <dgm:spPr/>
      <dgm:t>
        <a:bodyPr/>
        <a:lstStyle/>
        <a:p>
          <a:endParaRPr lang="en-US"/>
        </a:p>
      </dgm:t>
    </dgm:pt>
    <dgm:pt modelId="{CEDA0B77-341E-478E-ACF3-91B6DBF3DA58}">
      <dgm:prSet/>
      <dgm:spPr/>
      <dgm:t>
        <a:bodyPr/>
        <a:lstStyle/>
        <a:p>
          <a:r>
            <a:rPr lang="en-US"/>
            <a:t>KF</a:t>
          </a:r>
        </a:p>
      </dgm:t>
    </dgm:pt>
    <dgm:pt modelId="{3066895C-FD0C-41B4-8213-A5D900586765}" type="parTrans" cxnId="{FF59D78C-0C54-4845-8A54-5B4CA7EFE6F4}">
      <dgm:prSet/>
      <dgm:spPr/>
      <dgm:t>
        <a:bodyPr/>
        <a:lstStyle/>
        <a:p>
          <a:endParaRPr lang="en-US"/>
        </a:p>
      </dgm:t>
    </dgm:pt>
    <dgm:pt modelId="{B3A82E51-7EC7-40F7-B4F5-D27A3015FF5B}" type="sibTrans" cxnId="{FF59D78C-0C54-4845-8A54-5B4CA7EFE6F4}">
      <dgm:prSet/>
      <dgm:spPr/>
      <dgm:t>
        <a:bodyPr/>
        <a:lstStyle/>
        <a:p>
          <a:endParaRPr lang="en-US"/>
        </a:p>
      </dgm:t>
    </dgm:pt>
    <dgm:pt modelId="{A2698C60-99A2-414D-B6D3-A278084FE089}">
      <dgm:prSet/>
      <dgm:spPr/>
      <dgm:t>
        <a:bodyPr/>
        <a:lstStyle/>
        <a:p>
          <a:r>
            <a:rPr lang="en-US"/>
            <a:t>LTV</a:t>
          </a:r>
        </a:p>
      </dgm:t>
    </dgm:pt>
    <dgm:pt modelId="{2303C79F-B8D6-4BC9-882F-DF64D4F6FAD1}" type="parTrans" cxnId="{489AFBCE-C0D3-4F60-A0EF-40C932F15109}">
      <dgm:prSet/>
      <dgm:spPr/>
      <dgm:t>
        <a:bodyPr/>
        <a:lstStyle/>
        <a:p>
          <a:endParaRPr lang="en-US"/>
        </a:p>
      </dgm:t>
    </dgm:pt>
    <dgm:pt modelId="{56ACC9D6-C00E-4324-9167-61C321431C15}" type="sibTrans" cxnId="{489AFBCE-C0D3-4F60-A0EF-40C932F15109}">
      <dgm:prSet/>
      <dgm:spPr/>
      <dgm:t>
        <a:bodyPr/>
        <a:lstStyle/>
        <a:p>
          <a:endParaRPr lang="en-US"/>
        </a:p>
      </dgm:t>
    </dgm:pt>
    <dgm:pt modelId="{B375198E-05F3-446E-A7C9-B779160AC2B5}">
      <dgm:prSet/>
      <dgm:spPr/>
      <dgm:t>
        <a:bodyPr/>
        <a:lstStyle/>
        <a:p>
          <a:r>
            <a:rPr lang="en-US"/>
            <a:t>NL</a:t>
          </a:r>
        </a:p>
      </dgm:t>
    </dgm:pt>
    <dgm:pt modelId="{AFDDF3AD-BB44-4D3A-BBCA-4F1051A5C960}" type="parTrans" cxnId="{CBC60BC3-8A5C-4E8C-8F69-F4A81BF4D8F8}">
      <dgm:prSet/>
      <dgm:spPr/>
      <dgm:t>
        <a:bodyPr/>
        <a:lstStyle/>
        <a:p>
          <a:endParaRPr lang="en-US"/>
        </a:p>
      </dgm:t>
    </dgm:pt>
    <dgm:pt modelId="{47F9ABE0-DE71-4814-8DAA-4E21B932DD46}" type="sibTrans" cxnId="{CBC60BC3-8A5C-4E8C-8F69-F4A81BF4D8F8}">
      <dgm:prSet/>
      <dgm:spPr/>
      <dgm:t>
        <a:bodyPr/>
        <a:lstStyle/>
        <a:p>
          <a:endParaRPr lang="en-US"/>
        </a:p>
      </dgm:t>
    </dgm:pt>
    <dgm:pt modelId="{7884E60C-41E5-42B8-870F-D6D2667F5A7C}">
      <dgm:prSet/>
      <dgm:spPr/>
      <dgm:t>
        <a:bodyPr/>
        <a:lstStyle/>
        <a:p>
          <a:r>
            <a:rPr lang="en-US"/>
            <a:t>KN</a:t>
          </a:r>
        </a:p>
      </dgm:t>
    </dgm:pt>
    <dgm:pt modelId="{CEE915C8-167B-442E-B47B-BEFFC53A6806}" type="parTrans" cxnId="{07C66CD3-306B-46CD-9D33-A1534F352DAB}">
      <dgm:prSet/>
      <dgm:spPr/>
      <dgm:t>
        <a:bodyPr/>
        <a:lstStyle/>
        <a:p>
          <a:endParaRPr lang="en-US"/>
        </a:p>
      </dgm:t>
    </dgm:pt>
    <dgm:pt modelId="{36B58F25-9AB3-44ED-8439-8EACF7A9CAF0}" type="sibTrans" cxnId="{07C66CD3-306B-46CD-9D33-A1534F352DAB}">
      <dgm:prSet/>
      <dgm:spPr/>
      <dgm:t>
        <a:bodyPr/>
        <a:lstStyle/>
        <a:p>
          <a:endParaRPr lang="en-US"/>
        </a:p>
      </dgm:t>
    </dgm:pt>
    <dgm:pt modelId="{77D8148F-ED18-4BA3-BC27-F90BF7E00290}" type="pres">
      <dgm:prSet presAssocID="{D16C108A-04F1-4FEC-B3DF-BDCFEA22DA16}" presName="Name0" presStyleCnt="0">
        <dgm:presLayoutVars>
          <dgm:dir/>
          <dgm:resizeHandles val="exact"/>
        </dgm:presLayoutVars>
      </dgm:prSet>
      <dgm:spPr/>
    </dgm:pt>
    <dgm:pt modelId="{EDA76BF1-3DBC-40EB-81CC-6235ADC5DD24}" type="pres">
      <dgm:prSet presAssocID="{6FCF749B-958D-488E-9476-ECDAEC6412E5}" presName="node" presStyleLbl="node1" presStyleIdx="0" presStyleCnt="5">
        <dgm:presLayoutVars>
          <dgm:bulletEnabled val="1"/>
        </dgm:presLayoutVars>
      </dgm:prSet>
      <dgm:spPr/>
    </dgm:pt>
    <dgm:pt modelId="{01C013A0-A1EB-45C5-892F-6FC0565A69ED}" type="pres">
      <dgm:prSet presAssocID="{4FD0C60E-0B74-4E96-ACDB-0D8ADFF1A70D}" presName="sibTrans" presStyleLbl="sibTrans2D1" presStyleIdx="0" presStyleCnt="4"/>
      <dgm:spPr/>
    </dgm:pt>
    <dgm:pt modelId="{2F60308E-59E0-43CF-A41A-D55CAA80DC7F}" type="pres">
      <dgm:prSet presAssocID="{4FD0C60E-0B74-4E96-ACDB-0D8ADFF1A70D}" presName="connectorText" presStyleLbl="sibTrans2D1" presStyleIdx="0" presStyleCnt="4"/>
      <dgm:spPr/>
    </dgm:pt>
    <dgm:pt modelId="{F9A428CE-8F2A-4C20-9746-A4C6B7CC8F53}" type="pres">
      <dgm:prSet presAssocID="{CEDA0B77-341E-478E-ACF3-91B6DBF3DA58}" presName="node" presStyleLbl="node1" presStyleIdx="1" presStyleCnt="5">
        <dgm:presLayoutVars>
          <dgm:bulletEnabled val="1"/>
        </dgm:presLayoutVars>
      </dgm:prSet>
      <dgm:spPr/>
    </dgm:pt>
    <dgm:pt modelId="{A1657642-AA42-457B-996B-4DC9A7A966D9}" type="pres">
      <dgm:prSet presAssocID="{B3A82E51-7EC7-40F7-B4F5-D27A3015FF5B}" presName="sibTrans" presStyleLbl="sibTrans2D1" presStyleIdx="1" presStyleCnt="4"/>
      <dgm:spPr/>
    </dgm:pt>
    <dgm:pt modelId="{3783F4F2-970A-45FC-80E3-D7CDEB35A9BA}" type="pres">
      <dgm:prSet presAssocID="{B3A82E51-7EC7-40F7-B4F5-D27A3015FF5B}" presName="connectorText" presStyleLbl="sibTrans2D1" presStyleIdx="1" presStyleCnt="4"/>
      <dgm:spPr/>
    </dgm:pt>
    <dgm:pt modelId="{3CE73E73-921F-44E6-A414-6F9E088FC681}" type="pres">
      <dgm:prSet presAssocID="{A2698C60-99A2-414D-B6D3-A278084FE089}" presName="node" presStyleLbl="node1" presStyleIdx="2" presStyleCnt="5" custLinFactNeighborX="7698" custLinFactNeighborY="1729">
        <dgm:presLayoutVars>
          <dgm:bulletEnabled val="1"/>
        </dgm:presLayoutVars>
      </dgm:prSet>
      <dgm:spPr/>
    </dgm:pt>
    <dgm:pt modelId="{EBCA0069-7C43-4D7A-A47B-CDF9BA8345F7}" type="pres">
      <dgm:prSet presAssocID="{56ACC9D6-C00E-4324-9167-61C321431C15}" presName="sibTrans" presStyleLbl="sibTrans2D1" presStyleIdx="2" presStyleCnt="4"/>
      <dgm:spPr/>
    </dgm:pt>
    <dgm:pt modelId="{9CB1010E-07E6-4253-A718-734166E399D9}" type="pres">
      <dgm:prSet presAssocID="{56ACC9D6-C00E-4324-9167-61C321431C15}" presName="connectorText" presStyleLbl="sibTrans2D1" presStyleIdx="2" presStyleCnt="4"/>
      <dgm:spPr/>
    </dgm:pt>
    <dgm:pt modelId="{C6D25F45-B59C-46A3-8D0C-A9DBF2BBE087}" type="pres">
      <dgm:prSet presAssocID="{B375198E-05F3-446E-A7C9-B779160AC2B5}" presName="node" presStyleLbl="node1" presStyleIdx="3" presStyleCnt="5" custLinFactNeighborY="0">
        <dgm:presLayoutVars>
          <dgm:bulletEnabled val="1"/>
        </dgm:presLayoutVars>
      </dgm:prSet>
      <dgm:spPr/>
    </dgm:pt>
    <dgm:pt modelId="{2D2605EF-D8E3-4DD0-8D12-FA25988438B9}" type="pres">
      <dgm:prSet presAssocID="{47F9ABE0-DE71-4814-8DAA-4E21B932DD46}" presName="sibTrans" presStyleLbl="sibTrans2D1" presStyleIdx="3" presStyleCnt="4"/>
      <dgm:spPr/>
    </dgm:pt>
    <dgm:pt modelId="{BF94D43C-BFED-416C-B136-F96BF2ADEADE}" type="pres">
      <dgm:prSet presAssocID="{47F9ABE0-DE71-4814-8DAA-4E21B932DD46}" presName="connectorText" presStyleLbl="sibTrans2D1" presStyleIdx="3" presStyleCnt="4"/>
      <dgm:spPr/>
    </dgm:pt>
    <dgm:pt modelId="{341D3051-546E-4302-81B7-E809FAD253D4}" type="pres">
      <dgm:prSet presAssocID="{7884E60C-41E5-42B8-870F-D6D2667F5A7C}" presName="node" presStyleLbl="node1" presStyleIdx="4" presStyleCnt="5">
        <dgm:presLayoutVars>
          <dgm:bulletEnabled val="1"/>
        </dgm:presLayoutVars>
      </dgm:prSet>
      <dgm:spPr/>
    </dgm:pt>
  </dgm:ptLst>
  <dgm:cxnLst>
    <dgm:cxn modelId="{5F75C833-E6F6-40F7-9F91-52AECCE74324}" type="presOf" srcId="{4FD0C60E-0B74-4E96-ACDB-0D8ADFF1A70D}" destId="{01C013A0-A1EB-45C5-892F-6FC0565A69ED}" srcOrd="0" destOrd="0" presId="urn:microsoft.com/office/officeart/2005/8/layout/process1"/>
    <dgm:cxn modelId="{06D01535-C2E7-495C-8FA2-00B5CAFD69A9}" type="presOf" srcId="{A2698C60-99A2-414D-B6D3-A278084FE089}" destId="{3CE73E73-921F-44E6-A414-6F9E088FC681}" srcOrd="0" destOrd="0" presId="urn:microsoft.com/office/officeart/2005/8/layout/process1"/>
    <dgm:cxn modelId="{7F41D33F-1393-4508-8EF7-7856142D87C6}" type="presOf" srcId="{B375198E-05F3-446E-A7C9-B779160AC2B5}" destId="{C6D25F45-B59C-46A3-8D0C-A9DBF2BBE087}" srcOrd="0" destOrd="0" presId="urn:microsoft.com/office/officeart/2005/8/layout/process1"/>
    <dgm:cxn modelId="{D415C840-D5CD-45AF-AC06-F744D4415625}" type="presOf" srcId="{56ACC9D6-C00E-4324-9167-61C321431C15}" destId="{9CB1010E-07E6-4253-A718-734166E399D9}" srcOrd="1" destOrd="0" presId="urn:microsoft.com/office/officeart/2005/8/layout/process1"/>
    <dgm:cxn modelId="{89C5C948-1102-4C4C-A050-0490BF7D6A97}" type="presOf" srcId="{B3A82E51-7EC7-40F7-B4F5-D27A3015FF5B}" destId="{A1657642-AA42-457B-996B-4DC9A7A966D9}" srcOrd="0" destOrd="0" presId="urn:microsoft.com/office/officeart/2005/8/layout/process1"/>
    <dgm:cxn modelId="{0A17DF4B-636D-45AE-80A1-EAE637DE57FC}" type="presOf" srcId="{B3A82E51-7EC7-40F7-B4F5-D27A3015FF5B}" destId="{3783F4F2-970A-45FC-80E3-D7CDEB35A9BA}" srcOrd="1" destOrd="0" presId="urn:microsoft.com/office/officeart/2005/8/layout/process1"/>
    <dgm:cxn modelId="{7377FE6C-E9FB-45F7-8271-881E6AEC588B}" type="presOf" srcId="{7884E60C-41E5-42B8-870F-D6D2667F5A7C}" destId="{341D3051-546E-4302-81B7-E809FAD253D4}" srcOrd="0" destOrd="0" presId="urn:microsoft.com/office/officeart/2005/8/layout/process1"/>
    <dgm:cxn modelId="{787ECC4F-D2C0-4E4B-BE32-88C39B26A449}" type="presOf" srcId="{47F9ABE0-DE71-4814-8DAA-4E21B932DD46}" destId="{2D2605EF-D8E3-4DD0-8D12-FA25988438B9}" srcOrd="0" destOrd="0" presId="urn:microsoft.com/office/officeart/2005/8/layout/process1"/>
    <dgm:cxn modelId="{63C7867D-878B-4FE1-8C4D-137BC7C84828}" type="presOf" srcId="{D16C108A-04F1-4FEC-B3DF-BDCFEA22DA16}" destId="{77D8148F-ED18-4BA3-BC27-F90BF7E00290}" srcOrd="0" destOrd="0" presId="urn:microsoft.com/office/officeart/2005/8/layout/process1"/>
    <dgm:cxn modelId="{6D5C7680-88D8-4461-9247-EFF22C0D8EAA}" type="presOf" srcId="{CEDA0B77-341E-478E-ACF3-91B6DBF3DA58}" destId="{F9A428CE-8F2A-4C20-9746-A4C6B7CC8F53}" srcOrd="0" destOrd="0" presId="urn:microsoft.com/office/officeart/2005/8/layout/process1"/>
    <dgm:cxn modelId="{10581D82-E73E-44A8-9E15-5FD46C45BDB6}" type="presOf" srcId="{6FCF749B-958D-488E-9476-ECDAEC6412E5}" destId="{EDA76BF1-3DBC-40EB-81CC-6235ADC5DD24}" srcOrd="0" destOrd="0" presId="urn:microsoft.com/office/officeart/2005/8/layout/process1"/>
    <dgm:cxn modelId="{FF59D78C-0C54-4845-8A54-5B4CA7EFE6F4}" srcId="{D16C108A-04F1-4FEC-B3DF-BDCFEA22DA16}" destId="{CEDA0B77-341E-478E-ACF3-91B6DBF3DA58}" srcOrd="1" destOrd="0" parTransId="{3066895C-FD0C-41B4-8213-A5D900586765}" sibTransId="{B3A82E51-7EC7-40F7-B4F5-D27A3015FF5B}"/>
    <dgm:cxn modelId="{6FDB6DAE-246B-41FC-AC8E-75646FC47F61}" type="presOf" srcId="{47F9ABE0-DE71-4814-8DAA-4E21B932DD46}" destId="{BF94D43C-BFED-416C-B136-F96BF2ADEADE}" srcOrd="1" destOrd="0" presId="urn:microsoft.com/office/officeart/2005/8/layout/process1"/>
    <dgm:cxn modelId="{CBC60BC3-8A5C-4E8C-8F69-F4A81BF4D8F8}" srcId="{D16C108A-04F1-4FEC-B3DF-BDCFEA22DA16}" destId="{B375198E-05F3-446E-A7C9-B779160AC2B5}" srcOrd="3" destOrd="0" parTransId="{AFDDF3AD-BB44-4D3A-BBCA-4F1051A5C960}" sibTransId="{47F9ABE0-DE71-4814-8DAA-4E21B932DD46}"/>
    <dgm:cxn modelId="{489AFBCE-C0D3-4F60-A0EF-40C932F15109}" srcId="{D16C108A-04F1-4FEC-B3DF-BDCFEA22DA16}" destId="{A2698C60-99A2-414D-B6D3-A278084FE089}" srcOrd="2" destOrd="0" parTransId="{2303C79F-B8D6-4BC9-882F-DF64D4F6FAD1}" sibTransId="{56ACC9D6-C00E-4324-9167-61C321431C15}"/>
    <dgm:cxn modelId="{07C66CD3-306B-46CD-9D33-A1534F352DAB}" srcId="{D16C108A-04F1-4FEC-B3DF-BDCFEA22DA16}" destId="{7884E60C-41E5-42B8-870F-D6D2667F5A7C}" srcOrd="4" destOrd="0" parTransId="{CEE915C8-167B-442E-B47B-BEFFC53A6806}" sibTransId="{36B58F25-9AB3-44ED-8439-8EACF7A9CAF0}"/>
    <dgm:cxn modelId="{5C3E0EE3-AAD4-4787-9635-D9B76FD15840}" type="presOf" srcId="{56ACC9D6-C00E-4324-9167-61C321431C15}" destId="{EBCA0069-7C43-4D7A-A47B-CDF9BA8345F7}" srcOrd="0" destOrd="0" presId="urn:microsoft.com/office/officeart/2005/8/layout/process1"/>
    <dgm:cxn modelId="{2CBACFF4-49F4-4EB0-84F5-891B01AB5666}" srcId="{D16C108A-04F1-4FEC-B3DF-BDCFEA22DA16}" destId="{6FCF749B-958D-488E-9476-ECDAEC6412E5}" srcOrd="0" destOrd="0" parTransId="{31E0FBFC-E9F1-49D8-AF66-2638BA88F10E}" sibTransId="{4FD0C60E-0B74-4E96-ACDB-0D8ADFF1A70D}"/>
    <dgm:cxn modelId="{7EA3DDF4-E09C-40F1-85E9-611548B46598}" type="presOf" srcId="{4FD0C60E-0B74-4E96-ACDB-0D8ADFF1A70D}" destId="{2F60308E-59E0-43CF-A41A-D55CAA80DC7F}" srcOrd="1" destOrd="0" presId="urn:microsoft.com/office/officeart/2005/8/layout/process1"/>
    <dgm:cxn modelId="{B46560CF-5ACA-42F1-8501-BA0304755820}" type="presParOf" srcId="{77D8148F-ED18-4BA3-BC27-F90BF7E00290}" destId="{EDA76BF1-3DBC-40EB-81CC-6235ADC5DD24}" srcOrd="0" destOrd="0" presId="urn:microsoft.com/office/officeart/2005/8/layout/process1"/>
    <dgm:cxn modelId="{EA2E7C18-524D-46DB-AA1E-A27B934EDC15}" type="presParOf" srcId="{77D8148F-ED18-4BA3-BC27-F90BF7E00290}" destId="{01C013A0-A1EB-45C5-892F-6FC0565A69ED}" srcOrd="1" destOrd="0" presId="urn:microsoft.com/office/officeart/2005/8/layout/process1"/>
    <dgm:cxn modelId="{CD5C6385-22B4-4186-8CA7-A05FEA2382E4}" type="presParOf" srcId="{01C013A0-A1EB-45C5-892F-6FC0565A69ED}" destId="{2F60308E-59E0-43CF-A41A-D55CAA80DC7F}" srcOrd="0" destOrd="0" presId="urn:microsoft.com/office/officeart/2005/8/layout/process1"/>
    <dgm:cxn modelId="{B468187C-CDD1-4A6E-862C-4506FF5ED6C4}" type="presParOf" srcId="{77D8148F-ED18-4BA3-BC27-F90BF7E00290}" destId="{F9A428CE-8F2A-4C20-9746-A4C6B7CC8F53}" srcOrd="2" destOrd="0" presId="urn:microsoft.com/office/officeart/2005/8/layout/process1"/>
    <dgm:cxn modelId="{7ED74F56-416A-42CE-9E23-BBA8B092DEED}" type="presParOf" srcId="{77D8148F-ED18-4BA3-BC27-F90BF7E00290}" destId="{A1657642-AA42-457B-996B-4DC9A7A966D9}" srcOrd="3" destOrd="0" presId="urn:microsoft.com/office/officeart/2005/8/layout/process1"/>
    <dgm:cxn modelId="{6758EC1D-95C7-4CEE-94D5-045A2643864F}" type="presParOf" srcId="{A1657642-AA42-457B-996B-4DC9A7A966D9}" destId="{3783F4F2-970A-45FC-80E3-D7CDEB35A9BA}" srcOrd="0" destOrd="0" presId="urn:microsoft.com/office/officeart/2005/8/layout/process1"/>
    <dgm:cxn modelId="{75CD37D9-E33B-49AA-B940-E890AC464343}" type="presParOf" srcId="{77D8148F-ED18-4BA3-BC27-F90BF7E00290}" destId="{3CE73E73-921F-44E6-A414-6F9E088FC681}" srcOrd="4" destOrd="0" presId="urn:microsoft.com/office/officeart/2005/8/layout/process1"/>
    <dgm:cxn modelId="{8D3FBE74-145A-48AB-A307-052A1E2A06DB}" type="presParOf" srcId="{77D8148F-ED18-4BA3-BC27-F90BF7E00290}" destId="{EBCA0069-7C43-4D7A-A47B-CDF9BA8345F7}" srcOrd="5" destOrd="0" presId="urn:microsoft.com/office/officeart/2005/8/layout/process1"/>
    <dgm:cxn modelId="{167C6891-E761-44AB-B45E-D0C4E041C962}" type="presParOf" srcId="{EBCA0069-7C43-4D7A-A47B-CDF9BA8345F7}" destId="{9CB1010E-07E6-4253-A718-734166E399D9}" srcOrd="0" destOrd="0" presId="urn:microsoft.com/office/officeart/2005/8/layout/process1"/>
    <dgm:cxn modelId="{80EEB97A-560C-4F66-9691-25B3D096AF70}" type="presParOf" srcId="{77D8148F-ED18-4BA3-BC27-F90BF7E00290}" destId="{C6D25F45-B59C-46A3-8D0C-A9DBF2BBE087}" srcOrd="6" destOrd="0" presId="urn:microsoft.com/office/officeart/2005/8/layout/process1"/>
    <dgm:cxn modelId="{814B7179-29AC-42B7-BF74-6FF03548079C}" type="presParOf" srcId="{77D8148F-ED18-4BA3-BC27-F90BF7E00290}" destId="{2D2605EF-D8E3-4DD0-8D12-FA25988438B9}" srcOrd="7" destOrd="0" presId="urn:microsoft.com/office/officeart/2005/8/layout/process1"/>
    <dgm:cxn modelId="{8C4F965B-4599-474A-AA9D-DDCE1B4E19FE}" type="presParOf" srcId="{2D2605EF-D8E3-4DD0-8D12-FA25988438B9}" destId="{BF94D43C-BFED-416C-B136-F96BF2ADEADE}" srcOrd="0" destOrd="0" presId="urn:microsoft.com/office/officeart/2005/8/layout/process1"/>
    <dgm:cxn modelId="{9C98DA08-76B2-4AA7-9AA0-9B52B0D1B0D4}" type="presParOf" srcId="{77D8148F-ED18-4BA3-BC27-F90BF7E00290}" destId="{341D3051-546E-4302-81B7-E809FAD253D4}" srcOrd="8" destOrd="0" presId="urn:microsoft.com/office/officeart/2005/8/layout/process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16C108A-04F1-4FEC-B3DF-BDCFEA22DA16}" type="doc">
      <dgm:prSet loTypeId="urn:microsoft.com/office/officeart/2005/8/layout/process1" loCatId="process" qsTypeId="urn:microsoft.com/office/officeart/2005/8/quickstyle/simple5" qsCatId="simple" csTypeId="urn:microsoft.com/office/officeart/2005/8/colors/accent1_2" csCatId="accent1" phldr="1"/>
      <dgm:spPr/>
    </dgm:pt>
    <dgm:pt modelId="{6FCF749B-958D-488E-9476-ECDAEC6412E5}">
      <dgm:prSet phldrT="[Text]"/>
      <dgm:spPr>
        <a:solidFill>
          <a:schemeClr val="accent2"/>
        </a:solidFill>
      </dgm:spPr>
      <dgm:t>
        <a:bodyPr/>
        <a:lstStyle/>
        <a:p>
          <a:r>
            <a:rPr lang="en-US"/>
            <a:t>LTI</a:t>
          </a:r>
        </a:p>
      </dgm:t>
    </dgm:pt>
    <dgm:pt modelId="{31E0FBFC-E9F1-49D8-AF66-2638BA88F10E}" type="parTrans" cxnId="{2CBACFF4-49F4-4EB0-84F5-891B01AB5666}">
      <dgm:prSet/>
      <dgm:spPr/>
      <dgm:t>
        <a:bodyPr/>
        <a:lstStyle/>
        <a:p>
          <a:endParaRPr lang="en-US"/>
        </a:p>
      </dgm:t>
    </dgm:pt>
    <dgm:pt modelId="{4FD0C60E-0B74-4E96-ACDB-0D8ADFF1A70D}" type="sibTrans" cxnId="{2CBACFF4-49F4-4EB0-84F5-891B01AB5666}">
      <dgm:prSet/>
      <dgm:spPr/>
      <dgm:t>
        <a:bodyPr/>
        <a:lstStyle/>
        <a:p>
          <a:endParaRPr lang="en-US"/>
        </a:p>
      </dgm:t>
    </dgm:pt>
    <dgm:pt modelId="{CEDA0B77-341E-478E-ACF3-91B6DBF3DA58}">
      <dgm:prSet/>
      <dgm:spPr/>
      <dgm:t>
        <a:bodyPr/>
        <a:lstStyle/>
        <a:p>
          <a:r>
            <a:rPr lang="en-US"/>
            <a:t>KF</a:t>
          </a:r>
        </a:p>
      </dgm:t>
    </dgm:pt>
    <dgm:pt modelId="{3066895C-FD0C-41B4-8213-A5D900586765}" type="parTrans" cxnId="{FF59D78C-0C54-4845-8A54-5B4CA7EFE6F4}">
      <dgm:prSet/>
      <dgm:spPr/>
      <dgm:t>
        <a:bodyPr/>
        <a:lstStyle/>
        <a:p>
          <a:endParaRPr lang="en-US"/>
        </a:p>
      </dgm:t>
    </dgm:pt>
    <dgm:pt modelId="{B3A82E51-7EC7-40F7-B4F5-D27A3015FF5B}" type="sibTrans" cxnId="{FF59D78C-0C54-4845-8A54-5B4CA7EFE6F4}">
      <dgm:prSet/>
      <dgm:spPr/>
      <dgm:t>
        <a:bodyPr/>
        <a:lstStyle/>
        <a:p>
          <a:endParaRPr lang="en-US"/>
        </a:p>
      </dgm:t>
    </dgm:pt>
    <dgm:pt modelId="{A2698C60-99A2-414D-B6D3-A278084FE089}">
      <dgm:prSet/>
      <dgm:spPr/>
      <dgm:t>
        <a:bodyPr/>
        <a:lstStyle/>
        <a:p>
          <a:r>
            <a:rPr lang="en-US"/>
            <a:t>LTV</a:t>
          </a:r>
        </a:p>
      </dgm:t>
    </dgm:pt>
    <dgm:pt modelId="{2303C79F-B8D6-4BC9-882F-DF64D4F6FAD1}" type="parTrans" cxnId="{489AFBCE-C0D3-4F60-A0EF-40C932F15109}">
      <dgm:prSet/>
      <dgm:spPr/>
      <dgm:t>
        <a:bodyPr/>
        <a:lstStyle/>
        <a:p>
          <a:endParaRPr lang="en-US"/>
        </a:p>
      </dgm:t>
    </dgm:pt>
    <dgm:pt modelId="{56ACC9D6-C00E-4324-9167-61C321431C15}" type="sibTrans" cxnId="{489AFBCE-C0D3-4F60-A0EF-40C932F15109}">
      <dgm:prSet/>
      <dgm:spPr/>
      <dgm:t>
        <a:bodyPr/>
        <a:lstStyle/>
        <a:p>
          <a:endParaRPr lang="en-US"/>
        </a:p>
      </dgm:t>
    </dgm:pt>
    <dgm:pt modelId="{B375198E-05F3-446E-A7C9-B779160AC2B5}">
      <dgm:prSet/>
      <dgm:spPr/>
      <dgm:t>
        <a:bodyPr/>
        <a:lstStyle/>
        <a:p>
          <a:r>
            <a:rPr lang="en-US"/>
            <a:t>NL</a:t>
          </a:r>
        </a:p>
      </dgm:t>
    </dgm:pt>
    <dgm:pt modelId="{AFDDF3AD-BB44-4D3A-BBCA-4F1051A5C960}" type="parTrans" cxnId="{CBC60BC3-8A5C-4E8C-8F69-F4A81BF4D8F8}">
      <dgm:prSet/>
      <dgm:spPr/>
      <dgm:t>
        <a:bodyPr/>
        <a:lstStyle/>
        <a:p>
          <a:endParaRPr lang="en-US"/>
        </a:p>
      </dgm:t>
    </dgm:pt>
    <dgm:pt modelId="{47F9ABE0-DE71-4814-8DAA-4E21B932DD46}" type="sibTrans" cxnId="{CBC60BC3-8A5C-4E8C-8F69-F4A81BF4D8F8}">
      <dgm:prSet/>
      <dgm:spPr/>
      <dgm:t>
        <a:bodyPr/>
        <a:lstStyle/>
        <a:p>
          <a:endParaRPr lang="en-US"/>
        </a:p>
      </dgm:t>
    </dgm:pt>
    <dgm:pt modelId="{7884E60C-41E5-42B8-870F-D6D2667F5A7C}">
      <dgm:prSet/>
      <dgm:spPr/>
      <dgm:t>
        <a:bodyPr/>
        <a:lstStyle/>
        <a:p>
          <a:r>
            <a:rPr lang="en-US"/>
            <a:t>KN</a:t>
          </a:r>
        </a:p>
      </dgm:t>
    </dgm:pt>
    <dgm:pt modelId="{CEE915C8-167B-442E-B47B-BEFFC53A6806}" type="parTrans" cxnId="{07C66CD3-306B-46CD-9D33-A1534F352DAB}">
      <dgm:prSet/>
      <dgm:spPr/>
      <dgm:t>
        <a:bodyPr/>
        <a:lstStyle/>
        <a:p>
          <a:endParaRPr lang="en-US"/>
        </a:p>
      </dgm:t>
    </dgm:pt>
    <dgm:pt modelId="{36B58F25-9AB3-44ED-8439-8EACF7A9CAF0}" type="sibTrans" cxnId="{07C66CD3-306B-46CD-9D33-A1534F352DAB}">
      <dgm:prSet/>
      <dgm:spPr/>
      <dgm:t>
        <a:bodyPr/>
        <a:lstStyle/>
        <a:p>
          <a:endParaRPr lang="en-US"/>
        </a:p>
      </dgm:t>
    </dgm:pt>
    <dgm:pt modelId="{77D8148F-ED18-4BA3-BC27-F90BF7E00290}" type="pres">
      <dgm:prSet presAssocID="{D16C108A-04F1-4FEC-B3DF-BDCFEA22DA16}" presName="Name0" presStyleCnt="0">
        <dgm:presLayoutVars>
          <dgm:dir/>
          <dgm:resizeHandles val="exact"/>
        </dgm:presLayoutVars>
      </dgm:prSet>
      <dgm:spPr/>
    </dgm:pt>
    <dgm:pt modelId="{EDA76BF1-3DBC-40EB-81CC-6235ADC5DD24}" type="pres">
      <dgm:prSet presAssocID="{6FCF749B-958D-488E-9476-ECDAEC6412E5}" presName="node" presStyleLbl="node1" presStyleIdx="0" presStyleCnt="5">
        <dgm:presLayoutVars>
          <dgm:bulletEnabled val="1"/>
        </dgm:presLayoutVars>
      </dgm:prSet>
      <dgm:spPr/>
    </dgm:pt>
    <dgm:pt modelId="{01C013A0-A1EB-45C5-892F-6FC0565A69ED}" type="pres">
      <dgm:prSet presAssocID="{4FD0C60E-0B74-4E96-ACDB-0D8ADFF1A70D}" presName="sibTrans" presStyleLbl="sibTrans2D1" presStyleIdx="0" presStyleCnt="4"/>
      <dgm:spPr/>
    </dgm:pt>
    <dgm:pt modelId="{2F60308E-59E0-43CF-A41A-D55CAA80DC7F}" type="pres">
      <dgm:prSet presAssocID="{4FD0C60E-0B74-4E96-ACDB-0D8ADFF1A70D}" presName="connectorText" presStyleLbl="sibTrans2D1" presStyleIdx="0" presStyleCnt="4"/>
      <dgm:spPr/>
    </dgm:pt>
    <dgm:pt modelId="{F9A428CE-8F2A-4C20-9746-A4C6B7CC8F53}" type="pres">
      <dgm:prSet presAssocID="{CEDA0B77-341E-478E-ACF3-91B6DBF3DA58}" presName="node" presStyleLbl="node1" presStyleIdx="1" presStyleCnt="5">
        <dgm:presLayoutVars>
          <dgm:bulletEnabled val="1"/>
        </dgm:presLayoutVars>
      </dgm:prSet>
      <dgm:spPr/>
    </dgm:pt>
    <dgm:pt modelId="{A1657642-AA42-457B-996B-4DC9A7A966D9}" type="pres">
      <dgm:prSet presAssocID="{B3A82E51-7EC7-40F7-B4F5-D27A3015FF5B}" presName="sibTrans" presStyleLbl="sibTrans2D1" presStyleIdx="1" presStyleCnt="4"/>
      <dgm:spPr/>
    </dgm:pt>
    <dgm:pt modelId="{3783F4F2-970A-45FC-80E3-D7CDEB35A9BA}" type="pres">
      <dgm:prSet presAssocID="{B3A82E51-7EC7-40F7-B4F5-D27A3015FF5B}" presName="connectorText" presStyleLbl="sibTrans2D1" presStyleIdx="1" presStyleCnt="4"/>
      <dgm:spPr/>
    </dgm:pt>
    <dgm:pt modelId="{3CE73E73-921F-44E6-A414-6F9E088FC681}" type="pres">
      <dgm:prSet presAssocID="{A2698C60-99A2-414D-B6D3-A278084FE089}" presName="node" presStyleLbl="node1" presStyleIdx="2" presStyleCnt="5" custLinFactNeighborX="7698" custLinFactNeighborY="1729">
        <dgm:presLayoutVars>
          <dgm:bulletEnabled val="1"/>
        </dgm:presLayoutVars>
      </dgm:prSet>
      <dgm:spPr/>
    </dgm:pt>
    <dgm:pt modelId="{EBCA0069-7C43-4D7A-A47B-CDF9BA8345F7}" type="pres">
      <dgm:prSet presAssocID="{56ACC9D6-C00E-4324-9167-61C321431C15}" presName="sibTrans" presStyleLbl="sibTrans2D1" presStyleIdx="2" presStyleCnt="4"/>
      <dgm:spPr/>
    </dgm:pt>
    <dgm:pt modelId="{9CB1010E-07E6-4253-A718-734166E399D9}" type="pres">
      <dgm:prSet presAssocID="{56ACC9D6-C00E-4324-9167-61C321431C15}" presName="connectorText" presStyleLbl="sibTrans2D1" presStyleIdx="2" presStyleCnt="4"/>
      <dgm:spPr/>
    </dgm:pt>
    <dgm:pt modelId="{C6D25F45-B59C-46A3-8D0C-A9DBF2BBE087}" type="pres">
      <dgm:prSet presAssocID="{B375198E-05F3-446E-A7C9-B779160AC2B5}" presName="node" presStyleLbl="node1" presStyleIdx="3" presStyleCnt="5" custLinFactNeighborY="0">
        <dgm:presLayoutVars>
          <dgm:bulletEnabled val="1"/>
        </dgm:presLayoutVars>
      </dgm:prSet>
      <dgm:spPr/>
    </dgm:pt>
    <dgm:pt modelId="{2D2605EF-D8E3-4DD0-8D12-FA25988438B9}" type="pres">
      <dgm:prSet presAssocID="{47F9ABE0-DE71-4814-8DAA-4E21B932DD46}" presName="sibTrans" presStyleLbl="sibTrans2D1" presStyleIdx="3" presStyleCnt="4"/>
      <dgm:spPr/>
    </dgm:pt>
    <dgm:pt modelId="{BF94D43C-BFED-416C-B136-F96BF2ADEADE}" type="pres">
      <dgm:prSet presAssocID="{47F9ABE0-DE71-4814-8DAA-4E21B932DD46}" presName="connectorText" presStyleLbl="sibTrans2D1" presStyleIdx="3" presStyleCnt="4"/>
      <dgm:spPr/>
    </dgm:pt>
    <dgm:pt modelId="{341D3051-546E-4302-81B7-E809FAD253D4}" type="pres">
      <dgm:prSet presAssocID="{7884E60C-41E5-42B8-870F-D6D2667F5A7C}" presName="node" presStyleLbl="node1" presStyleIdx="4" presStyleCnt="5">
        <dgm:presLayoutVars>
          <dgm:bulletEnabled val="1"/>
        </dgm:presLayoutVars>
      </dgm:prSet>
      <dgm:spPr/>
    </dgm:pt>
  </dgm:ptLst>
  <dgm:cxnLst>
    <dgm:cxn modelId="{5F75C833-E6F6-40F7-9F91-52AECCE74324}" type="presOf" srcId="{4FD0C60E-0B74-4E96-ACDB-0D8ADFF1A70D}" destId="{01C013A0-A1EB-45C5-892F-6FC0565A69ED}" srcOrd="0" destOrd="0" presId="urn:microsoft.com/office/officeart/2005/8/layout/process1"/>
    <dgm:cxn modelId="{06D01535-C2E7-495C-8FA2-00B5CAFD69A9}" type="presOf" srcId="{A2698C60-99A2-414D-B6D3-A278084FE089}" destId="{3CE73E73-921F-44E6-A414-6F9E088FC681}" srcOrd="0" destOrd="0" presId="urn:microsoft.com/office/officeart/2005/8/layout/process1"/>
    <dgm:cxn modelId="{7F41D33F-1393-4508-8EF7-7856142D87C6}" type="presOf" srcId="{B375198E-05F3-446E-A7C9-B779160AC2B5}" destId="{C6D25F45-B59C-46A3-8D0C-A9DBF2BBE087}" srcOrd="0" destOrd="0" presId="urn:microsoft.com/office/officeart/2005/8/layout/process1"/>
    <dgm:cxn modelId="{D415C840-D5CD-45AF-AC06-F744D4415625}" type="presOf" srcId="{56ACC9D6-C00E-4324-9167-61C321431C15}" destId="{9CB1010E-07E6-4253-A718-734166E399D9}" srcOrd="1" destOrd="0" presId="urn:microsoft.com/office/officeart/2005/8/layout/process1"/>
    <dgm:cxn modelId="{89C5C948-1102-4C4C-A050-0490BF7D6A97}" type="presOf" srcId="{B3A82E51-7EC7-40F7-B4F5-D27A3015FF5B}" destId="{A1657642-AA42-457B-996B-4DC9A7A966D9}" srcOrd="0" destOrd="0" presId="urn:microsoft.com/office/officeart/2005/8/layout/process1"/>
    <dgm:cxn modelId="{0A17DF4B-636D-45AE-80A1-EAE637DE57FC}" type="presOf" srcId="{B3A82E51-7EC7-40F7-B4F5-D27A3015FF5B}" destId="{3783F4F2-970A-45FC-80E3-D7CDEB35A9BA}" srcOrd="1" destOrd="0" presId="urn:microsoft.com/office/officeart/2005/8/layout/process1"/>
    <dgm:cxn modelId="{7377FE6C-E9FB-45F7-8271-881E6AEC588B}" type="presOf" srcId="{7884E60C-41E5-42B8-870F-D6D2667F5A7C}" destId="{341D3051-546E-4302-81B7-E809FAD253D4}" srcOrd="0" destOrd="0" presId="urn:microsoft.com/office/officeart/2005/8/layout/process1"/>
    <dgm:cxn modelId="{787ECC4F-D2C0-4E4B-BE32-88C39B26A449}" type="presOf" srcId="{47F9ABE0-DE71-4814-8DAA-4E21B932DD46}" destId="{2D2605EF-D8E3-4DD0-8D12-FA25988438B9}" srcOrd="0" destOrd="0" presId="urn:microsoft.com/office/officeart/2005/8/layout/process1"/>
    <dgm:cxn modelId="{63C7867D-878B-4FE1-8C4D-137BC7C84828}" type="presOf" srcId="{D16C108A-04F1-4FEC-B3DF-BDCFEA22DA16}" destId="{77D8148F-ED18-4BA3-BC27-F90BF7E00290}" srcOrd="0" destOrd="0" presId="urn:microsoft.com/office/officeart/2005/8/layout/process1"/>
    <dgm:cxn modelId="{6D5C7680-88D8-4461-9247-EFF22C0D8EAA}" type="presOf" srcId="{CEDA0B77-341E-478E-ACF3-91B6DBF3DA58}" destId="{F9A428CE-8F2A-4C20-9746-A4C6B7CC8F53}" srcOrd="0" destOrd="0" presId="urn:microsoft.com/office/officeart/2005/8/layout/process1"/>
    <dgm:cxn modelId="{10581D82-E73E-44A8-9E15-5FD46C45BDB6}" type="presOf" srcId="{6FCF749B-958D-488E-9476-ECDAEC6412E5}" destId="{EDA76BF1-3DBC-40EB-81CC-6235ADC5DD24}" srcOrd="0" destOrd="0" presId="urn:microsoft.com/office/officeart/2005/8/layout/process1"/>
    <dgm:cxn modelId="{FF59D78C-0C54-4845-8A54-5B4CA7EFE6F4}" srcId="{D16C108A-04F1-4FEC-B3DF-BDCFEA22DA16}" destId="{CEDA0B77-341E-478E-ACF3-91B6DBF3DA58}" srcOrd="1" destOrd="0" parTransId="{3066895C-FD0C-41B4-8213-A5D900586765}" sibTransId="{B3A82E51-7EC7-40F7-B4F5-D27A3015FF5B}"/>
    <dgm:cxn modelId="{6FDB6DAE-246B-41FC-AC8E-75646FC47F61}" type="presOf" srcId="{47F9ABE0-DE71-4814-8DAA-4E21B932DD46}" destId="{BF94D43C-BFED-416C-B136-F96BF2ADEADE}" srcOrd="1" destOrd="0" presId="urn:microsoft.com/office/officeart/2005/8/layout/process1"/>
    <dgm:cxn modelId="{CBC60BC3-8A5C-4E8C-8F69-F4A81BF4D8F8}" srcId="{D16C108A-04F1-4FEC-B3DF-BDCFEA22DA16}" destId="{B375198E-05F3-446E-A7C9-B779160AC2B5}" srcOrd="3" destOrd="0" parTransId="{AFDDF3AD-BB44-4D3A-BBCA-4F1051A5C960}" sibTransId="{47F9ABE0-DE71-4814-8DAA-4E21B932DD46}"/>
    <dgm:cxn modelId="{489AFBCE-C0D3-4F60-A0EF-40C932F15109}" srcId="{D16C108A-04F1-4FEC-B3DF-BDCFEA22DA16}" destId="{A2698C60-99A2-414D-B6D3-A278084FE089}" srcOrd="2" destOrd="0" parTransId="{2303C79F-B8D6-4BC9-882F-DF64D4F6FAD1}" sibTransId="{56ACC9D6-C00E-4324-9167-61C321431C15}"/>
    <dgm:cxn modelId="{07C66CD3-306B-46CD-9D33-A1534F352DAB}" srcId="{D16C108A-04F1-4FEC-B3DF-BDCFEA22DA16}" destId="{7884E60C-41E5-42B8-870F-D6D2667F5A7C}" srcOrd="4" destOrd="0" parTransId="{CEE915C8-167B-442E-B47B-BEFFC53A6806}" sibTransId="{36B58F25-9AB3-44ED-8439-8EACF7A9CAF0}"/>
    <dgm:cxn modelId="{5C3E0EE3-AAD4-4787-9635-D9B76FD15840}" type="presOf" srcId="{56ACC9D6-C00E-4324-9167-61C321431C15}" destId="{EBCA0069-7C43-4D7A-A47B-CDF9BA8345F7}" srcOrd="0" destOrd="0" presId="urn:microsoft.com/office/officeart/2005/8/layout/process1"/>
    <dgm:cxn modelId="{2CBACFF4-49F4-4EB0-84F5-891B01AB5666}" srcId="{D16C108A-04F1-4FEC-B3DF-BDCFEA22DA16}" destId="{6FCF749B-958D-488E-9476-ECDAEC6412E5}" srcOrd="0" destOrd="0" parTransId="{31E0FBFC-E9F1-49D8-AF66-2638BA88F10E}" sibTransId="{4FD0C60E-0B74-4E96-ACDB-0D8ADFF1A70D}"/>
    <dgm:cxn modelId="{7EA3DDF4-E09C-40F1-85E9-611548B46598}" type="presOf" srcId="{4FD0C60E-0B74-4E96-ACDB-0D8ADFF1A70D}" destId="{2F60308E-59E0-43CF-A41A-D55CAA80DC7F}" srcOrd="1" destOrd="0" presId="urn:microsoft.com/office/officeart/2005/8/layout/process1"/>
    <dgm:cxn modelId="{B46560CF-5ACA-42F1-8501-BA0304755820}" type="presParOf" srcId="{77D8148F-ED18-4BA3-BC27-F90BF7E00290}" destId="{EDA76BF1-3DBC-40EB-81CC-6235ADC5DD24}" srcOrd="0" destOrd="0" presId="urn:microsoft.com/office/officeart/2005/8/layout/process1"/>
    <dgm:cxn modelId="{EA2E7C18-524D-46DB-AA1E-A27B934EDC15}" type="presParOf" srcId="{77D8148F-ED18-4BA3-BC27-F90BF7E00290}" destId="{01C013A0-A1EB-45C5-892F-6FC0565A69ED}" srcOrd="1" destOrd="0" presId="urn:microsoft.com/office/officeart/2005/8/layout/process1"/>
    <dgm:cxn modelId="{CD5C6385-22B4-4186-8CA7-A05FEA2382E4}" type="presParOf" srcId="{01C013A0-A1EB-45C5-892F-6FC0565A69ED}" destId="{2F60308E-59E0-43CF-A41A-D55CAA80DC7F}" srcOrd="0" destOrd="0" presId="urn:microsoft.com/office/officeart/2005/8/layout/process1"/>
    <dgm:cxn modelId="{B468187C-CDD1-4A6E-862C-4506FF5ED6C4}" type="presParOf" srcId="{77D8148F-ED18-4BA3-BC27-F90BF7E00290}" destId="{F9A428CE-8F2A-4C20-9746-A4C6B7CC8F53}" srcOrd="2" destOrd="0" presId="urn:microsoft.com/office/officeart/2005/8/layout/process1"/>
    <dgm:cxn modelId="{7ED74F56-416A-42CE-9E23-BBA8B092DEED}" type="presParOf" srcId="{77D8148F-ED18-4BA3-BC27-F90BF7E00290}" destId="{A1657642-AA42-457B-996B-4DC9A7A966D9}" srcOrd="3" destOrd="0" presId="urn:microsoft.com/office/officeart/2005/8/layout/process1"/>
    <dgm:cxn modelId="{6758EC1D-95C7-4CEE-94D5-045A2643864F}" type="presParOf" srcId="{A1657642-AA42-457B-996B-4DC9A7A966D9}" destId="{3783F4F2-970A-45FC-80E3-D7CDEB35A9BA}" srcOrd="0" destOrd="0" presId="urn:microsoft.com/office/officeart/2005/8/layout/process1"/>
    <dgm:cxn modelId="{75CD37D9-E33B-49AA-B940-E890AC464343}" type="presParOf" srcId="{77D8148F-ED18-4BA3-BC27-F90BF7E00290}" destId="{3CE73E73-921F-44E6-A414-6F9E088FC681}" srcOrd="4" destOrd="0" presId="urn:microsoft.com/office/officeart/2005/8/layout/process1"/>
    <dgm:cxn modelId="{8D3FBE74-145A-48AB-A307-052A1E2A06DB}" type="presParOf" srcId="{77D8148F-ED18-4BA3-BC27-F90BF7E00290}" destId="{EBCA0069-7C43-4D7A-A47B-CDF9BA8345F7}" srcOrd="5" destOrd="0" presId="urn:microsoft.com/office/officeart/2005/8/layout/process1"/>
    <dgm:cxn modelId="{167C6891-E761-44AB-B45E-D0C4E041C962}" type="presParOf" srcId="{EBCA0069-7C43-4D7A-A47B-CDF9BA8345F7}" destId="{9CB1010E-07E6-4253-A718-734166E399D9}" srcOrd="0" destOrd="0" presId="urn:microsoft.com/office/officeart/2005/8/layout/process1"/>
    <dgm:cxn modelId="{80EEB97A-560C-4F66-9691-25B3D096AF70}" type="presParOf" srcId="{77D8148F-ED18-4BA3-BC27-F90BF7E00290}" destId="{C6D25F45-B59C-46A3-8D0C-A9DBF2BBE087}" srcOrd="6" destOrd="0" presId="urn:microsoft.com/office/officeart/2005/8/layout/process1"/>
    <dgm:cxn modelId="{814B7179-29AC-42B7-BF74-6FF03548079C}" type="presParOf" srcId="{77D8148F-ED18-4BA3-BC27-F90BF7E00290}" destId="{2D2605EF-D8E3-4DD0-8D12-FA25988438B9}" srcOrd="7" destOrd="0" presId="urn:microsoft.com/office/officeart/2005/8/layout/process1"/>
    <dgm:cxn modelId="{8C4F965B-4599-474A-AA9D-DDCE1B4E19FE}" type="presParOf" srcId="{2D2605EF-D8E3-4DD0-8D12-FA25988438B9}" destId="{BF94D43C-BFED-416C-B136-F96BF2ADEADE}" srcOrd="0" destOrd="0" presId="urn:microsoft.com/office/officeart/2005/8/layout/process1"/>
    <dgm:cxn modelId="{9C98DA08-76B2-4AA7-9AA0-9B52B0D1B0D4}" type="presParOf" srcId="{77D8148F-ED18-4BA3-BC27-F90BF7E00290}" destId="{341D3051-546E-4302-81B7-E809FAD253D4}"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16C108A-04F1-4FEC-B3DF-BDCFEA22DA16}" type="doc">
      <dgm:prSet loTypeId="urn:microsoft.com/office/officeart/2005/8/layout/process1" loCatId="process" qsTypeId="urn:microsoft.com/office/officeart/2005/8/quickstyle/simple5" qsCatId="simple" csTypeId="urn:microsoft.com/office/officeart/2005/8/colors/accent1_2" csCatId="accent1" phldr="1"/>
      <dgm:spPr/>
    </dgm:pt>
    <dgm:pt modelId="{6FCF749B-958D-488E-9476-ECDAEC6412E5}">
      <dgm:prSet phldrT="[Text]"/>
      <dgm:spPr>
        <a:gradFill rotWithShape="0">
          <a:gsLst>
            <a:gs pos="0">
              <a:schemeClr val="accent1">
                <a:hueOff val="0"/>
                <a:satOff val="0"/>
                <a:lum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t>
        <a:bodyPr/>
        <a:lstStyle/>
        <a:p>
          <a:r>
            <a:rPr lang="en-US"/>
            <a:t>LTI</a:t>
          </a:r>
        </a:p>
      </dgm:t>
    </dgm:pt>
    <dgm:pt modelId="{31E0FBFC-E9F1-49D8-AF66-2638BA88F10E}" type="parTrans" cxnId="{2CBACFF4-49F4-4EB0-84F5-891B01AB5666}">
      <dgm:prSet/>
      <dgm:spPr/>
      <dgm:t>
        <a:bodyPr/>
        <a:lstStyle/>
        <a:p>
          <a:endParaRPr lang="en-US"/>
        </a:p>
      </dgm:t>
    </dgm:pt>
    <dgm:pt modelId="{4FD0C60E-0B74-4E96-ACDB-0D8ADFF1A70D}" type="sibTrans" cxnId="{2CBACFF4-49F4-4EB0-84F5-891B01AB5666}">
      <dgm:prSet/>
      <dgm:spPr/>
      <dgm:t>
        <a:bodyPr/>
        <a:lstStyle/>
        <a:p>
          <a:endParaRPr lang="en-US"/>
        </a:p>
      </dgm:t>
    </dgm:pt>
    <dgm:pt modelId="{CEDA0B77-341E-478E-ACF3-91B6DBF3DA58}">
      <dgm:prSet/>
      <dgm:spPr>
        <a:gradFill rotWithShape="0">
          <a:gsLst>
            <a:gs pos="0">
              <a:schemeClr val="accent2"/>
            </a:gs>
            <a:gs pos="80000">
              <a:schemeClr val="accent2"/>
            </a:gs>
            <a:gs pos="100000">
              <a:schemeClr val="accent2"/>
            </a:gs>
          </a:gsLst>
        </a:gradFill>
      </dgm:spPr>
      <dgm:t>
        <a:bodyPr/>
        <a:lstStyle/>
        <a:p>
          <a:r>
            <a:rPr lang="en-US"/>
            <a:t>KF</a:t>
          </a:r>
        </a:p>
      </dgm:t>
    </dgm:pt>
    <dgm:pt modelId="{3066895C-FD0C-41B4-8213-A5D900586765}" type="parTrans" cxnId="{FF59D78C-0C54-4845-8A54-5B4CA7EFE6F4}">
      <dgm:prSet/>
      <dgm:spPr/>
      <dgm:t>
        <a:bodyPr/>
        <a:lstStyle/>
        <a:p>
          <a:endParaRPr lang="en-US"/>
        </a:p>
      </dgm:t>
    </dgm:pt>
    <dgm:pt modelId="{B3A82E51-7EC7-40F7-B4F5-D27A3015FF5B}" type="sibTrans" cxnId="{FF59D78C-0C54-4845-8A54-5B4CA7EFE6F4}">
      <dgm:prSet/>
      <dgm:spPr/>
      <dgm:t>
        <a:bodyPr/>
        <a:lstStyle/>
        <a:p>
          <a:endParaRPr lang="en-US"/>
        </a:p>
      </dgm:t>
    </dgm:pt>
    <dgm:pt modelId="{A2698C60-99A2-414D-B6D3-A278084FE089}">
      <dgm:prSet/>
      <dgm:spPr>
        <a:gradFill rotWithShape="0">
          <a:gsLst>
            <a:gs pos="0">
              <a:schemeClr val="accent1">
                <a:hueOff val="0"/>
                <a:satOff val="0"/>
                <a:lum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t>
        <a:bodyPr/>
        <a:lstStyle/>
        <a:p>
          <a:r>
            <a:rPr lang="en-US"/>
            <a:t>LTV</a:t>
          </a:r>
        </a:p>
      </dgm:t>
    </dgm:pt>
    <dgm:pt modelId="{2303C79F-B8D6-4BC9-882F-DF64D4F6FAD1}" type="parTrans" cxnId="{489AFBCE-C0D3-4F60-A0EF-40C932F15109}">
      <dgm:prSet/>
      <dgm:spPr/>
      <dgm:t>
        <a:bodyPr/>
        <a:lstStyle/>
        <a:p>
          <a:endParaRPr lang="en-US"/>
        </a:p>
      </dgm:t>
    </dgm:pt>
    <dgm:pt modelId="{56ACC9D6-C00E-4324-9167-61C321431C15}" type="sibTrans" cxnId="{489AFBCE-C0D3-4F60-A0EF-40C932F15109}">
      <dgm:prSet/>
      <dgm:spPr/>
      <dgm:t>
        <a:bodyPr/>
        <a:lstStyle/>
        <a:p>
          <a:endParaRPr lang="en-US"/>
        </a:p>
      </dgm:t>
    </dgm:pt>
    <dgm:pt modelId="{B375198E-05F3-446E-A7C9-B779160AC2B5}">
      <dgm:prSet/>
      <dgm:spPr>
        <a:gradFill rotWithShape="0">
          <a:gsLst>
            <a:gs pos="0">
              <a:schemeClr val="accent1">
                <a:hueOff val="0"/>
                <a:satOff val="0"/>
                <a:lum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t>
        <a:bodyPr/>
        <a:lstStyle/>
        <a:p>
          <a:r>
            <a:rPr lang="en-US"/>
            <a:t>NL</a:t>
          </a:r>
        </a:p>
      </dgm:t>
    </dgm:pt>
    <dgm:pt modelId="{AFDDF3AD-BB44-4D3A-BBCA-4F1051A5C960}" type="parTrans" cxnId="{CBC60BC3-8A5C-4E8C-8F69-F4A81BF4D8F8}">
      <dgm:prSet/>
      <dgm:spPr/>
      <dgm:t>
        <a:bodyPr/>
        <a:lstStyle/>
        <a:p>
          <a:endParaRPr lang="en-US"/>
        </a:p>
      </dgm:t>
    </dgm:pt>
    <dgm:pt modelId="{47F9ABE0-DE71-4814-8DAA-4E21B932DD46}" type="sibTrans" cxnId="{CBC60BC3-8A5C-4E8C-8F69-F4A81BF4D8F8}">
      <dgm:prSet/>
      <dgm:spPr/>
      <dgm:t>
        <a:bodyPr/>
        <a:lstStyle/>
        <a:p>
          <a:endParaRPr lang="en-US"/>
        </a:p>
      </dgm:t>
    </dgm:pt>
    <dgm:pt modelId="{7884E60C-41E5-42B8-870F-D6D2667F5A7C}">
      <dgm:prSet/>
      <dgm:spPr>
        <a:gradFill rotWithShape="0">
          <a:gsLst>
            <a:gs pos="0">
              <a:schemeClr val="accent1">
                <a:hueOff val="0"/>
                <a:satOff val="0"/>
                <a:lum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t>
        <a:bodyPr/>
        <a:lstStyle/>
        <a:p>
          <a:r>
            <a:rPr lang="en-US"/>
            <a:t>KN</a:t>
          </a:r>
        </a:p>
      </dgm:t>
    </dgm:pt>
    <dgm:pt modelId="{CEE915C8-167B-442E-B47B-BEFFC53A6806}" type="parTrans" cxnId="{07C66CD3-306B-46CD-9D33-A1534F352DAB}">
      <dgm:prSet/>
      <dgm:spPr/>
      <dgm:t>
        <a:bodyPr/>
        <a:lstStyle/>
        <a:p>
          <a:endParaRPr lang="en-US"/>
        </a:p>
      </dgm:t>
    </dgm:pt>
    <dgm:pt modelId="{36B58F25-9AB3-44ED-8439-8EACF7A9CAF0}" type="sibTrans" cxnId="{07C66CD3-306B-46CD-9D33-A1534F352DAB}">
      <dgm:prSet/>
      <dgm:spPr/>
      <dgm:t>
        <a:bodyPr/>
        <a:lstStyle/>
        <a:p>
          <a:endParaRPr lang="en-US"/>
        </a:p>
      </dgm:t>
    </dgm:pt>
    <dgm:pt modelId="{77D8148F-ED18-4BA3-BC27-F90BF7E00290}" type="pres">
      <dgm:prSet presAssocID="{D16C108A-04F1-4FEC-B3DF-BDCFEA22DA16}" presName="Name0" presStyleCnt="0">
        <dgm:presLayoutVars>
          <dgm:dir/>
          <dgm:resizeHandles val="exact"/>
        </dgm:presLayoutVars>
      </dgm:prSet>
      <dgm:spPr/>
    </dgm:pt>
    <dgm:pt modelId="{EDA76BF1-3DBC-40EB-81CC-6235ADC5DD24}" type="pres">
      <dgm:prSet presAssocID="{6FCF749B-958D-488E-9476-ECDAEC6412E5}" presName="node" presStyleLbl="node1" presStyleIdx="0" presStyleCnt="5">
        <dgm:presLayoutVars>
          <dgm:bulletEnabled val="1"/>
        </dgm:presLayoutVars>
      </dgm:prSet>
      <dgm:spPr/>
    </dgm:pt>
    <dgm:pt modelId="{01C013A0-A1EB-45C5-892F-6FC0565A69ED}" type="pres">
      <dgm:prSet presAssocID="{4FD0C60E-0B74-4E96-ACDB-0D8ADFF1A70D}" presName="sibTrans" presStyleLbl="sibTrans2D1" presStyleIdx="0" presStyleCnt="4"/>
      <dgm:spPr/>
    </dgm:pt>
    <dgm:pt modelId="{2F60308E-59E0-43CF-A41A-D55CAA80DC7F}" type="pres">
      <dgm:prSet presAssocID="{4FD0C60E-0B74-4E96-ACDB-0D8ADFF1A70D}" presName="connectorText" presStyleLbl="sibTrans2D1" presStyleIdx="0" presStyleCnt="4"/>
      <dgm:spPr/>
    </dgm:pt>
    <dgm:pt modelId="{F9A428CE-8F2A-4C20-9746-A4C6B7CC8F53}" type="pres">
      <dgm:prSet presAssocID="{CEDA0B77-341E-478E-ACF3-91B6DBF3DA58}" presName="node" presStyleLbl="node1" presStyleIdx="1" presStyleCnt="5">
        <dgm:presLayoutVars>
          <dgm:bulletEnabled val="1"/>
        </dgm:presLayoutVars>
      </dgm:prSet>
      <dgm:spPr/>
    </dgm:pt>
    <dgm:pt modelId="{A1657642-AA42-457B-996B-4DC9A7A966D9}" type="pres">
      <dgm:prSet presAssocID="{B3A82E51-7EC7-40F7-B4F5-D27A3015FF5B}" presName="sibTrans" presStyleLbl="sibTrans2D1" presStyleIdx="1" presStyleCnt="4"/>
      <dgm:spPr/>
    </dgm:pt>
    <dgm:pt modelId="{3783F4F2-970A-45FC-80E3-D7CDEB35A9BA}" type="pres">
      <dgm:prSet presAssocID="{B3A82E51-7EC7-40F7-B4F5-D27A3015FF5B}" presName="connectorText" presStyleLbl="sibTrans2D1" presStyleIdx="1" presStyleCnt="4"/>
      <dgm:spPr/>
    </dgm:pt>
    <dgm:pt modelId="{3CE73E73-921F-44E6-A414-6F9E088FC681}" type="pres">
      <dgm:prSet presAssocID="{A2698C60-99A2-414D-B6D3-A278084FE089}" presName="node" presStyleLbl="node1" presStyleIdx="2" presStyleCnt="5" custLinFactNeighborX="7698" custLinFactNeighborY="1729">
        <dgm:presLayoutVars>
          <dgm:bulletEnabled val="1"/>
        </dgm:presLayoutVars>
      </dgm:prSet>
      <dgm:spPr/>
    </dgm:pt>
    <dgm:pt modelId="{EBCA0069-7C43-4D7A-A47B-CDF9BA8345F7}" type="pres">
      <dgm:prSet presAssocID="{56ACC9D6-C00E-4324-9167-61C321431C15}" presName="sibTrans" presStyleLbl="sibTrans2D1" presStyleIdx="2" presStyleCnt="4"/>
      <dgm:spPr/>
    </dgm:pt>
    <dgm:pt modelId="{9CB1010E-07E6-4253-A718-734166E399D9}" type="pres">
      <dgm:prSet presAssocID="{56ACC9D6-C00E-4324-9167-61C321431C15}" presName="connectorText" presStyleLbl="sibTrans2D1" presStyleIdx="2" presStyleCnt="4"/>
      <dgm:spPr/>
    </dgm:pt>
    <dgm:pt modelId="{C6D25F45-B59C-46A3-8D0C-A9DBF2BBE087}" type="pres">
      <dgm:prSet presAssocID="{B375198E-05F3-446E-A7C9-B779160AC2B5}" presName="node" presStyleLbl="node1" presStyleIdx="3" presStyleCnt="5" custLinFactNeighborY="0">
        <dgm:presLayoutVars>
          <dgm:bulletEnabled val="1"/>
        </dgm:presLayoutVars>
      </dgm:prSet>
      <dgm:spPr/>
    </dgm:pt>
    <dgm:pt modelId="{2D2605EF-D8E3-4DD0-8D12-FA25988438B9}" type="pres">
      <dgm:prSet presAssocID="{47F9ABE0-DE71-4814-8DAA-4E21B932DD46}" presName="sibTrans" presStyleLbl="sibTrans2D1" presStyleIdx="3" presStyleCnt="4"/>
      <dgm:spPr/>
    </dgm:pt>
    <dgm:pt modelId="{BF94D43C-BFED-416C-B136-F96BF2ADEADE}" type="pres">
      <dgm:prSet presAssocID="{47F9ABE0-DE71-4814-8DAA-4E21B932DD46}" presName="connectorText" presStyleLbl="sibTrans2D1" presStyleIdx="3" presStyleCnt="4"/>
      <dgm:spPr/>
    </dgm:pt>
    <dgm:pt modelId="{341D3051-546E-4302-81B7-E809FAD253D4}" type="pres">
      <dgm:prSet presAssocID="{7884E60C-41E5-42B8-870F-D6D2667F5A7C}" presName="node" presStyleLbl="node1" presStyleIdx="4" presStyleCnt="5">
        <dgm:presLayoutVars>
          <dgm:bulletEnabled val="1"/>
        </dgm:presLayoutVars>
      </dgm:prSet>
      <dgm:spPr/>
    </dgm:pt>
  </dgm:ptLst>
  <dgm:cxnLst>
    <dgm:cxn modelId="{5F75C833-E6F6-40F7-9F91-52AECCE74324}" type="presOf" srcId="{4FD0C60E-0B74-4E96-ACDB-0D8ADFF1A70D}" destId="{01C013A0-A1EB-45C5-892F-6FC0565A69ED}" srcOrd="0" destOrd="0" presId="urn:microsoft.com/office/officeart/2005/8/layout/process1"/>
    <dgm:cxn modelId="{06D01535-C2E7-495C-8FA2-00B5CAFD69A9}" type="presOf" srcId="{A2698C60-99A2-414D-B6D3-A278084FE089}" destId="{3CE73E73-921F-44E6-A414-6F9E088FC681}" srcOrd="0" destOrd="0" presId="urn:microsoft.com/office/officeart/2005/8/layout/process1"/>
    <dgm:cxn modelId="{7F41D33F-1393-4508-8EF7-7856142D87C6}" type="presOf" srcId="{B375198E-05F3-446E-A7C9-B779160AC2B5}" destId="{C6D25F45-B59C-46A3-8D0C-A9DBF2BBE087}" srcOrd="0" destOrd="0" presId="urn:microsoft.com/office/officeart/2005/8/layout/process1"/>
    <dgm:cxn modelId="{D415C840-D5CD-45AF-AC06-F744D4415625}" type="presOf" srcId="{56ACC9D6-C00E-4324-9167-61C321431C15}" destId="{9CB1010E-07E6-4253-A718-734166E399D9}" srcOrd="1" destOrd="0" presId="urn:microsoft.com/office/officeart/2005/8/layout/process1"/>
    <dgm:cxn modelId="{89C5C948-1102-4C4C-A050-0490BF7D6A97}" type="presOf" srcId="{B3A82E51-7EC7-40F7-B4F5-D27A3015FF5B}" destId="{A1657642-AA42-457B-996B-4DC9A7A966D9}" srcOrd="0" destOrd="0" presId="urn:microsoft.com/office/officeart/2005/8/layout/process1"/>
    <dgm:cxn modelId="{0A17DF4B-636D-45AE-80A1-EAE637DE57FC}" type="presOf" srcId="{B3A82E51-7EC7-40F7-B4F5-D27A3015FF5B}" destId="{3783F4F2-970A-45FC-80E3-D7CDEB35A9BA}" srcOrd="1" destOrd="0" presId="urn:microsoft.com/office/officeart/2005/8/layout/process1"/>
    <dgm:cxn modelId="{7377FE6C-E9FB-45F7-8271-881E6AEC588B}" type="presOf" srcId="{7884E60C-41E5-42B8-870F-D6D2667F5A7C}" destId="{341D3051-546E-4302-81B7-E809FAD253D4}" srcOrd="0" destOrd="0" presId="urn:microsoft.com/office/officeart/2005/8/layout/process1"/>
    <dgm:cxn modelId="{787ECC4F-D2C0-4E4B-BE32-88C39B26A449}" type="presOf" srcId="{47F9ABE0-DE71-4814-8DAA-4E21B932DD46}" destId="{2D2605EF-D8E3-4DD0-8D12-FA25988438B9}" srcOrd="0" destOrd="0" presId="urn:microsoft.com/office/officeart/2005/8/layout/process1"/>
    <dgm:cxn modelId="{63C7867D-878B-4FE1-8C4D-137BC7C84828}" type="presOf" srcId="{D16C108A-04F1-4FEC-B3DF-BDCFEA22DA16}" destId="{77D8148F-ED18-4BA3-BC27-F90BF7E00290}" srcOrd="0" destOrd="0" presId="urn:microsoft.com/office/officeart/2005/8/layout/process1"/>
    <dgm:cxn modelId="{6D5C7680-88D8-4461-9247-EFF22C0D8EAA}" type="presOf" srcId="{CEDA0B77-341E-478E-ACF3-91B6DBF3DA58}" destId="{F9A428CE-8F2A-4C20-9746-A4C6B7CC8F53}" srcOrd="0" destOrd="0" presId="urn:microsoft.com/office/officeart/2005/8/layout/process1"/>
    <dgm:cxn modelId="{10581D82-E73E-44A8-9E15-5FD46C45BDB6}" type="presOf" srcId="{6FCF749B-958D-488E-9476-ECDAEC6412E5}" destId="{EDA76BF1-3DBC-40EB-81CC-6235ADC5DD24}" srcOrd="0" destOrd="0" presId="urn:microsoft.com/office/officeart/2005/8/layout/process1"/>
    <dgm:cxn modelId="{FF59D78C-0C54-4845-8A54-5B4CA7EFE6F4}" srcId="{D16C108A-04F1-4FEC-B3DF-BDCFEA22DA16}" destId="{CEDA0B77-341E-478E-ACF3-91B6DBF3DA58}" srcOrd="1" destOrd="0" parTransId="{3066895C-FD0C-41B4-8213-A5D900586765}" sibTransId="{B3A82E51-7EC7-40F7-B4F5-D27A3015FF5B}"/>
    <dgm:cxn modelId="{6FDB6DAE-246B-41FC-AC8E-75646FC47F61}" type="presOf" srcId="{47F9ABE0-DE71-4814-8DAA-4E21B932DD46}" destId="{BF94D43C-BFED-416C-B136-F96BF2ADEADE}" srcOrd="1" destOrd="0" presId="urn:microsoft.com/office/officeart/2005/8/layout/process1"/>
    <dgm:cxn modelId="{CBC60BC3-8A5C-4E8C-8F69-F4A81BF4D8F8}" srcId="{D16C108A-04F1-4FEC-B3DF-BDCFEA22DA16}" destId="{B375198E-05F3-446E-A7C9-B779160AC2B5}" srcOrd="3" destOrd="0" parTransId="{AFDDF3AD-BB44-4D3A-BBCA-4F1051A5C960}" sibTransId="{47F9ABE0-DE71-4814-8DAA-4E21B932DD46}"/>
    <dgm:cxn modelId="{489AFBCE-C0D3-4F60-A0EF-40C932F15109}" srcId="{D16C108A-04F1-4FEC-B3DF-BDCFEA22DA16}" destId="{A2698C60-99A2-414D-B6D3-A278084FE089}" srcOrd="2" destOrd="0" parTransId="{2303C79F-B8D6-4BC9-882F-DF64D4F6FAD1}" sibTransId="{56ACC9D6-C00E-4324-9167-61C321431C15}"/>
    <dgm:cxn modelId="{07C66CD3-306B-46CD-9D33-A1534F352DAB}" srcId="{D16C108A-04F1-4FEC-B3DF-BDCFEA22DA16}" destId="{7884E60C-41E5-42B8-870F-D6D2667F5A7C}" srcOrd="4" destOrd="0" parTransId="{CEE915C8-167B-442E-B47B-BEFFC53A6806}" sibTransId="{36B58F25-9AB3-44ED-8439-8EACF7A9CAF0}"/>
    <dgm:cxn modelId="{5C3E0EE3-AAD4-4787-9635-D9B76FD15840}" type="presOf" srcId="{56ACC9D6-C00E-4324-9167-61C321431C15}" destId="{EBCA0069-7C43-4D7A-A47B-CDF9BA8345F7}" srcOrd="0" destOrd="0" presId="urn:microsoft.com/office/officeart/2005/8/layout/process1"/>
    <dgm:cxn modelId="{2CBACFF4-49F4-4EB0-84F5-891B01AB5666}" srcId="{D16C108A-04F1-4FEC-B3DF-BDCFEA22DA16}" destId="{6FCF749B-958D-488E-9476-ECDAEC6412E5}" srcOrd="0" destOrd="0" parTransId="{31E0FBFC-E9F1-49D8-AF66-2638BA88F10E}" sibTransId="{4FD0C60E-0B74-4E96-ACDB-0D8ADFF1A70D}"/>
    <dgm:cxn modelId="{7EA3DDF4-E09C-40F1-85E9-611548B46598}" type="presOf" srcId="{4FD0C60E-0B74-4E96-ACDB-0D8ADFF1A70D}" destId="{2F60308E-59E0-43CF-A41A-D55CAA80DC7F}" srcOrd="1" destOrd="0" presId="urn:microsoft.com/office/officeart/2005/8/layout/process1"/>
    <dgm:cxn modelId="{B46560CF-5ACA-42F1-8501-BA0304755820}" type="presParOf" srcId="{77D8148F-ED18-4BA3-BC27-F90BF7E00290}" destId="{EDA76BF1-3DBC-40EB-81CC-6235ADC5DD24}" srcOrd="0" destOrd="0" presId="urn:microsoft.com/office/officeart/2005/8/layout/process1"/>
    <dgm:cxn modelId="{EA2E7C18-524D-46DB-AA1E-A27B934EDC15}" type="presParOf" srcId="{77D8148F-ED18-4BA3-BC27-F90BF7E00290}" destId="{01C013A0-A1EB-45C5-892F-6FC0565A69ED}" srcOrd="1" destOrd="0" presId="urn:microsoft.com/office/officeart/2005/8/layout/process1"/>
    <dgm:cxn modelId="{CD5C6385-22B4-4186-8CA7-A05FEA2382E4}" type="presParOf" srcId="{01C013A0-A1EB-45C5-892F-6FC0565A69ED}" destId="{2F60308E-59E0-43CF-A41A-D55CAA80DC7F}" srcOrd="0" destOrd="0" presId="urn:microsoft.com/office/officeart/2005/8/layout/process1"/>
    <dgm:cxn modelId="{B468187C-CDD1-4A6E-862C-4506FF5ED6C4}" type="presParOf" srcId="{77D8148F-ED18-4BA3-BC27-F90BF7E00290}" destId="{F9A428CE-8F2A-4C20-9746-A4C6B7CC8F53}" srcOrd="2" destOrd="0" presId="urn:microsoft.com/office/officeart/2005/8/layout/process1"/>
    <dgm:cxn modelId="{7ED74F56-416A-42CE-9E23-BBA8B092DEED}" type="presParOf" srcId="{77D8148F-ED18-4BA3-BC27-F90BF7E00290}" destId="{A1657642-AA42-457B-996B-4DC9A7A966D9}" srcOrd="3" destOrd="0" presId="urn:microsoft.com/office/officeart/2005/8/layout/process1"/>
    <dgm:cxn modelId="{6758EC1D-95C7-4CEE-94D5-045A2643864F}" type="presParOf" srcId="{A1657642-AA42-457B-996B-4DC9A7A966D9}" destId="{3783F4F2-970A-45FC-80E3-D7CDEB35A9BA}" srcOrd="0" destOrd="0" presId="urn:microsoft.com/office/officeart/2005/8/layout/process1"/>
    <dgm:cxn modelId="{75CD37D9-E33B-49AA-B940-E890AC464343}" type="presParOf" srcId="{77D8148F-ED18-4BA3-BC27-F90BF7E00290}" destId="{3CE73E73-921F-44E6-A414-6F9E088FC681}" srcOrd="4" destOrd="0" presId="urn:microsoft.com/office/officeart/2005/8/layout/process1"/>
    <dgm:cxn modelId="{8D3FBE74-145A-48AB-A307-052A1E2A06DB}" type="presParOf" srcId="{77D8148F-ED18-4BA3-BC27-F90BF7E00290}" destId="{EBCA0069-7C43-4D7A-A47B-CDF9BA8345F7}" srcOrd="5" destOrd="0" presId="urn:microsoft.com/office/officeart/2005/8/layout/process1"/>
    <dgm:cxn modelId="{167C6891-E761-44AB-B45E-D0C4E041C962}" type="presParOf" srcId="{EBCA0069-7C43-4D7A-A47B-CDF9BA8345F7}" destId="{9CB1010E-07E6-4253-A718-734166E399D9}" srcOrd="0" destOrd="0" presId="urn:microsoft.com/office/officeart/2005/8/layout/process1"/>
    <dgm:cxn modelId="{80EEB97A-560C-4F66-9691-25B3D096AF70}" type="presParOf" srcId="{77D8148F-ED18-4BA3-BC27-F90BF7E00290}" destId="{C6D25F45-B59C-46A3-8D0C-A9DBF2BBE087}" srcOrd="6" destOrd="0" presId="urn:microsoft.com/office/officeart/2005/8/layout/process1"/>
    <dgm:cxn modelId="{814B7179-29AC-42B7-BF74-6FF03548079C}" type="presParOf" srcId="{77D8148F-ED18-4BA3-BC27-F90BF7E00290}" destId="{2D2605EF-D8E3-4DD0-8D12-FA25988438B9}" srcOrd="7" destOrd="0" presId="urn:microsoft.com/office/officeart/2005/8/layout/process1"/>
    <dgm:cxn modelId="{8C4F965B-4599-474A-AA9D-DDCE1B4E19FE}" type="presParOf" srcId="{2D2605EF-D8E3-4DD0-8D12-FA25988438B9}" destId="{BF94D43C-BFED-416C-B136-F96BF2ADEADE}" srcOrd="0" destOrd="0" presId="urn:microsoft.com/office/officeart/2005/8/layout/process1"/>
    <dgm:cxn modelId="{9C98DA08-76B2-4AA7-9AA0-9B52B0D1B0D4}" type="presParOf" srcId="{77D8148F-ED18-4BA3-BC27-F90BF7E00290}" destId="{341D3051-546E-4302-81B7-E809FAD253D4}" srcOrd="8"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16C108A-04F1-4FEC-B3DF-BDCFEA22DA16}" type="doc">
      <dgm:prSet loTypeId="urn:microsoft.com/office/officeart/2005/8/layout/process1" loCatId="process" qsTypeId="urn:microsoft.com/office/officeart/2005/8/quickstyle/simple5" qsCatId="simple" csTypeId="urn:microsoft.com/office/officeart/2005/8/colors/accent1_2" csCatId="accent1" phldr="1"/>
      <dgm:spPr/>
    </dgm:pt>
    <dgm:pt modelId="{6FCF749B-958D-488E-9476-ECDAEC6412E5}">
      <dgm:prSet phldrT="[Text]"/>
      <dgm:spPr>
        <a:gradFill rotWithShape="0">
          <a:gsLst>
            <a:gs pos="0">
              <a:schemeClr val="accent1">
                <a:hueOff val="0"/>
                <a:satOff val="0"/>
                <a:lum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t>
        <a:bodyPr/>
        <a:lstStyle/>
        <a:p>
          <a:r>
            <a:rPr lang="en-US"/>
            <a:t>LTI</a:t>
          </a:r>
        </a:p>
      </dgm:t>
    </dgm:pt>
    <dgm:pt modelId="{31E0FBFC-E9F1-49D8-AF66-2638BA88F10E}" type="parTrans" cxnId="{2CBACFF4-49F4-4EB0-84F5-891B01AB5666}">
      <dgm:prSet/>
      <dgm:spPr/>
      <dgm:t>
        <a:bodyPr/>
        <a:lstStyle/>
        <a:p>
          <a:endParaRPr lang="en-US"/>
        </a:p>
      </dgm:t>
    </dgm:pt>
    <dgm:pt modelId="{4FD0C60E-0B74-4E96-ACDB-0D8ADFF1A70D}" type="sibTrans" cxnId="{2CBACFF4-49F4-4EB0-84F5-891B01AB5666}">
      <dgm:prSet/>
      <dgm:spPr/>
      <dgm:t>
        <a:bodyPr/>
        <a:lstStyle/>
        <a:p>
          <a:endParaRPr lang="en-US"/>
        </a:p>
      </dgm:t>
    </dgm:pt>
    <dgm:pt modelId="{CEDA0B77-341E-478E-ACF3-91B6DBF3DA58}">
      <dgm:prSet/>
      <dgm:spPr>
        <a:gradFill rotWithShape="0">
          <a:gsLst>
            <a:gs pos="0">
              <a:schemeClr val="accent2"/>
            </a:gs>
            <a:gs pos="80000">
              <a:schemeClr val="accent2"/>
            </a:gs>
            <a:gs pos="100000">
              <a:schemeClr val="accent2"/>
            </a:gs>
          </a:gsLst>
        </a:gradFill>
      </dgm:spPr>
      <dgm:t>
        <a:bodyPr/>
        <a:lstStyle/>
        <a:p>
          <a:r>
            <a:rPr lang="en-US"/>
            <a:t>KF</a:t>
          </a:r>
        </a:p>
      </dgm:t>
    </dgm:pt>
    <dgm:pt modelId="{3066895C-FD0C-41B4-8213-A5D900586765}" type="parTrans" cxnId="{FF59D78C-0C54-4845-8A54-5B4CA7EFE6F4}">
      <dgm:prSet/>
      <dgm:spPr/>
      <dgm:t>
        <a:bodyPr/>
        <a:lstStyle/>
        <a:p>
          <a:endParaRPr lang="en-US"/>
        </a:p>
      </dgm:t>
    </dgm:pt>
    <dgm:pt modelId="{B3A82E51-7EC7-40F7-B4F5-D27A3015FF5B}" type="sibTrans" cxnId="{FF59D78C-0C54-4845-8A54-5B4CA7EFE6F4}">
      <dgm:prSet/>
      <dgm:spPr/>
      <dgm:t>
        <a:bodyPr/>
        <a:lstStyle/>
        <a:p>
          <a:endParaRPr lang="en-US"/>
        </a:p>
      </dgm:t>
    </dgm:pt>
    <dgm:pt modelId="{A2698C60-99A2-414D-B6D3-A278084FE089}">
      <dgm:prSet/>
      <dgm:spPr>
        <a:gradFill rotWithShape="0">
          <a:gsLst>
            <a:gs pos="0">
              <a:schemeClr val="accent1">
                <a:hueOff val="0"/>
                <a:satOff val="0"/>
                <a:lum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t>
        <a:bodyPr/>
        <a:lstStyle/>
        <a:p>
          <a:r>
            <a:rPr lang="en-US"/>
            <a:t>LTV</a:t>
          </a:r>
        </a:p>
      </dgm:t>
    </dgm:pt>
    <dgm:pt modelId="{2303C79F-B8D6-4BC9-882F-DF64D4F6FAD1}" type="parTrans" cxnId="{489AFBCE-C0D3-4F60-A0EF-40C932F15109}">
      <dgm:prSet/>
      <dgm:spPr/>
      <dgm:t>
        <a:bodyPr/>
        <a:lstStyle/>
        <a:p>
          <a:endParaRPr lang="en-US"/>
        </a:p>
      </dgm:t>
    </dgm:pt>
    <dgm:pt modelId="{56ACC9D6-C00E-4324-9167-61C321431C15}" type="sibTrans" cxnId="{489AFBCE-C0D3-4F60-A0EF-40C932F15109}">
      <dgm:prSet/>
      <dgm:spPr/>
      <dgm:t>
        <a:bodyPr/>
        <a:lstStyle/>
        <a:p>
          <a:endParaRPr lang="en-US"/>
        </a:p>
      </dgm:t>
    </dgm:pt>
    <dgm:pt modelId="{B375198E-05F3-446E-A7C9-B779160AC2B5}">
      <dgm:prSet/>
      <dgm:spPr>
        <a:gradFill rotWithShape="0">
          <a:gsLst>
            <a:gs pos="0">
              <a:schemeClr val="accent1">
                <a:hueOff val="0"/>
                <a:satOff val="0"/>
                <a:lum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t>
        <a:bodyPr/>
        <a:lstStyle/>
        <a:p>
          <a:r>
            <a:rPr lang="en-US"/>
            <a:t>NL</a:t>
          </a:r>
        </a:p>
      </dgm:t>
    </dgm:pt>
    <dgm:pt modelId="{AFDDF3AD-BB44-4D3A-BBCA-4F1051A5C960}" type="parTrans" cxnId="{CBC60BC3-8A5C-4E8C-8F69-F4A81BF4D8F8}">
      <dgm:prSet/>
      <dgm:spPr/>
      <dgm:t>
        <a:bodyPr/>
        <a:lstStyle/>
        <a:p>
          <a:endParaRPr lang="en-US"/>
        </a:p>
      </dgm:t>
    </dgm:pt>
    <dgm:pt modelId="{47F9ABE0-DE71-4814-8DAA-4E21B932DD46}" type="sibTrans" cxnId="{CBC60BC3-8A5C-4E8C-8F69-F4A81BF4D8F8}">
      <dgm:prSet/>
      <dgm:spPr/>
      <dgm:t>
        <a:bodyPr/>
        <a:lstStyle/>
        <a:p>
          <a:endParaRPr lang="en-US"/>
        </a:p>
      </dgm:t>
    </dgm:pt>
    <dgm:pt modelId="{7884E60C-41E5-42B8-870F-D6D2667F5A7C}">
      <dgm:prSet/>
      <dgm:spPr>
        <a:gradFill rotWithShape="0">
          <a:gsLst>
            <a:gs pos="0">
              <a:schemeClr val="accent1">
                <a:hueOff val="0"/>
                <a:satOff val="0"/>
                <a:lum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t>
        <a:bodyPr/>
        <a:lstStyle/>
        <a:p>
          <a:r>
            <a:rPr lang="en-US"/>
            <a:t>KN</a:t>
          </a:r>
        </a:p>
      </dgm:t>
    </dgm:pt>
    <dgm:pt modelId="{CEE915C8-167B-442E-B47B-BEFFC53A6806}" type="parTrans" cxnId="{07C66CD3-306B-46CD-9D33-A1534F352DAB}">
      <dgm:prSet/>
      <dgm:spPr/>
      <dgm:t>
        <a:bodyPr/>
        <a:lstStyle/>
        <a:p>
          <a:endParaRPr lang="en-US"/>
        </a:p>
      </dgm:t>
    </dgm:pt>
    <dgm:pt modelId="{36B58F25-9AB3-44ED-8439-8EACF7A9CAF0}" type="sibTrans" cxnId="{07C66CD3-306B-46CD-9D33-A1534F352DAB}">
      <dgm:prSet/>
      <dgm:spPr/>
      <dgm:t>
        <a:bodyPr/>
        <a:lstStyle/>
        <a:p>
          <a:endParaRPr lang="en-US"/>
        </a:p>
      </dgm:t>
    </dgm:pt>
    <dgm:pt modelId="{77D8148F-ED18-4BA3-BC27-F90BF7E00290}" type="pres">
      <dgm:prSet presAssocID="{D16C108A-04F1-4FEC-B3DF-BDCFEA22DA16}" presName="Name0" presStyleCnt="0">
        <dgm:presLayoutVars>
          <dgm:dir/>
          <dgm:resizeHandles val="exact"/>
        </dgm:presLayoutVars>
      </dgm:prSet>
      <dgm:spPr/>
    </dgm:pt>
    <dgm:pt modelId="{EDA76BF1-3DBC-40EB-81CC-6235ADC5DD24}" type="pres">
      <dgm:prSet presAssocID="{6FCF749B-958D-488E-9476-ECDAEC6412E5}" presName="node" presStyleLbl="node1" presStyleIdx="0" presStyleCnt="5">
        <dgm:presLayoutVars>
          <dgm:bulletEnabled val="1"/>
        </dgm:presLayoutVars>
      </dgm:prSet>
      <dgm:spPr/>
    </dgm:pt>
    <dgm:pt modelId="{01C013A0-A1EB-45C5-892F-6FC0565A69ED}" type="pres">
      <dgm:prSet presAssocID="{4FD0C60E-0B74-4E96-ACDB-0D8ADFF1A70D}" presName="sibTrans" presStyleLbl="sibTrans2D1" presStyleIdx="0" presStyleCnt="4"/>
      <dgm:spPr/>
    </dgm:pt>
    <dgm:pt modelId="{2F60308E-59E0-43CF-A41A-D55CAA80DC7F}" type="pres">
      <dgm:prSet presAssocID="{4FD0C60E-0B74-4E96-ACDB-0D8ADFF1A70D}" presName="connectorText" presStyleLbl="sibTrans2D1" presStyleIdx="0" presStyleCnt="4"/>
      <dgm:spPr/>
    </dgm:pt>
    <dgm:pt modelId="{F9A428CE-8F2A-4C20-9746-A4C6B7CC8F53}" type="pres">
      <dgm:prSet presAssocID="{CEDA0B77-341E-478E-ACF3-91B6DBF3DA58}" presName="node" presStyleLbl="node1" presStyleIdx="1" presStyleCnt="5">
        <dgm:presLayoutVars>
          <dgm:bulletEnabled val="1"/>
        </dgm:presLayoutVars>
      </dgm:prSet>
      <dgm:spPr/>
    </dgm:pt>
    <dgm:pt modelId="{A1657642-AA42-457B-996B-4DC9A7A966D9}" type="pres">
      <dgm:prSet presAssocID="{B3A82E51-7EC7-40F7-B4F5-D27A3015FF5B}" presName="sibTrans" presStyleLbl="sibTrans2D1" presStyleIdx="1" presStyleCnt="4"/>
      <dgm:spPr/>
    </dgm:pt>
    <dgm:pt modelId="{3783F4F2-970A-45FC-80E3-D7CDEB35A9BA}" type="pres">
      <dgm:prSet presAssocID="{B3A82E51-7EC7-40F7-B4F5-D27A3015FF5B}" presName="connectorText" presStyleLbl="sibTrans2D1" presStyleIdx="1" presStyleCnt="4"/>
      <dgm:spPr/>
    </dgm:pt>
    <dgm:pt modelId="{3CE73E73-921F-44E6-A414-6F9E088FC681}" type="pres">
      <dgm:prSet presAssocID="{A2698C60-99A2-414D-B6D3-A278084FE089}" presName="node" presStyleLbl="node1" presStyleIdx="2" presStyleCnt="5" custLinFactNeighborX="7698" custLinFactNeighborY="1729">
        <dgm:presLayoutVars>
          <dgm:bulletEnabled val="1"/>
        </dgm:presLayoutVars>
      </dgm:prSet>
      <dgm:spPr/>
    </dgm:pt>
    <dgm:pt modelId="{EBCA0069-7C43-4D7A-A47B-CDF9BA8345F7}" type="pres">
      <dgm:prSet presAssocID="{56ACC9D6-C00E-4324-9167-61C321431C15}" presName="sibTrans" presStyleLbl="sibTrans2D1" presStyleIdx="2" presStyleCnt="4"/>
      <dgm:spPr/>
    </dgm:pt>
    <dgm:pt modelId="{9CB1010E-07E6-4253-A718-734166E399D9}" type="pres">
      <dgm:prSet presAssocID="{56ACC9D6-C00E-4324-9167-61C321431C15}" presName="connectorText" presStyleLbl="sibTrans2D1" presStyleIdx="2" presStyleCnt="4"/>
      <dgm:spPr/>
    </dgm:pt>
    <dgm:pt modelId="{C6D25F45-B59C-46A3-8D0C-A9DBF2BBE087}" type="pres">
      <dgm:prSet presAssocID="{B375198E-05F3-446E-A7C9-B779160AC2B5}" presName="node" presStyleLbl="node1" presStyleIdx="3" presStyleCnt="5" custLinFactNeighborY="0">
        <dgm:presLayoutVars>
          <dgm:bulletEnabled val="1"/>
        </dgm:presLayoutVars>
      </dgm:prSet>
      <dgm:spPr/>
    </dgm:pt>
    <dgm:pt modelId="{2D2605EF-D8E3-4DD0-8D12-FA25988438B9}" type="pres">
      <dgm:prSet presAssocID="{47F9ABE0-DE71-4814-8DAA-4E21B932DD46}" presName="sibTrans" presStyleLbl="sibTrans2D1" presStyleIdx="3" presStyleCnt="4"/>
      <dgm:spPr/>
    </dgm:pt>
    <dgm:pt modelId="{BF94D43C-BFED-416C-B136-F96BF2ADEADE}" type="pres">
      <dgm:prSet presAssocID="{47F9ABE0-DE71-4814-8DAA-4E21B932DD46}" presName="connectorText" presStyleLbl="sibTrans2D1" presStyleIdx="3" presStyleCnt="4"/>
      <dgm:spPr/>
    </dgm:pt>
    <dgm:pt modelId="{341D3051-546E-4302-81B7-E809FAD253D4}" type="pres">
      <dgm:prSet presAssocID="{7884E60C-41E5-42B8-870F-D6D2667F5A7C}" presName="node" presStyleLbl="node1" presStyleIdx="4" presStyleCnt="5">
        <dgm:presLayoutVars>
          <dgm:bulletEnabled val="1"/>
        </dgm:presLayoutVars>
      </dgm:prSet>
      <dgm:spPr/>
    </dgm:pt>
  </dgm:ptLst>
  <dgm:cxnLst>
    <dgm:cxn modelId="{5F75C833-E6F6-40F7-9F91-52AECCE74324}" type="presOf" srcId="{4FD0C60E-0B74-4E96-ACDB-0D8ADFF1A70D}" destId="{01C013A0-A1EB-45C5-892F-6FC0565A69ED}" srcOrd="0" destOrd="0" presId="urn:microsoft.com/office/officeart/2005/8/layout/process1"/>
    <dgm:cxn modelId="{06D01535-C2E7-495C-8FA2-00B5CAFD69A9}" type="presOf" srcId="{A2698C60-99A2-414D-B6D3-A278084FE089}" destId="{3CE73E73-921F-44E6-A414-6F9E088FC681}" srcOrd="0" destOrd="0" presId="urn:microsoft.com/office/officeart/2005/8/layout/process1"/>
    <dgm:cxn modelId="{7F41D33F-1393-4508-8EF7-7856142D87C6}" type="presOf" srcId="{B375198E-05F3-446E-A7C9-B779160AC2B5}" destId="{C6D25F45-B59C-46A3-8D0C-A9DBF2BBE087}" srcOrd="0" destOrd="0" presId="urn:microsoft.com/office/officeart/2005/8/layout/process1"/>
    <dgm:cxn modelId="{D415C840-D5CD-45AF-AC06-F744D4415625}" type="presOf" srcId="{56ACC9D6-C00E-4324-9167-61C321431C15}" destId="{9CB1010E-07E6-4253-A718-734166E399D9}" srcOrd="1" destOrd="0" presId="urn:microsoft.com/office/officeart/2005/8/layout/process1"/>
    <dgm:cxn modelId="{89C5C948-1102-4C4C-A050-0490BF7D6A97}" type="presOf" srcId="{B3A82E51-7EC7-40F7-B4F5-D27A3015FF5B}" destId="{A1657642-AA42-457B-996B-4DC9A7A966D9}" srcOrd="0" destOrd="0" presId="urn:microsoft.com/office/officeart/2005/8/layout/process1"/>
    <dgm:cxn modelId="{0A17DF4B-636D-45AE-80A1-EAE637DE57FC}" type="presOf" srcId="{B3A82E51-7EC7-40F7-B4F5-D27A3015FF5B}" destId="{3783F4F2-970A-45FC-80E3-D7CDEB35A9BA}" srcOrd="1" destOrd="0" presId="urn:microsoft.com/office/officeart/2005/8/layout/process1"/>
    <dgm:cxn modelId="{7377FE6C-E9FB-45F7-8271-881E6AEC588B}" type="presOf" srcId="{7884E60C-41E5-42B8-870F-D6D2667F5A7C}" destId="{341D3051-546E-4302-81B7-E809FAD253D4}" srcOrd="0" destOrd="0" presId="urn:microsoft.com/office/officeart/2005/8/layout/process1"/>
    <dgm:cxn modelId="{787ECC4F-D2C0-4E4B-BE32-88C39B26A449}" type="presOf" srcId="{47F9ABE0-DE71-4814-8DAA-4E21B932DD46}" destId="{2D2605EF-D8E3-4DD0-8D12-FA25988438B9}" srcOrd="0" destOrd="0" presId="urn:microsoft.com/office/officeart/2005/8/layout/process1"/>
    <dgm:cxn modelId="{63C7867D-878B-4FE1-8C4D-137BC7C84828}" type="presOf" srcId="{D16C108A-04F1-4FEC-B3DF-BDCFEA22DA16}" destId="{77D8148F-ED18-4BA3-BC27-F90BF7E00290}" srcOrd="0" destOrd="0" presId="urn:microsoft.com/office/officeart/2005/8/layout/process1"/>
    <dgm:cxn modelId="{6D5C7680-88D8-4461-9247-EFF22C0D8EAA}" type="presOf" srcId="{CEDA0B77-341E-478E-ACF3-91B6DBF3DA58}" destId="{F9A428CE-8F2A-4C20-9746-A4C6B7CC8F53}" srcOrd="0" destOrd="0" presId="urn:microsoft.com/office/officeart/2005/8/layout/process1"/>
    <dgm:cxn modelId="{10581D82-E73E-44A8-9E15-5FD46C45BDB6}" type="presOf" srcId="{6FCF749B-958D-488E-9476-ECDAEC6412E5}" destId="{EDA76BF1-3DBC-40EB-81CC-6235ADC5DD24}" srcOrd="0" destOrd="0" presId="urn:microsoft.com/office/officeart/2005/8/layout/process1"/>
    <dgm:cxn modelId="{FF59D78C-0C54-4845-8A54-5B4CA7EFE6F4}" srcId="{D16C108A-04F1-4FEC-B3DF-BDCFEA22DA16}" destId="{CEDA0B77-341E-478E-ACF3-91B6DBF3DA58}" srcOrd="1" destOrd="0" parTransId="{3066895C-FD0C-41B4-8213-A5D900586765}" sibTransId="{B3A82E51-7EC7-40F7-B4F5-D27A3015FF5B}"/>
    <dgm:cxn modelId="{6FDB6DAE-246B-41FC-AC8E-75646FC47F61}" type="presOf" srcId="{47F9ABE0-DE71-4814-8DAA-4E21B932DD46}" destId="{BF94D43C-BFED-416C-B136-F96BF2ADEADE}" srcOrd="1" destOrd="0" presId="urn:microsoft.com/office/officeart/2005/8/layout/process1"/>
    <dgm:cxn modelId="{CBC60BC3-8A5C-4E8C-8F69-F4A81BF4D8F8}" srcId="{D16C108A-04F1-4FEC-B3DF-BDCFEA22DA16}" destId="{B375198E-05F3-446E-A7C9-B779160AC2B5}" srcOrd="3" destOrd="0" parTransId="{AFDDF3AD-BB44-4D3A-BBCA-4F1051A5C960}" sibTransId="{47F9ABE0-DE71-4814-8DAA-4E21B932DD46}"/>
    <dgm:cxn modelId="{489AFBCE-C0D3-4F60-A0EF-40C932F15109}" srcId="{D16C108A-04F1-4FEC-B3DF-BDCFEA22DA16}" destId="{A2698C60-99A2-414D-B6D3-A278084FE089}" srcOrd="2" destOrd="0" parTransId="{2303C79F-B8D6-4BC9-882F-DF64D4F6FAD1}" sibTransId="{56ACC9D6-C00E-4324-9167-61C321431C15}"/>
    <dgm:cxn modelId="{07C66CD3-306B-46CD-9D33-A1534F352DAB}" srcId="{D16C108A-04F1-4FEC-B3DF-BDCFEA22DA16}" destId="{7884E60C-41E5-42B8-870F-D6D2667F5A7C}" srcOrd="4" destOrd="0" parTransId="{CEE915C8-167B-442E-B47B-BEFFC53A6806}" sibTransId="{36B58F25-9AB3-44ED-8439-8EACF7A9CAF0}"/>
    <dgm:cxn modelId="{5C3E0EE3-AAD4-4787-9635-D9B76FD15840}" type="presOf" srcId="{56ACC9D6-C00E-4324-9167-61C321431C15}" destId="{EBCA0069-7C43-4D7A-A47B-CDF9BA8345F7}" srcOrd="0" destOrd="0" presId="urn:microsoft.com/office/officeart/2005/8/layout/process1"/>
    <dgm:cxn modelId="{2CBACFF4-49F4-4EB0-84F5-891B01AB5666}" srcId="{D16C108A-04F1-4FEC-B3DF-BDCFEA22DA16}" destId="{6FCF749B-958D-488E-9476-ECDAEC6412E5}" srcOrd="0" destOrd="0" parTransId="{31E0FBFC-E9F1-49D8-AF66-2638BA88F10E}" sibTransId="{4FD0C60E-0B74-4E96-ACDB-0D8ADFF1A70D}"/>
    <dgm:cxn modelId="{7EA3DDF4-E09C-40F1-85E9-611548B46598}" type="presOf" srcId="{4FD0C60E-0B74-4E96-ACDB-0D8ADFF1A70D}" destId="{2F60308E-59E0-43CF-A41A-D55CAA80DC7F}" srcOrd="1" destOrd="0" presId="urn:microsoft.com/office/officeart/2005/8/layout/process1"/>
    <dgm:cxn modelId="{B46560CF-5ACA-42F1-8501-BA0304755820}" type="presParOf" srcId="{77D8148F-ED18-4BA3-BC27-F90BF7E00290}" destId="{EDA76BF1-3DBC-40EB-81CC-6235ADC5DD24}" srcOrd="0" destOrd="0" presId="urn:microsoft.com/office/officeart/2005/8/layout/process1"/>
    <dgm:cxn modelId="{EA2E7C18-524D-46DB-AA1E-A27B934EDC15}" type="presParOf" srcId="{77D8148F-ED18-4BA3-BC27-F90BF7E00290}" destId="{01C013A0-A1EB-45C5-892F-6FC0565A69ED}" srcOrd="1" destOrd="0" presId="urn:microsoft.com/office/officeart/2005/8/layout/process1"/>
    <dgm:cxn modelId="{CD5C6385-22B4-4186-8CA7-A05FEA2382E4}" type="presParOf" srcId="{01C013A0-A1EB-45C5-892F-6FC0565A69ED}" destId="{2F60308E-59E0-43CF-A41A-D55CAA80DC7F}" srcOrd="0" destOrd="0" presId="urn:microsoft.com/office/officeart/2005/8/layout/process1"/>
    <dgm:cxn modelId="{B468187C-CDD1-4A6E-862C-4506FF5ED6C4}" type="presParOf" srcId="{77D8148F-ED18-4BA3-BC27-F90BF7E00290}" destId="{F9A428CE-8F2A-4C20-9746-A4C6B7CC8F53}" srcOrd="2" destOrd="0" presId="urn:microsoft.com/office/officeart/2005/8/layout/process1"/>
    <dgm:cxn modelId="{7ED74F56-416A-42CE-9E23-BBA8B092DEED}" type="presParOf" srcId="{77D8148F-ED18-4BA3-BC27-F90BF7E00290}" destId="{A1657642-AA42-457B-996B-4DC9A7A966D9}" srcOrd="3" destOrd="0" presId="urn:microsoft.com/office/officeart/2005/8/layout/process1"/>
    <dgm:cxn modelId="{6758EC1D-95C7-4CEE-94D5-045A2643864F}" type="presParOf" srcId="{A1657642-AA42-457B-996B-4DC9A7A966D9}" destId="{3783F4F2-970A-45FC-80E3-D7CDEB35A9BA}" srcOrd="0" destOrd="0" presId="urn:microsoft.com/office/officeart/2005/8/layout/process1"/>
    <dgm:cxn modelId="{75CD37D9-E33B-49AA-B940-E890AC464343}" type="presParOf" srcId="{77D8148F-ED18-4BA3-BC27-F90BF7E00290}" destId="{3CE73E73-921F-44E6-A414-6F9E088FC681}" srcOrd="4" destOrd="0" presId="urn:microsoft.com/office/officeart/2005/8/layout/process1"/>
    <dgm:cxn modelId="{8D3FBE74-145A-48AB-A307-052A1E2A06DB}" type="presParOf" srcId="{77D8148F-ED18-4BA3-BC27-F90BF7E00290}" destId="{EBCA0069-7C43-4D7A-A47B-CDF9BA8345F7}" srcOrd="5" destOrd="0" presId="urn:microsoft.com/office/officeart/2005/8/layout/process1"/>
    <dgm:cxn modelId="{167C6891-E761-44AB-B45E-D0C4E041C962}" type="presParOf" srcId="{EBCA0069-7C43-4D7A-A47B-CDF9BA8345F7}" destId="{9CB1010E-07E6-4253-A718-734166E399D9}" srcOrd="0" destOrd="0" presId="urn:microsoft.com/office/officeart/2005/8/layout/process1"/>
    <dgm:cxn modelId="{80EEB97A-560C-4F66-9691-25B3D096AF70}" type="presParOf" srcId="{77D8148F-ED18-4BA3-BC27-F90BF7E00290}" destId="{C6D25F45-B59C-46A3-8D0C-A9DBF2BBE087}" srcOrd="6" destOrd="0" presId="urn:microsoft.com/office/officeart/2005/8/layout/process1"/>
    <dgm:cxn modelId="{814B7179-29AC-42B7-BF74-6FF03548079C}" type="presParOf" srcId="{77D8148F-ED18-4BA3-BC27-F90BF7E00290}" destId="{2D2605EF-D8E3-4DD0-8D12-FA25988438B9}" srcOrd="7" destOrd="0" presId="urn:microsoft.com/office/officeart/2005/8/layout/process1"/>
    <dgm:cxn modelId="{8C4F965B-4599-474A-AA9D-DDCE1B4E19FE}" type="presParOf" srcId="{2D2605EF-D8E3-4DD0-8D12-FA25988438B9}" destId="{BF94D43C-BFED-416C-B136-F96BF2ADEADE}" srcOrd="0" destOrd="0" presId="urn:microsoft.com/office/officeart/2005/8/layout/process1"/>
    <dgm:cxn modelId="{9C98DA08-76B2-4AA7-9AA0-9B52B0D1B0D4}" type="presParOf" srcId="{77D8148F-ED18-4BA3-BC27-F90BF7E00290}" destId="{341D3051-546E-4302-81B7-E809FAD253D4}" srcOrd="8" destOrd="0" presId="urn:microsoft.com/office/officeart/2005/8/layout/process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16C108A-04F1-4FEC-B3DF-BDCFEA22DA16}" type="doc">
      <dgm:prSet loTypeId="urn:microsoft.com/office/officeart/2005/8/layout/process1" loCatId="process" qsTypeId="urn:microsoft.com/office/officeart/2005/8/quickstyle/simple5" qsCatId="simple" csTypeId="urn:microsoft.com/office/officeart/2005/8/colors/accent1_2" csCatId="accent1" phldr="1"/>
      <dgm:spPr/>
    </dgm:pt>
    <dgm:pt modelId="{6FCF749B-958D-488E-9476-ECDAEC6412E5}">
      <dgm:prSet phldrT="[Text]"/>
      <dgm:spPr>
        <a:solidFill>
          <a:schemeClr val="accent2"/>
        </a:solidFill>
      </dgm:spPr>
      <dgm:t>
        <a:bodyPr/>
        <a:lstStyle/>
        <a:p>
          <a:r>
            <a:rPr lang="en-US"/>
            <a:t>LTI</a:t>
          </a:r>
        </a:p>
      </dgm:t>
    </dgm:pt>
    <dgm:pt modelId="{31E0FBFC-E9F1-49D8-AF66-2638BA88F10E}" type="parTrans" cxnId="{2CBACFF4-49F4-4EB0-84F5-891B01AB5666}">
      <dgm:prSet/>
      <dgm:spPr/>
      <dgm:t>
        <a:bodyPr/>
        <a:lstStyle/>
        <a:p>
          <a:endParaRPr lang="en-US"/>
        </a:p>
      </dgm:t>
    </dgm:pt>
    <dgm:pt modelId="{4FD0C60E-0B74-4E96-ACDB-0D8ADFF1A70D}" type="sibTrans" cxnId="{2CBACFF4-49F4-4EB0-84F5-891B01AB5666}">
      <dgm:prSet/>
      <dgm:spPr/>
      <dgm:t>
        <a:bodyPr/>
        <a:lstStyle/>
        <a:p>
          <a:endParaRPr lang="en-US"/>
        </a:p>
      </dgm:t>
    </dgm:pt>
    <dgm:pt modelId="{CEDA0B77-341E-478E-ACF3-91B6DBF3DA58}">
      <dgm:prSet/>
      <dgm:spPr>
        <a:gradFill rotWithShape="0">
          <a:gsLst>
            <a:gs pos="0">
              <a:schemeClr val="accent2"/>
            </a:gs>
            <a:gs pos="80000">
              <a:schemeClr val="accent2"/>
            </a:gs>
            <a:gs pos="100000">
              <a:schemeClr val="accent2"/>
            </a:gs>
          </a:gsLst>
        </a:gradFill>
      </dgm:spPr>
      <dgm:t>
        <a:bodyPr/>
        <a:lstStyle/>
        <a:p>
          <a:r>
            <a:rPr lang="en-US"/>
            <a:t>KF</a:t>
          </a:r>
        </a:p>
      </dgm:t>
    </dgm:pt>
    <dgm:pt modelId="{3066895C-FD0C-41B4-8213-A5D900586765}" type="parTrans" cxnId="{FF59D78C-0C54-4845-8A54-5B4CA7EFE6F4}">
      <dgm:prSet/>
      <dgm:spPr/>
      <dgm:t>
        <a:bodyPr/>
        <a:lstStyle/>
        <a:p>
          <a:endParaRPr lang="en-US"/>
        </a:p>
      </dgm:t>
    </dgm:pt>
    <dgm:pt modelId="{B3A82E51-7EC7-40F7-B4F5-D27A3015FF5B}" type="sibTrans" cxnId="{FF59D78C-0C54-4845-8A54-5B4CA7EFE6F4}">
      <dgm:prSet/>
      <dgm:spPr/>
      <dgm:t>
        <a:bodyPr/>
        <a:lstStyle/>
        <a:p>
          <a:endParaRPr lang="en-US"/>
        </a:p>
      </dgm:t>
    </dgm:pt>
    <dgm:pt modelId="{A2698C60-99A2-414D-B6D3-A278084FE089}">
      <dgm:prSet/>
      <dgm:spPr>
        <a:gradFill rotWithShape="0">
          <a:gsLst>
            <a:gs pos="0">
              <a:schemeClr val="accent1">
                <a:hueOff val="0"/>
                <a:satOff val="0"/>
                <a:lum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t>
        <a:bodyPr/>
        <a:lstStyle/>
        <a:p>
          <a:r>
            <a:rPr lang="en-US"/>
            <a:t>LTV</a:t>
          </a:r>
        </a:p>
      </dgm:t>
    </dgm:pt>
    <dgm:pt modelId="{2303C79F-B8D6-4BC9-882F-DF64D4F6FAD1}" type="parTrans" cxnId="{489AFBCE-C0D3-4F60-A0EF-40C932F15109}">
      <dgm:prSet/>
      <dgm:spPr/>
      <dgm:t>
        <a:bodyPr/>
        <a:lstStyle/>
        <a:p>
          <a:endParaRPr lang="en-US"/>
        </a:p>
      </dgm:t>
    </dgm:pt>
    <dgm:pt modelId="{56ACC9D6-C00E-4324-9167-61C321431C15}" type="sibTrans" cxnId="{489AFBCE-C0D3-4F60-A0EF-40C932F15109}">
      <dgm:prSet/>
      <dgm:spPr/>
      <dgm:t>
        <a:bodyPr/>
        <a:lstStyle/>
        <a:p>
          <a:endParaRPr lang="en-US"/>
        </a:p>
      </dgm:t>
    </dgm:pt>
    <dgm:pt modelId="{B375198E-05F3-446E-A7C9-B779160AC2B5}">
      <dgm:prSet/>
      <dgm:spPr>
        <a:gradFill rotWithShape="0">
          <a:gsLst>
            <a:gs pos="0">
              <a:schemeClr val="accent1">
                <a:hueOff val="0"/>
                <a:satOff val="0"/>
                <a:lum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t>
        <a:bodyPr/>
        <a:lstStyle/>
        <a:p>
          <a:r>
            <a:rPr lang="en-US"/>
            <a:t>NL</a:t>
          </a:r>
        </a:p>
      </dgm:t>
    </dgm:pt>
    <dgm:pt modelId="{AFDDF3AD-BB44-4D3A-BBCA-4F1051A5C960}" type="parTrans" cxnId="{CBC60BC3-8A5C-4E8C-8F69-F4A81BF4D8F8}">
      <dgm:prSet/>
      <dgm:spPr/>
      <dgm:t>
        <a:bodyPr/>
        <a:lstStyle/>
        <a:p>
          <a:endParaRPr lang="en-US"/>
        </a:p>
      </dgm:t>
    </dgm:pt>
    <dgm:pt modelId="{47F9ABE0-DE71-4814-8DAA-4E21B932DD46}" type="sibTrans" cxnId="{CBC60BC3-8A5C-4E8C-8F69-F4A81BF4D8F8}">
      <dgm:prSet/>
      <dgm:spPr/>
      <dgm:t>
        <a:bodyPr/>
        <a:lstStyle/>
        <a:p>
          <a:endParaRPr lang="en-US"/>
        </a:p>
      </dgm:t>
    </dgm:pt>
    <dgm:pt modelId="{7884E60C-41E5-42B8-870F-D6D2667F5A7C}">
      <dgm:prSet/>
      <dgm:spPr>
        <a:gradFill rotWithShape="0">
          <a:gsLst>
            <a:gs pos="0">
              <a:schemeClr val="accent1">
                <a:hueOff val="0"/>
                <a:satOff val="0"/>
                <a:lum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t>
        <a:bodyPr/>
        <a:lstStyle/>
        <a:p>
          <a:r>
            <a:rPr lang="en-US"/>
            <a:t>KN</a:t>
          </a:r>
        </a:p>
      </dgm:t>
    </dgm:pt>
    <dgm:pt modelId="{CEE915C8-167B-442E-B47B-BEFFC53A6806}" type="parTrans" cxnId="{07C66CD3-306B-46CD-9D33-A1534F352DAB}">
      <dgm:prSet/>
      <dgm:spPr/>
      <dgm:t>
        <a:bodyPr/>
        <a:lstStyle/>
        <a:p>
          <a:endParaRPr lang="en-US"/>
        </a:p>
      </dgm:t>
    </dgm:pt>
    <dgm:pt modelId="{36B58F25-9AB3-44ED-8439-8EACF7A9CAF0}" type="sibTrans" cxnId="{07C66CD3-306B-46CD-9D33-A1534F352DAB}">
      <dgm:prSet/>
      <dgm:spPr/>
      <dgm:t>
        <a:bodyPr/>
        <a:lstStyle/>
        <a:p>
          <a:endParaRPr lang="en-US"/>
        </a:p>
      </dgm:t>
    </dgm:pt>
    <dgm:pt modelId="{77D8148F-ED18-4BA3-BC27-F90BF7E00290}" type="pres">
      <dgm:prSet presAssocID="{D16C108A-04F1-4FEC-B3DF-BDCFEA22DA16}" presName="Name0" presStyleCnt="0">
        <dgm:presLayoutVars>
          <dgm:dir/>
          <dgm:resizeHandles val="exact"/>
        </dgm:presLayoutVars>
      </dgm:prSet>
      <dgm:spPr/>
    </dgm:pt>
    <dgm:pt modelId="{EDA76BF1-3DBC-40EB-81CC-6235ADC5DD24}" type="pres">
      <dgm:prSet presAssocID="{6FCF749B-958D-488E-9476-ECDAEC6412E5}" presName="node" presStyleLbl="node1" presStyleIdx="0" presStyleCnt="5">
        <dgm:presLayoutVars>
          <dgm:bulletEnabled val="1"/>
        </dgm:presLayoutVars>
      </dgm:prSet>
      <dgm:spPr/>
    </dgm:pt>
    <dgm:pt modelId="{01C013A0-A1EB-45C5-892F-6FC0565A69ED}" type="pres">
      <dgm:prSet presAssocID="{4FD0C60E-0B74-4E96-ACDB-0D8ADFF1A70D}" presName="sibTrans" presStyleLbl="sibTrans2D1" presStyleIdx="0" presStyleCnt="4"/>
      <dgm:spPr/>
    </dgm:pt>
    <dgm:pt modelId="{2F60308E-59E0-43CF-A41A-D55CAA80DC7F}" type="pres">
      <dgm:prSet presAssocID="{4FD0C60E-0B74-4E96-ACDB-0D8ADFF1A70D}" presName="connectorText" presStyleLbl="sibTrans2D1" presStyleIdx="0" presStyleCnt="4"/>
      <dgm:spPr/>
    </dgm:pt>
    <dgm:pt modelId="{F9A428CE-8F2A-4C20-9746-A4C6B7CC8F53}" type="pres">
      <dgm:prSet presAssocID="{CEDA0B77-341E-478E-ACF3-91B6DBF3DA58}" presName="node" presStyleLbl="node1" presStyleIdx="1" presStyleCnt="5">
        <dgm:presLayoutVars>
          <dgm:bulletEnabled val="1"/>
        </dgm:presLayoutVars>
      </dgm:prSet>
      <dgm:spPr/>
    </dgm:pt>
    <dgm:pt modelId="{A1657642-AA42-457B-996B-4DC9A7A966D9}" type="pres">
      <dgm:prSet presAssocID="{B3A82E51-7EC7-40F7-B4F5-D27A3015FF5B}" presName="sibTrans" presStyleLbl="sibTrans2D1" presStyleIdx="1" presStyleCnt="4"/>
      <dgm:spPr/>
    </dgm:pt>
    <dgm:pt modelId="{3783F4F2-970A-45FC-80E3-D7CDEB35A9BA}" type="pres">
      <dgm:prSet presAssocID="{B3A82E51-7EC7-40F7-B4F5-D27A3015FF5B}" presName="connectorText" presStyleLbl="sibTrans2D1" presStyleIdx="1" presStyleCnt="4"/>
      <dgm:spPr/>
    </dgm:pt>
    <dgm:pt modelId="{3CE73E73-921F-44E6-A414-6F9E088FC681}" type="pres">
      <dgm:prSet presAssocID="{A2698C60-99A2-414D-B6D3-A278084FE089}" presName="node" presStyleLbl="node1" presStyleIdx="2" presStyleCnt="5" custLinFactNeighborX="7698" custLinFactNeighborY="1729">
        <dgm:presLayoutVars>
          <dgm:bulletEnabled val="1"/>
        </dgm:presLayoutVars>
      </dgm:prSet>
      <dgm:spPr/>
    </dgm:pt>
    <dgm:pt modelId="{EBCA0069-7C43-4D7A-A47B-CDF9BA8345F7}" type="pres">
      <dgm:prSet presAssocID="{56ACC9D6-C00E-4324-9167-61C321431C15}" presName="sibTrans" presStyleLbl="sibTrans2D1" presStyleIdx="2" presStyleCnt="4"/>
      <dgm:spPr/>
    </dgm:pt>
    <dgm:pt modelId="{9CB1010E-07E6-4253-A718-734166E399D9}" type="pres">
      <dgm:prSet presAssocID="{56ACC9D6-C00E-4324-9167-61C321431C15}" presName="connectorText" presStyleLbl="sibTrans2D1" presStyleIdx="2" presStyleCnt="4"/>
      <dgm:spPr/>
    </dgm:pt>
    <dgm:pt modelId="{C6D25F45-B59C-46A3-8D0C-A9DBF2BBE087}" type="pres">
      <dgm:prSet presAssocID="{B375198E-05F3-446E-A7C9-B779160AC2B5}" presName="node" presStyleLbl="node1" presStyleIdx="3" presStyleCnt="5" custLinFactNeighborY="0">
        <dgm:presLayoutVars>
          <dgm:bulletEnabled val="1"/>
        </dgm:presLayoutVars>
      </dgm:prSet>
      <dgm:spPr/>
    </dgm:pt>
    <dgm:pt modelId="{2D2605EF-D8E3-4DD0-8D12-FA25988438B9}" type="pres">
      <dgm:prSet presAssocID="{47F9ABE0-DE71-4814-8DAA-4E21B932DD46}" presName="sibTrans" presStyleLbl="sibTrans2D1" presStyleIdx="3" presStyleCnt="4"/>
      <dgm:spPr/>
    </dgm:pt>
    <dgm:pt modelId="{BF94D43C-BFED-416C-B136-F96BF2ADEADE}" type="pres">
      <dgm:prSet presAssocID="{47F9ABE0-DE71-4814-8DAA-4E21B932DD46}" presName="connectorText" presStyleLbl="sibTrans2D1" presStyleIdx="3" presStyleCnt="4"/>
      <dgm:spPr/>
    </dgm:pt>
    <dgm:pt modelId="{341D3051-546E-4302-81B7-E809FAD253D4}" type="pres">
      <dgm:prSet presAssocID="{7884E60C-41E5-42B8-870F-D6D2667F5A7C}" presName="node" presStyleLbl="node1" presStyleIdx="4" presStyleCnt="5">
        <dgm:presLayoutVars>
          <dgm:bulletEnabled val="1"/>
        </dgm:presLayoutVars>
      </dgm:prSet>
      <dgm:spPr/>
    </dgm:pt>
  </dgm:ptLst>
  <dgm:cxnLst>
    <dgm:cxn modelId="{5F75C833-E6F6-40F7-9F91-52AECCE74324}" type="presOf" srcId="{4FD0C60E-0B74-4E96-ACDB-0D8ADFF1A70D}" destId="{01C013A0-A1EB-45C5-892F-6FC0565A69ED}" srcOrd="0" destOrd="0" presId="urn:microsoft.com/office/officeart/2005/8/layout/process1"/>
    <dgm:cxn modelId="{06D01535-C2E7-495C-8FA2-00B5CAFD69A9}" type="presOf" srcId="{A2698C60-99A2-414D-B6D3-A278084FE089}" destId="{3CE73E73-921F-44E6-A414-6F9E088FC681}" srcOrd="0" destOrd="0" presId="urn:microsoft.com/office/officeart/2005/8/layout/process1"/>
    <dgm:cxn modelId="{7F41D33F-1393-4508-8EF7-7856142D87C6}" type="presOf" srcId="{B375198E-05F3-446E-A7C9-B779160AC2B5}" destId="{C6D25F45-B59C-46A3-8D0C-A9DBF2BBE087}" srcOrd="0" destOrd="0" presId="urn:microsoft.com/office/officeart/2005/8/layout/process1"/>
    <dgm:cxn modelId="{D415C840-D5CD-45AF-AC06-F744D4415625}" type="presOf" srcId="{56ACC9D6-C00E-4324-9167-61C321431C15}" destId="{9CB1010E-07E6-4253-A718-734166E399D9}" srcOrd="1" destOrd="0" presId="urn:microsoft.com/office/officeart/2005/8/layout/process1"/>
    <dgm:cxn modelId="{89C5C948-1102-4C4C-A050-0490BF7D6A97}" type="presOf" srcId="{B3A82E51-7EC7-40F7-B4F5-D27A3015FF5B}" destId="{A1657642-AA42-457B-996B-4DC9A7A966D9}" srcOrd="0" destOrd="0" presId="urn:microsoft.com/office/officeart/2005/8/layout/process1"/>
    <dgm:cxn modelId="{0A17DF4B-636D-45AE-80A1-EAE637DE57FC}" type="presOf" srcId="{B3A82E51-7EC7-40F7-B4F5-D27A3015FF5B}" destId="{3783F4F2-970A-45FC-80E3-D7CDEB35A9BA}" srcOrd="1" destOrd="0" presId="urn:microsoft.com/office/officeart/2005/8/layout/process1"/>
    <dgm:cxn modelId="{7377FE6C-E9FB-45F7-8271-881E6AEC588B}" type="presOf" srcId="{7884E60C-41E5-42B8-870F-D6D2667F5A7C}" destId="{341D3051-546E-4302-81B7-E809FAD253D4}" srcOrd="0" destOrd="0" presId="urn:microsoft.com/office/officeart/2005/8/layout/process1"/>
    <dgm:cxn modelId="{787ECC4F-D2C0-4E4B-BE32-88C39B26A449}" type="presOf" srcId="{47F9ABE0-DE71-4814-8DAA-4E21B932DD46}" destId="{2D2605EF-D8E3-4DD0-8D12-FA25988438B9}" srcOrd="0" destOrd="0" presId="urn:microsoft.com/office/officeart/2005/8/layout/process1"/>
    <dgm:cxn modelId="{63C7867D-878B-4FE1-8C4D-137BC7C84828}" type="presOf" srcId="{D16C108A-04F1-4FEC-B3DF-BDCFEA22DA16}" destId="{77D8148F-ED18-4BA3-BC27-F90BF7E00290}" srcOrd="0" destOrd="0" presId="urn:microsoft.com/office/officeart/2005/8/layout/process1"/>
    <dgm:cxn modelId="{6D5C7680-88D8-4461-9247-EFF22C0D8EAA}" type="presOf" srcId="{CEDA0B77-341E-478E-ACF3-91B6DBF3DA58}" destId="{F9A428CE-8F2A-4C20-9746-A4C6B7CC8F53}" srcOrd="0" destOrd="0" presId="urn:microsoft.com/office/officeart/2005/8/layout/process1"/>
    <dgm:cxn modelId="{10581D82-E73E-44A8-9E15-5FD46C45BDB6}" type="presOf" srcId="{6FCF749B-958D-488E-9476-ECDAEC6412E5}" destId="{EDA76BF1-3DBC-40EB-81CC-6235ADC5DD24}" srcOrd="0" destOrd="0" presId="urn:microsoft.com/office/officeart/2005/8/layout/process1"/>
    <dgm:cxn modelId="{FF59D78C-0C54-4845-8A54-5B4CA7EFE6F4}" srcId="{D16C108A-04F1-4FEC-B3DF-BDCFEA22DA16}" destId="{CEDA0B77-341E-478E-ACF3-91B6DBF3DA58}" srcOrd="1" destOrd="0" parTransId="{3066895C-FD0C-41B4-8213-A5D900586765}" sibTransId="{B3A82E51-7EC7-40F7-B4F5-D27A3015FF5B}"/>
    <dgm:cxn modelId="{6FDB6DAE-246B-41FC-AC8E-75646FC47F61}" type="presOf" srcId="{47F9ABE0-DE71-4814-8DAA-4E21B932DD46}" destId="{BF94D43C-BFED-416C-B136-F96BF2ADEADE}" srcOrd="1" destOrd="0" presId="urn:microsoft.com/office/officeart/2005/8/layout/process1"/>
    <dgm:cxn modelId="{CBC60BC3-8A5C-4E8C-8F69-F4A81BF4D8F8}" srcId="{D16C108A-04F1-4FEC-B3DF-BDCFEA22DA16}" destId="{B375198E-05F3-446E-A7C9-B779160AC2B5}" srcOrd="3" destOrd="0" parTransId="{AFDDF3AD-BB44-4D3A-BBCA-4F1051A5C960}" sibTransId="{47F9ABE0-DE71-4814-8DAA-4E21B932DD46}"/>
    <dgm:cxn modelId="{489AFBCE-C0D3-4F60-A0EF-40C932F15109}" srcId="{D16C108A-04F1-4FEC-B3DF-BDCFEA22DA16}" destId="{A2698C60-99A2-414D-B6D3-A278084FE089}" srcOrd="2" destOrd="0" parTransId="{2303C79F-B8D6-4BC9-882F-DF64D4F6FAD1}" sibTransId="{56ACC9D6-C00E-4324-9167-61C321431C15}"/>
    <dgm:cxn modelId="{07C66CD3-306B-46CD-9D33-A1534F352DAB}" srcId="{D16C108A-04F1-4FEC-B3DF-BDCFEA22DA16}" destId="{7884E60C-41E5-42B8-870F-D6D2667F5A7C}" srcOrd="4" destOrd="0" parTransId="{CEE915C8-167B-442E-B47B-BEFFC53A6806}" sibTransId="{36B58F25-9AB3-44ED-8439-8EACF7A9CAF0}"/>
    <dgm:cxn modelId="{5C3E0EE3-AAD4-4787-9635-D9B76FD15840}" type="presOf" srcId="{56ACC9D6-C00E-4324-9167-61C321431C15}" destId="{EBCA0069-7C43-4D7A-A47B-CDF9BA8345F7}" srcOrd="0" destOrd="0" presId="urn:microsoft.com/office/officeart/2005/8/layout/process1"/>
    <dgm:cxn modelId="{2CBACFF4-49F4-4EB0-84F5-891B01AB5666}" srcId="{D16C108A-04F1-4FEC-B3DF-BDCFEA22DA16}" destId="{6FCF749B-958D-488E-9476-ECDAEC6412E5}" srcOrd="0" destOrd="0" parTransId="{31E0FBFC-E9F1-49D8-AF66-2638BA88F10E}" sibTransId="{4FD0C60E-0B74-4E96-ACDB-0D8ADFF1A70D}"/>
    <dgm:cxn modelId="{7EA3DDF4-E09C-40F1-85E9-611548B46598}" type="presOf" srcId="{4FD0C60E-0B74-4E96-ACDB-0D8ADFF1A70D}" destId="{2F60308E-59E0-43CF-A41A-D55CAA80DC7F}" srcOrd="1" destOrd="0" presId="urn:microsoft.com/office/officeart/2005/8/layout/process1"/>
    <dgm:cxn modelId="{B46560CF-5ACA-42F1-8501-BA0304755820}" type="presParOf" srcId="{77D8148F-ED18-4BA3-BC27-F90BF7E00290}" destId="{EDA76BF1-3DBC-40EB-81CC-6235ADC5DD24}" srcOrd="0" destOrd="0" presId="urn:microsoft.com/office/officeart/2005/8/layout/process1"/>
    <dgm:cxn modelId="{EA2E7C18-524D-46DB-AA1E-A27B934EDC15}" type="presParOf" srcId="{77D8148F-ED18-4BA3-BC27-F90BF7E00290}" destId="{01C013A0-A1EB-45C5-892F-6FC0565A69ED}" srcOrd="1" destOrd="0" presId="urn:microsoft.com/office/officeart/2005/8/layout/process1"/>
    <dgm:cxn modelId="{CD5C6385-22B4-4186-8CA7-A05FEA2382E4}" type="presParOf" srcId="{01C013A0-A1EB-45C5-892F-6FC0565A69ED}" destId="{2F60308E-59E0-43CF-A41A-D55CAA80DC7F}" srcOrd="0" destOrd="0" presId="urn:microsoft.com/office/officeart/2005/8/layout/process1"/>
    <dgm:cxn modelId="{B468187C-CDD1-4A6E-862C-4506FF5ED6C4}" type="presParOf" srcId="{77D8148F-ED18-4BA3-BC27-F90BF7E00290}" destId="{F9A428CE-8F2A-4C20-9746-A4C6B7CC8F53}" srcOrd="2" destOrd="0" presId="urn:microsoft.com/office/officeart/2005/8/layout/process1"/>
    <dgm:cxn modelId="{7ED74F56-416A-42CE-9E23-BBA8B092DEED}" type="presParOf" srcId="{77D8148F-ED18-4BA3-BC27-F90BF7E00290}" destId="{A1657642-AA42-457B-996B-4DC9A7A966D9}" srcOrd="3" destOrd="0" presId="urn:microsoft.com/office/officeart/2005/8/layout/process1"/>
    <dgm:cxn modelId="{6758EC1D-95C7-4CEE-94D5-045A2643864F}" type="presParOf" srcId="{A1657642-AA42-457B-996B-4DC9A7A966D9}" destId="{3783F4F2-970A-45FC-80E3-D7CDEB35A9BA}" srcOrd="0" destOrd="0" presId="urn:microsoft.com/office/officeart/2005/8/layout/process1"/>
    <dgm:cxn modelId="{75CD37D9-E33B-49AA-B940-E890AC464343}" type="presParOf" srcId="{77D8148F-ED18-4BA3-BC27-F90BF7E00290}" destId="{3CE73E73-921F-44E6-A414-6F9E088FC681}" srcOrd="4" destOrd="0" presId="urn:microsoft.com/office/officeart/2005/8/layout/process1"/>
    <dgm:cxn modelId="{8D3FBE74-145A-48AB-A307-052A1E2A06DB}" type="presParOf" srcId="{77D8148F-ED18-4BA3-BC27-F90BF7E00290}" destId="{EBCA0069-7C43-4D7A-A47B-CDF9BA8345F7}" srcOrd="5" destOrd="0" presId="urn:microsoft.com/office/officeart/2005/8/layout/process1"/>
    <dgm:cxn modelId="{167C6891-E761-44AB-B45E-D0C4E041C962}" type="presParOf" srcId="{EBCA0069-7C43-4D7A-A47B-CDF9BA8345F7}" destId="{9CB1010E-07E6-4253-A718-734166E399D9}" srcOrd="0" destOrd="0" presId="urn:microsoft.com/office/officeart/2005/8/layout/process1"/>
    <dgm:cxn modelId="{80EEB97A-560C-4F66-9691-25B3D096AF70}" type="presParOf" srcId="{77D8148F-ED18-4BA3-BC27-F90BF7E00290}" destId="{C6D25F45-B59C-46A3-8D0C-A9DBF2BBE087}" srcOrd="6" destOrd="0" presId="urn:microsoft.com/office/officeart/2005/8/layout/process1"/>
    <dgm:cxn modelId="{814B7179-29AC-42B7-BF74-6FF03548079C}" type="presParOf" srcId="{77D8148F-ED18-4BA3-BC27-F90BF7E00290}" destId="{2D2605EF-D8E3-4DD0-8D12-FA25988438B9}" srcOrd="7" destOrd="0" presId="urn:microsoft.com/office/officeart/2005/8/layout/process1"/>
    <dgm:cxn modelId="{8C4F965B-4599-474A-AA9D-DDCE1B4E19FE}" type="presParOf" srcId="{2D2605EF-D8E3-4DD0-8D12-FA25988438B9}" destId="{BF94D43C-BFED-416C-B136-F96BF2ADEADE}" srcOrd="0" destOrd="0" presId="urn:microsoft.com/office/officeart/2005/8/layout/process1"/>
    <dgm:cxn modelId="{9C98DA08-76B2-4AA7-9AA0-9B52B0D1B0D4}" type="presParOf" srcId="{77D8148F-ED18-4BA3-BC27-F90BF7E00290}" destId="{341D3051-546E-4302-81B7-E809FAD253D4}" srcOrd="8"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16C108A-04F1-4FEC-B3DF-BDCFEA22DA16}" type="doc">
      <dgm:prSet loTypeId="urn:microsoft.com/office/officeart/2005/8/layout/process1" loCatId="process" qsTypeId="urn:microsoft.com/office/officeart/2005/8/quickstyle/simple5" qsCatId="simple" csTypeId="urn:microsoft.com/office/officeart/2005/8/colors/accent1_2" csCatId="accent1" phldr="1"/>
      <dgm:spPr/>
    </dgm:pt>
    <dgm:pt modelId="{6FCF749B-958D-488E-9476-ECDAEC6412E5}">
      <dgm:prSet phldrT="[Text]"/>
      <dgm:spPr/>
      <dgm:t>
        <a:bodyPr/>
        <a:lstStyle/>
        <a:p>
          <a:r>
            <a:rPr lang="en-US"/>
            <a:t>LTI</a:t>
          </a:r>
        </a:p>
      </dgm:t>
    </dgm:pt>
    <dgm:pt modelId="{31E0FBFC-E9F1-49D8-AF66-2638BA88F10E}" type="parTrans" cxnId="{2CBACFF4-49F4-4EB0-84F5-891B01AB5666}">
      <dgm:prSet/>
      <dgm:spPr/>
      <dgm:t>
        <a:bodyPr/>
        <a:lstStyle/>
        <a:p>
          <a:endParaRPr lang="en-US"/>
        </a:p>
      </dgm:t>
    </dgm:pt>
    <dgm:pt modelId="{4FD0C60E-0B74-4E96-ACDB-0D8ADFF1A70D}" type="sibTrans" cxnId="{2CBACFF4-49F4-4EB0-84F5-891B01AB5666}">
      <dgm:prSet/>
      <dgm:spPr/>
      <dgm:t>
        <a:bodyPr/>
        <a:lstStyle/>
        <a:p>
          <a:endParaRPr lang="en-US"/>
        </a:p>
      </dgm:t>
    </dgm:pt>
    <dgm:pt modelId="{CEDA0B77-341E-478E-ACF3-91B6DBF3DA58}">
      <dgm:prSet/>
      <dgm:spPr/>
      <dgm:t>
        <a:bodyPr/>
        <a:lstStyle/>
        <a:p>
          <a:r>
            <a:rPr lang="en-US"/>
            <a:t>KF</a:t>
          </a:r>
        </a:p>
      </dgm:t>
    </dgm:pt>
    <dgm:pt modelId="{3066895C-FD0C-41B4-8213-A5D900586765}" type="parTrans" cxnId="{FF59D78C-0C54-4845-8A54-5B4CA7EFE6F4}">
      <dgm:prSet/>
      <dgm:spPr/>
      <dgm:t>
        <a:bodyPr/>
        <a:lstStyle/>
        <a:p>
          <a:endParaRPr lang="en-US"/>
        </a:p>
      </dgm:t>
    </dgm:pt>
    <dgm:pt modelId="{B3A82E51-7EC7-40F7-B4F5-D27A3015FF5B}" type="sibTrans" cxnId="{FF59D78C-0C54-4845-8A54-5B4CA7EFE6F4}">
      <dgm:prSet/>
      <dgm:spPr/>
      <dgm:t>
        <a:bodyPr/>
        <a:lstStyle/>
        <a:p>
          <a:endParaRPr lang="en-US"/>
        </a:p>
      </dgm:t>
    </dgm:pt>
    <dgm:pt modelId="{A2698C60-99A2-414D-B6D3-A278084FE089}">
      <dgm:prSet/>
      <dgm:spPr>
        <a:solidFill>
          <a:schemeClr val="accent2"/>
        </a:solidFill>
      </dgm:spPr>
      <dgm:t>
        <a:bodyPr/>
        <a:lstStyle/>
        <a:p>
          <a:r>
            <a:rPr lang="en-US"/>
            <a:t>LTV</a:t>
          </a:r>
        </a:p>
      </dgm:t>
    </dgm:pt>
    <dgm:pt modelId="{2303C79F-B8D6-4BC9-882F-DF64D4F6FAD1}" type="parTrans" cxnId="{489AFBCE-C0D3-4F60-A0EF-40C932F15109}">
      <dgm:prSet/>
      <dgm:spPr/>
      <dgm:t>
        <a:bodyPr/>
        <a:lstStyle/>
        <a:p>
          <a:endParaRPr lang="en-US"/>
        </a:p>
      </dgm:t>
    </dgm:pt>
    <dgm:pt modelId="{56ACC9D6-C00E-4324-9167-61C321431C15}" type="sibTrans" cxnId="{489AFBCE-C0D3-4F60-A0EF-40C932F15109}">
      <dgm:prSet/>
      <dgm:spPr/>
      <dgm:t>
        <a:bodyPr/>
        <a:lstStyle/>
        <a:p>
          <a:endParaRPr lang="en-US"/>
        </a:p>
      </dgm:t>
    </dgm:pt>
    <dgm:pt modelId="{B375198E-05F3-446E-A7C9-B779160AC2B5}">
      <dgm:prSet/>
      <dgm:spPr/>
      <dgm:t>
        <a:bodyPr/>
        <a:lstStyle/>
        <a:p>
          <a:r>
            <a:rPr lang="en-US"/>
            <a:t>NL</a:t>
          </a:r>
        </a:p>
      </dgm:t>
    </dgm:pt>
    <dgm:pt modelId="{AFDDF3AD-BB44-4D3A-BBCA-4F1051A5C960}" type="parTrans" cxnId="{CBC60BC3-8A5C-4E8C-8F69-F4A81BF4D8F8}">
      <dgm:prSet/>
      <dgm:spPr/>
      <dgm:t>
        <a:bodyPr/>
        <a:lstStyle/>
        <a:p>
          <a:endParaRPr lang="en-US"/>
        </a:p>
      </dgm:t>
    </dgm:pt>
    <dgm:pt modelId="{47F9ABE0-DE71-4814-8DAA-4E21B932DD46}" type="sibTrans" cxnId="{CBC60BC3-8A5C-4E8C-8F69-F4A81BF4D8F8}">
      <dgm:prSet/>
      <dgm:spPr/>
      <dgm:t>
        <a:bodyPr/>
        <a:lstStyle/>
        <a:p>
          <a:endParaRPr lang="en-US"/>
        </a:p>
      </dgm:t>
    </dgm:pt>
    <dgm:pt modelId="{7884E60C-41E5-42B8-870F-D6D2667F5A7C}">
      <dgm:prSet/>
      <dgm:spPr/>
      <dgm:t>
        <a:bodyPr/>
        <a:lstStyle/>
        <a:p>
          <a:r>
            <a:rPr lang="en-US"/>
            <a:t>KN</a:t>
          </a:r>
        </a:p>
      </dgm:t>
    </dgm:pt>
    <dgm:pt modelId="{CEE915C8-167B-442E-B47B-BEFFC53A6806}" type="parTrans" cxnId="{07C66CD3-306B-46CD-9D33-A1534F352DAB}">
      <dgm:prSet/>
      <dgm:spPr/>
      <dgm:t>
        <a:bodyPr/>
        <a:lstStyle/>
        <a:p>
          <a:endParaRPr lang="en-US"/>
        </a:p>
      </dgm:t>
    </dgm:pt>
    <dgm:pt modelId="{36B58F25-9AB3-44ED-8439-8EACF7A9CAF0}" type="sibTrans" cxnId="{07C66CD3-306B-46CD-9D33-A1534F352DAB}">
      <dgm:prSet/>
      <dgm:spPr/>
      <dgm:t>
        <a:bodyPr/>
        <a:lstStyle/>
        <a:p>
          <a:endParaRPr lang="en-US"/>
        </a:p>
      </dgm:t>
    </dgm:pt>
    <dgm:pt modelId="{77D8148F-ED18-4BA3-BC27-F90BF7E00290}" type="pres">
      <dgm:prSet presAssocID="{D16C108A-04F1-4FEC-B3DF-BDCFEA22DA16}" presName="Name0" presStyleCnt="0">
        <dgm:presLayoutVars>
          <dgm:dir/>
          <dgm:resizeHandles val="exact"/>
        </dgm:presLayoutVars>
      </dgm:prSet>
      <dgm:spPr/>
    </dgm:pt>
    <dgm:pt modelId="{EDA76BF1-3DBC-40EB-81CC-6235ADC5DD24}" type="pres">
      <dgm:prSet presAssocID="{6FCF749B-958D-488E-9476-ECDAEC6412E5}" presName="node" presStyleLbl="node1" presStyleIdx="0" presStyleCnt="5">
        <dgm:presLayoutVars>
          <dgm:bulletEnabled val="1"/>
        </dgm:presLayoutVars>
      </dgm:prSet>
      <dgm:spPr/>
    </dgm:pt>
    <dgm:pt modelId="{01C013A0-A1EB-45C5-892F-6FC0565A69ED}" type="pres">
      <dgm:prSet presAssocID="{4FD0C60E-0B74-4E96-ACDB-0D8ADFF1A70D}" presName="sibTrans" presStyleLbl="sibTrans2D1" presStyleIdx="0" presStyleCnt="4"/>
      <dgm:spPr/>
    </dgm:pt>
    <dgm:pt modelId="{2F60308E-59E0-43CF-A41A-D55CAA80DC7F}" type="pres">
      <dgm:prSet presAssocID="{4FD0C60E-0B74-4E96-ACDB-0D8ADFF1A70D}" presName="connectorText" presStyleLbl="sibTrans2D1" presStyleIdx="0" presStyleCnt="4"/>
      <dgm:spPr/>
    </dgm:pt>
    <dgm:pt modelId="{F9A428CE-8F2A-4C20-9746-A4C6B7CC8F53}" type="pres">
      <dgm:prSet presAssocID="{CEDA0B77-341E-478E-ACF3-91B6DBF3DA58}" presName="node" presStyleLbl="node1" presStyleIdx="1" presStyleCnt="5">
        <dgm:presLayoutVars>
          <dgm:bulletEnabled val="1"/>
        </dgm:presLayoutVars>
      </dgm:prSet>
      <dgm:spPr/>
    </dgm:pt>
    <dgm:pt modelId="{A1657642-AA42-457B-996B-4DC9A7A966D9}" type="pres">
      <dgm:prSet presAssocID="{B3A82E51-7EC7-40F7-B4F5-D27A3015FF5B}" presName="sibTrans" presStyleLbl="sibTrans2D1" presStyleIdx="1" presStyleCnt="4"/>
      <dgm:spPr/>
    </dgm:pt>
    <dgm:pt modelId="{3783F4F2-970A-45FC-80E3-D7CDEB35A9BA}" type="pres">
      <dgm:prSet presAssocID="{B3A82E51-7EC7-40F7-B4F5-D27A3015FF5B}" presName="connectorText" presStyleLbl="sibTrans2D1" presStyleIdx="1" presStyleCnt="4"/>
      <dgm:spPr/>
    </dgm:pt>
    <dgm:pt modelId="{3CE73E73-921F-44E6-A414-6F9E088FC681}" type="pres">
      <dgm:prSet presAssocID="{A2698C60-99A2-414D-B6D3-A278084FE089}" presName="node" presStyleLbl="node1" presStyleIdx="2" presStyleCnt="5" custLinFactNeighborX="7698" custLinFactNeighborY="1729">
        <dgm:presLayoutVars>
          <dgm:bulletEnabled val="1"/>
        </dgm:presLayoutVars>
      </dgm:prSet>
      <dgm:spPr/>
    </dgm:pt>
    <dgm:pt modelId="{EBCA0069-7C43-4D7A-A47B-CDF9BA8345F7}" type="pres">
      <dgm:prSet presAssocID="{56ACC9D6-C00E-4324-9167-61C321431C15}" presName="sibTrans" presStyleLbl="sibTrans2D1" presStyleIdx="2" presStyleCnt="4"/>
      <dgm:spPr/>
    </dgm:pt>
    <dgm:pt modelId="{9CB1010E-07E6-4253-A718-734166E399D9}" type="pres">
      <dgm:prSet presAssocID="{56ACC9D6-C00E-4324-9167-61C321431C15}" presName="connectorText" presStyleLbl="sibTrans2D1" presStyleIdx="2" presStyleCnt="4"/>
      <dgm:spPr/>
    </dgm:pt>
    <dgm:pt modelId="{C6D25F45-B59C-46A3-8D0C-A9DBF2BBE087}" type="pres">
      <dgm:prSet presAssocID="{B375198E-05F3-446E-A7C9-B779160AC2B5}" presName="node" presStyleLbl="node1" presStyleIdx="3" presStyleCnt="5" custLinFactNeighborY="0">
        <dgm:presLayoutVars>
          <dgm:bulletEnabled val="1"/>
        </dgm:presLayoutVars>
      </dgm:prSet>
      <dgm:spPr/>
    </dgm:pt>
    <dgm:pt modelId="{2D2605EF-D8E3-4DD0-8D12-FA25988438B9}" type="pres">
      <dgm:prSet presAssocID="{47F9ABE0-DE71-4814-8DAA-4E21B932DD46}" presName="sibTrans" presStyleLbl="sibTrans2D1" presStyleIdx="3" presStyleCnt="4"/>
      <dgm:spPr/>
    </dgm:pt>
    <dgm:pt modelId="{BF94D43C-BFED-416C-B136-F96BF2ADEADE}" type="pres">
      <dgm:prSet presAssocID="{47F9ABE0-DE71-4814-8DAA-4E21B932DD46}" presName="connectorText" presStyleLbl="sibTrans2D1" presStyleIdx="3" presStyleCnt="4"/>
      <dgm:spPr/>
    </dgm:pt>
    <dgm:pt modelId="{341D3051-546E-4302-81B7-E809FAD253D4}" type="pres">
      <dgm:prSet presAssocID="{7884E60C-41E5-42B8-870F-D6D2667F5A7C}" presName="node" presStyleLbl="node1" presStyleIdx="4" presStyleCnt="5">
        <dgm:presLayoutVars>
          <dgm:bulletEnabled val="1"/>
        </dgm:presLayoutVars>
      </dgm:prSet>
      <dgm:spPr/>
    </dgm:pt>
  </dgm:ptLst>
  <dgm:cxnLst>
    <dgm:cxn modelId="{5F75C833-E6F6-40F7-9F91-52AECCE74324}" type="presOf" srcId="{4FD0C60E-0B74-4E96-ACDB-0D8ADFF1A70D}" destId="{01C013A0-A1EB-45C5-892F-6FC0565A69ED}" srcOrd="0" destOrd="0" presId="urn:microsoft.com/office/officeart/2005/8/layout/process1"/>
    <dgm:cxn modelId="{06D01535-C2E7-495C-8FA2-00B5CAFD69A9}" type="presOf" srcId="{A2698C60-99A2-414D-B6D3-A278084FE089}" destId="{3CE73E73-921F-44E6-A414-6F9E088FC681}" srcOrd="0" destOrd="0" presId="urn:microsoft.com/office/officeart/2005/8/layout/process1"/>
    <dgm:cxn modelId="{7F41D33F-1393-4508-8EF7-7856142D87C6}" type="presOf" srcId="{B375198E-05F3-446E-A7C9-B779160AC2B5}" destId="{C6D25F45-B59C-46A3-8D0C-A9DBF2BBE087}" srcOrd="0" destOrd="0" presId="urn:microsoft.com/office/officeart/2005/8/layout/process1"/>
    <dgm:cxn modelId="{D415C840-D5CD-45AF-AC06-F744D4415625}" type="presOf" srcId="{56ACC9D6-C00E-4324-9167-61C321431C15}" destId="{9CB1010E-07E6-4253-A718-734166E399D9}" srcOrd="1" destOrd="0" presId="urn:microsoft.com/office/officeart/2005/8/layout/process1"/>
    <dgm:cxn modelId="{89C5C948-1102-4C4C-A050-0490BF7D6A97}" type="presOf" srcId="{B3A82E51-7EC7-40F7-B4F5-D27A3015FF5B}" destId="{A1657642-AA42-457B-996B-4DC9A7A966D9}" srcOrd="0" destOrd="0" presId="urn:microsoft.com/office/officeart/2005/8/layout/process1"/>
    <dgm:cxn modelId="{0A17DF4B-636D-45AE-80A1-EAE637DE57FC}" type="presOf" srcId="{B3A82E51-7EC7-40F7-B4F5-D27A3015FF5B}" destId="{3783F4F2-970A-45FC-80E3-D7CDEB35A9BA}" srcOrd="1" destOrd="0" presId="urn:microsoft.com/office/officeart/2005/8/layout/process1"/>
    <dgm:cxn modelId="{7377FE6C-E9FB-45F7-8271-881E6AEC588B}" type="presOf" srcId="{7884E60C-41E5-42B8-870F-D6D2667F5A7C}" destId="{341D3051-546E-4302-81B7-E809FAD253D4}" srcOrd="0" destOrd="0" presId="urn:microsoft.com/office/officeart/2005/8/layout/process1"/>
    <dgm:cxn modelId="{787ECC4F-D2C0-4E4B-BE32-88C39B26A449}" type="presOf" srcId="{47F9ABE0-DE71-4814-8DAA-4E21B932DD46}" destId="{2D2605EF-D8E3-4DD0-8D12-FA25988438B9}" srcOrd="0" destOrd="0" presId="urn:microsoft.com/office/officeart/2005/8/layout/process1"/>
    <dgm:cxn modelId="{63C7867D-878B-4FE1-8C4D-137BC7C84828}" type="presOf" srcId="{D16C108A-04F1-4FEC-B3DF-BDCFEA22DA16}" destId="{77D8148F-ED18-4BA3-BC27-F90BF7E00290}" srcOrd="0" destOrd="0" presId="urn:microsoft.com/office/officeart/2005/8/layout/process1"/>
    <dgm:cxn modelId="{6D5C7680-88D8-4461-9247-EFF22C0D8EAA}" type="presOf" srcId="{CEDA0B77-341E-478E-ACF3-91B6DBF3DA58}" destId="{F9A428CE-8F2A-4C20-9746-A4C6B7CC8F53}" srcOrd="0" destOrd="0" presId="urn:microsoft.com/office/officeart/2005/8/layout/process1"/>
    <dgm:cxn modelId="{10581D82-E73E-44A8-9E15-5FD46C45BDB6}" type="presOf" srcId="{6FCF749B-958D-488E-9476-ECDAEC6412E5}" destId="{EDA76BF1-3DBC-40EB-81CC-6235ADC5DD24}" srcOrd="0" destOrd="0" presId="urn:microsoft.com/office/officeart/2005/8/layout/process1"/>
    <dgm:cxn modelId="{FF59D78C-0C54-4845-8A54-5B4CA7EFE6F4}" srcId="{D16C108A-04F1-4FEC-B3DF-BDCFEA22DA16}" destId="{CEDA0B77-341E-478E-ACF3-91B6DBF3DA58}" srcOrd="1" destOrd="0" parTransId="{3066895C-FD0C-41B4-8213-A5D900586765}" sibTransId="{B3A82E51-7EC7-40F7-B4F5-D27A3015FF5B}"/>
    <dgm:cxn modelId="{6FDB6DAE-246B-41FC-AC8E-75646FC47F61}" type="presOf" srcId="{47F9ABE0-DE71-4814-8DAA-4E21B932DD46}" destId="{BF94D43C-BFED-416C-B136-F96BF2ADEADE}" srcOrd="1" destOrd="0" presId="urn:microsoft.com/office/officeart/2005/8/layout/process1"/>
    <dgm:cxn modelId="{CBC60BC3-8A5C-4E8C-8F69-F4A81BF4D8F8}" srcId="{D16C108A-04F1-4FEC-B3DF-BDCFEA22DA16}" destId="{B375198E-05F3-446E-A7C9-B779160AC2B5}" srcOrd="3" destOrd="0" parTransId="{AFDDF3AD-BB44-4D3A-BBCA-4F1051A5C960}" sibTransId="{47F9ABE0-DE71-4814-8DAA-4E21B932DD46}"/>
    <dgm:cxn modelId="{489AFBCE-C0D3-4F60-A0EF-40C932F15109}" srcId="{D16C108A-04F1-4FEC-B3DF-BDCFEA22DA16}" destId="{A2698C60-99A2-414D-B6D3-A278084FE089}" srcOrd="2" destOrd="0" parTransId="{2303C79F-B8D6-4BC9-882F-DF64D4F6FAD1}" sibTransId="{56ACC9D6-C00E-4324-9167-61C321431C15}"/>
    <dgm:cxn modelId="{07C66CD3-306B-46CD-9D33-A1534F352DAB}" srcId="{D16C108A-04F1-4FEC-B3DF-BDCFEA22DA16}" destId="{7884E60C-41E5-42B8-870F-D6D2667F5A7C}" srcOrd="4" destOrd="0" parTransId="{CEE915C8-167B-442E-B47B-BEFFC53A6806}" sibTransId="{36B58F25-9AB3-44ED-8439-8EACF7A9CAF0}"/>
    <dgm:cxn modelId="{5C3E0EE3-AAD4-4787-9635-D9B76FD15840}" type="presOf" srcId="{56ACC9D6-C00E-4324-9167-61C321431C15}" destId="{EBCA0069-7C43-4D7A-A47B-CDF9BA8345F7}" srcOrd="0" destOrd="0" presId="urn:microsoft.com/office/officeart/2005/8/layout/process1"/>
    <dgm:cxn modelId="{2CBACFF4-49F4-4EB0-84F5-891B01AB5666}" srcId="{D16C108A-04F1-4FEC-B3DF-BDCFEA22DA16}" destId="{6FCF749B-958D-488E-9476-ECDAEC6412E5}" srcOrd="0" destOrd="0" parTransId="{31E0FBFC-E9F1-49D8-AF66-2638BA88F10E}" sibTransId="{4FD0C60E-0B74-4E96-ACDB-0D8ADFF1A70D}"/>
    <dgm:cxn modelId="{7EA3DDF4-E09C-40F1-85E9-611548B46598}" type="presOf" srcId="{4FD0C60E-0B74-4E96-ACDB-0D8ADFF1A70D}" destId="{2F60308E-59E0-43CF-A41A-D55CAA80DC7F}" srcOrd="1" destOrd="0" presId="urn:microsoft.com/office/officeart/2005/8/layout/process1"/>
    <dgm:cxn modelId="{B46560CF-5ACA-42F1-8501-BA0304755820}" type="presParOf" srcId="{77D8148F-ED18-4BA3-BC27-F90BF7E00290}" destId="{EDA76BF1-3DBC-40EB-81CC-6235ADC5DD24}" srcOrd="0" destOrd="0" presId="urn:microsoft.com/office/officeart/2005/8/layout/process1"/>
    <dgm:cxn modelId="{EA2E7C18-524D-46DB-AA1E-A27B934EDC15}" type="presParOf" srcId="{77D8148F-ED18-4BA3-BC27-F90BF7E00290}" destId="{01C013A0-A1EB-45C5-892F-6FC0565A69ED}" srcOrd="1" destOrd="0" presId="urn:microsoft.com/office/officeart/2005/8/layout/process1"/>
    <dgm:cxn modelId="{CD5C6385-22B4-4186-8CA7-A05FEA2382E4}" type="presParOf" srcId="{01C013A0-A1EB-45C5-892F-6FC0565A69ED}" destId="{2F60308E-59E0-43CF-A41A-D55CAA80DC7F}" srcOrd="0" destOrd="0" presId="urn:microsoft.com/office/officeart/2005/8/layout/process1"/>
    <dgm:cxn modelId="{B468187C-CDD1-4A6E-862C-4506FF5ED6C4}" type="presParOf" srcId="{77D8148F-ED18-4BA3-BC27-F90BF7E00290}" destId="{F9A428CE-8F2A-4C20-9746-A4C6B7CC8F53}" srcOrd="2" destOrd="0" presId="urn:microsoft.com/office/officeart/2005/8/layout/process1"/>
    <dgm:cxn modelId="{7ED74F56-416A-42CE-9E23-BBA8B092DEED}" type="presParOf" srcId="{77D8148F-ED18-4BA3-BC27-F90BF7E00290}" destId="{A1657642-AA42-457B-996B-4DC9A7A966D9}" srcOrd="3" destOrd="0" presId="urn:microsoft.com/office/officeart/2005/8/layout/process1"/>
    <dgm:cxn modelId="{6758EC1D-95C7-4CEE-94D5-045A2643864F}" type="presParOf" srcId="{A1657642-AA42-457B-996B-4DC9A7A966D9}" destId="{3783F4F2-970A-45FC-80E3-D7CDEB35A9BA}" srcOrd="0" destOrd="0" presId="urn:microsoft.com/office/officeart/2005/8/layout/process1"/>
    <dgm:cxn modelId="{75CD37D9-E33B-49AA-B940-E890AC464343}" type="presParOf" srcId="{77D8148F-ED18-4BA3-BC27-F90BF7E00290}" destId="{3CE73E73-921F-44E6-A414-6F9E088FC681}" srcOrd="4" destOrd="0" presId="urn:microsoft.com/office/officeart/2005/8/layout/process1"/>
    <dgm:cxn modelId="{8D3FBE74-145A-48AB-A307-052A1E2A06DB}" type="presParOf" srcId="{77D8148F-ED18-4BA3-BC27-F90BF7E00290}" destId="{EBCA0069-7C43-4D7A-A47B-CDF9BA8345F7}" srcOrd="5" destOrd="0" presId="urn:microsoft.com/office/officeart/2005/8/layout/process1"/>
    <dgm:cxn modelId="{167C6891-E761-44AB-B45E-D0C4E041C962}" type="presParOf" srcId="{EBCA0069-7C43-4D7A-A47B-CDF9BA8345F7}" destId="{9CB1010E-07E6-4253-A718-734166E399D9}" srcOrd="0" destOrd="0" presId="urn:microsoft.com/office/officeart/2005/8/layout/process1"/>
    <dgm:cxn modelId="{80EEB97A-560C-4F66-9691-25B3D096AF70}" type="presParOf" srcId="{77D8148F-ED18-4BA3-BC27-F90BF7E00290}" destId="{C6D25F45-B59C-46A3-8D0C-A9DBF2BBE087}" srcOrd="6" destOrd="0" presId="urn:microsoft.com/office/officeart/2005/8/layout/process1"/>
    <dgm:cxn modelId="{814B7179-29AC-42B7-BF74-6FF03548079C}" type="presParOf" srcId="{77D8148F-ED18-4BA3-BC27-F90BF7E00290}" destId="{2D2605EF-D8E3-4DD0-8D12-FA25988438B9}" srcOrd="7" destOrd="0" presId="urn:microsoft.com/office/officeart/2005/8/layout/process1"/>
    <dgm:cxn modelId="{8C4F965B-4599-474A-AA9D-DDCE1B4E19FE}" type="presParOf" srcId="{2D2605EF-D8E3-4DD0-8D12-FA25988438B9}" destId="{BF94D43C-BFED-416C-B136-F96BF2ADEADE}" srcOrd="0" destOrd="0" presId="urn:microsoft.com/office/officeart/2005/8/layout/process1"/>
    <dgm:cxn modelId="{9C98DA08-76B2-4AA7-9AA0-9B52B0D1B0D4}" type="presParOf" srcId="{77D8148F-ED18-4BA3-BC27-F90BF7E00290}" destId="{341D3051-546E-4302-81B7-E809FAD253D4}" srcOrd="8"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16C108A-04F1-4FEC-B3DF-BDCFEA22DA16}" type="doc">
      <dgm:prSet loTypeId="urn:microsoft.com/office/officeart/2005/8/layout/process1" loCatId="process" qsTypeId="urn:microsoft.com/office/officeart/2005/8/quickstyle/simple5" qsCatId="simple" csTypeId="urn:microsoft.com/office/officeart/2005/8/colors/accent1_2" csCatId="accent1" phldr="1"/>
      <dgm:spPr/>
    </dgm:pt>
    <dgm:pt modelId="{6FCF749B-958D-488E-9476-ECDAEC6412E5}">
      <dgm:prSet phldrT="[Text]"/>
      <dgm:spPr/>
      <dgm:t>
        <a:bodyPr/>
        <a:lstStyle/>
        <a:p>
          <a:r>
            <a:rPr lang="en-US"/>
            <a:t>LTI</a:t>
          </a:r>
        </a:p>
      </dgm:t>
    </dgm:pt>
    <dgm:pt modelId="{31E0FBFC-E9F1-49D8-AF66-2638BA88F10E}" type="parTrans" cxnId="{2CBACFF4-49F4-4EB0-84F5-891B01AB5666}">
      <dgm:prSet/>
      <dgm:spPr/>
      <dgm:t>
        <a:bodyPr/>
        <a:lstStyle/>
        <a:p>
          <a:endParaRPr lang="en-US"/>
        </a:p>
      </dgm:t>
    </dgm:pt>
    <dgm:pt modelId="{4FD0C60E-0B74-4E96-ACDB-0D8ADFF1A70D}" type="sibTrans" cxnId="{2CBACFF4-49F4-4EB0-84F5-891B01AB5666}">
      <dgm:prSet/>
      <dgm:spPr/>
      <dgm:t>
        <a:bodyPr/>
        <a:lstStyle/>
        <a:p>
          <a:endParaRPr lang="en-US"/>
        </a:p>
      </dgm:t>
    </dgm:pt>
    <dgm:pt modelId="{CEDA0B77-341E-478E-ACF3-91B6DBF3DA58}">
      <dgm:prSet/>
      <dgm:spPr>
        <a:solidFill>
          <a:schemeClr val="accent2"/>
        </a:solidFill>
      </dgm:spPr>
      <dgm:t>
        <a:bodyPr/>
        <a:lstStyle/>
        <a:p>
          <a:r>
            <a:rPr lang="en-US"/>
            <a:t>KF</a:t>
          </a:r>
        </a:p>
      </dgm:t>
    </dgm:pt>
    <dgm:pt modelId="{3066895C-FD0C-41B4-8213-A5D900586765}" type="parTrans" cxnId="{FF59D78C-0C54-4845-8A54-5B4CA7EFE6F4}">
      <dgm:prSet/>
      <dgm:spPr/>
      <dgm:t>
        <a:bodyPr/>
        <a:lstStyle/>
        <a:p>
          <a:endParaRPr lang="en-US"/>
        </a:p>
      </dgm:t>
    </dgm:pt>
    <dgm:pt modelId="{B3A82E51-7EC7-40F7-B4F5-D27A3015FF5B}" type="sibTrans" cxnId="{FF59D78C-0C54-4845-8A54-5B4CA7EFE6F4}">
      <dgm:prSet/>
      <dgm:spPr/>
      <dgm:t>
        <a:bodyPr/>
        <a:lstStyle/>
        <a:p>
          <a:endParaRPr lang="en-US"/>
        </a:p>
      </dgm:t>
    </dgm:pt>
    <dgm:pt modelId="{A2698C60-99A2-414D-B6D3-A278084FE089}">
      <dgm:prSet/>
      <dgm:spPr>
        <a:solidFill>
          <a:schemeClr val="accent2"/>
        </a:solidFill>
      </dgm:spPr>
      <dgm:t>
        <a:bodyPr/>
        <a:lstStyle/>
        <a:p>
          <a:r>
            <a:rPr lang="en-US"/>
            <a:t>LTV</a:t>
          </a:r>
        </a:p>
      </dgm:t>
    </dgm:pt>
    <dgm:pt modelId="{2303C79F-B8D6-4BC9-882F-DF64D4F6FAD1}" type="parTrans" cxnId="{489AFBCE-C0D3-4F60-A0EF-40C932F15109}">
      <dgm:prSet/>
      <dgm:spPr/>
      <dgm:t>
        <a:bodyPr/>
        <a:lstStyle/>
        <a:p>
          <a:endParaRPr lang="en-US"/>
        </a:p>
      </dgm:t>
    </dgm:pt>
    <dgm:pt modelId="{56ACC9D6-C00E-4324-9167-61C321431C15}" type="sibTrans" cxnId="{489AFBCE-C0D3-4F60-A0EF-40C932F15109}">
      <dgm:prSet/>
      <dgm:spPr/>
      <dgm:t>
        <a:bodyPr/>
        <a:lstStyle/>
        <a:p>
          <a:endParaRPr lang="en-US"/>
        </a:p>
      </dgm:t>
    </dgm:pt>
    <dgm:pt modelId="{B375198E-05F3-446E-A7C9-B779160AC2B5}">
      <dgm:prSet/>
      <dgm:spPr/>
      <dgm:t>
        <a:bodyPr/>
        <a:lstStyle/>
        <a:p>
          <a:r>
            <a:rPr lang="en-US"/>
            <a:t>NL</a:t>
          </a:r>
        </a:p>
      </dgm:t>
    </dgm:pt>
    <dgm:pt modelId="{AFDDF3AD-BB44-4D3A-BBCA-4F1051A5C960}" type="parTrans" cxnId="{CBC60BC3-8A5C-4E8C-8F69-F4A81BF4D8F8}">
      <dgm:prSet/>
      <dgm:spPr/>
      <dgm:t>
        <a:bodyPr/>
        <a:lstStyle/>
        <a:p>
          <a:endParaRPr lang="en-US"/>
        </a:p>
      </dgm:t>
    </dgm:pt>
    <dgm:pt modelId="{47F9ABE0-DE71-4814-8DAA-4E21B932DD46}" type="sibTrans" cxnId="{CBC60BC3-8A5C-4E8C-8F69-F4A81BF4D8F8}">
      <dgm:prSet/>
      <dgm:spPr/>
      <dgm:t>
        <a:bodyPr/>
        <a:lstStyle/>
        <a:p>
          <a:endParaRPr lang="en-US"/>
        </a:p>
      </dgm:t>
    </dgm:pt>
    <dgm:pt modelId="{7884E60C-41E5-42B8-870F-D6D2667F5A7C}">
      <dgm:prSet/>
      <dgm:spPr/>
      <dgm:t>
        <a:bodyPr/>
        <a:lstStyle/>
        <a:p>
          <a:r>
            <a:rPr lang="en-US"/>
            <a:t>KN</a:t>
          </a:r>
        </a:p>
      </dgm:t>
    </dgm:pt>
    <dgm:pt modelId="{CEE915C8-167B-442E-B47B-BEFFC53A6806}" type="parTrans" cxnId="{07C66CD3-306B-46CD-9D33-A1534F352DAB}">
      <dgm:prSet/>
      <dgm:spPr/>
      <dgm:t>
        <a:bodyPr/>
        <a:lstStyle/>
        <a:p>
          <a:endParaRPr lang="en-US"/>
        </a:p>
      </dgm:t>
    </dgm:pt>
    <dgm:pt modelId="{36B58F25-9AB3-44ED-8439-8EACF7A9CAF0}" type="sibTrans" cxnId="{07C66CD3-306B-46CD-9D33-A1534F352DAB}">
      <dgm:prSet/>
      <dgm:spPr/>
      <dgm:t>
        <a:bodyPr/>
        <a:lstStyle/>
        <a:p>
          <a:endParaRPr lang="en-US"/>
        </a:p>
      </dgm:t>
    </dgm:pt>
    <dgm:pt modelId="{77D8148F-ED18-4BA3-BC27-F90BF7E00290}" type="pres">
      <dgm:prSet presAssocID="{D16C108A-04F1-4FEC-B3DF-BDCFEA22DA16}" presName="Name0" presStyleCnt="0">
        <dgm:presLayoutVars>
          <dgm:dir/>
          <dgm:resizeHandles val="exact"/>
        </dgm:presLayoutVars>
      </dgm:prSet>
      <dgm:spPr/>
    </dgm:pt>
    <dgm:pt modelId="{EDA76BF1-3DBC-40EB-81CC-6235ADC5DD24}" type="pres">
      <dgm:prSet presAssocID="{6FCF749B-958D-488E-9476-ECDAEC6412E5}" presName="node" presStyleLbl="node1" presStyleIdx="0" presStyleCnt="5">
        <dgm:presLayoutVars>
          <dgm:bulletEnabled val="1"/>
        </dgm:presLayoutVars>
      </dgm:prSet>
      <dgm:spPr/>
    </dgm:pt>
    <dgm:pt modelId="{01C013A0-A1EB-45C5-892F-6FC0565A69ED}" type="pres">
      <dgm:prSet presAssocID="{4FD0C60E-0B74-4E96-ACDB-0D8ADFF1A70D}" presName="sibTrans" presStyleLbl="sibTrans2D1" presStyleIdx="0" presStyleCnt="4"/>
      <dgm:spPr/>
    </dgm:pt>
    <dgm:pt modelId="{2F60308E-59E0-43CF-A41A-D55CAA80DC7F}" type="pres">
      <dgm:prSet presAssocID="{4FD0C60E-0B74-4E96-ACDB-0D8ADFF1A70D}" presName="connectorText" presStyleLbl="sibTrans2D1" presStyleIdx="0" presStyleCnt="4"/>
      <dgm:spPr/>
    </dgm:pt>
    <dgm:pt modelId="{F9A428CE-8F2A-4C20-9746-A4C6B7CC8F53}" type="pres">
      <dgm:prSet presAssocID="{CEDA0B77-341E-478E-ACF3-91B6DBF3DA58}" presName="node" presStyleLbl="node1" presStyleIdx="1" presStyleCnt="5">
        <dgm:presLayoutVars>
          <dgm:bulletEnabled val="1"/>
        </dgm:presLayoutVars>
      </dgm:prSet>
      <dgm:spPr/>
    </dgm:pt>
    <dgm:pt modelId="{A1657642-AA42-457B-996B-4DC9A7A966D9}" type="pres">
      <dgm:prSet presAssocID="{B3A82E51-7EC7-40F7-B4F5-D27A3015FF5B}" presName="sibTrans" presStyleLbl="sibTrans2D1" presStyleIdx="1" presStyleCnt="4"/>
      <dgm:spPr/>
    </dgm:pt>
    <dgm:pt modelId="{3783F4F2-970A-45FC-80E3-D7CDEB35A9BA}" type="pres">
      <dgm:prSet presAssocID="{B3A82E51-7EC7-40F7-B4F5-D27A3015FF5B}" presName="connectorText" presStyleLbl="sibTrans2D1" presStyleIdx="1" presStyleCnt="4"/>
      <dgm:spPr/>
    </dgm:pt>
    <dgm:pt modelId="{3CE73E73-921F-44E6-A414-6F9E088FC681}" type="pres">
      <dgm:prSet presAssocID="{A2698C60-99A2-414D-B6D3-A278084FE089}" presName="node" presStyleLbl="node1" presStyleIdx="2" presStyleCnt="5" custLinFactNeighborX="7698" custLinFactNeighborY="1729">
        <dgm:presLayoutVars>
          <dgm:bulletEnabled val="1"/>
        </dgm:presLayoutVars>
      </dgm:prSet>
      <dgm:spPr/>
    </dgm:pt>
    <dgm:pt modelId="{EBCA0069-7C43-4D7A-A47B-CDF9BA8345F7}" type="pres">
      <dgm:prSet presAssocID="{56ACC9D6-C00E-4324-9167-61C321431C15}" presName="sibTrans" presStyleLbl="sibTrans2D1" presStyleIdx="2" presStyleCnt="4"/>
      <dgm:spPr/>
    </dgm:pt>
    <dgm:pt modelId="{9CB1010E-07E6-4253-A718-734166E399D9}" type="pres">
      <dgm:prSet presAssocID="{56ACC9D6-C00E-4324-9167-61C321431C15}" presName="connectorText" presStyleLbl="sibTrans2D1" presStyleIdx="2" presStyleCnt="4"/>
      <dgm:spPr/>
    </dgm:pt>
    <dgm:pt modelId="{C6D25F45-B59C-46A3-8D0C-A9DBF2BBE087}" type="pres">
      <dgm:prSet presAssocID="{B375198E-05F3-446E-A7C9-B779160AC2B5}" presName="node" presStyleLbl="node1" presStyleIdx="3" presStyleCnt="5" custLinFactNeighborY="0">
        <dgm:presLayoutVars>
          <dgm:bulletEnabled val="1"/>
        </dgm:presLayoutVars>
      </dgm:prSet>
      <dgm:spPr/>
    </dgm:pt>
    <dgm:pt modelId="{2D2605EF-D8E3-4DD0-8D12-FA25988438B9}" type="pres">
      <dgm:prSet presAssocID="{47F9ABE0-DE71-4814-8DAA-4E21B932DD46}" presName="sibTrans" presStyleLbl="sibTrans2D1" presStyleIdx="3" presStyleCnt="4"/>
      <dgm:spPr/>
    </dgm:pt>
    <dgm:pt modelId="{BF94D43C-BFED-416C-B136-F96BF2ADEADE}" type="pres">
      <dgm:prSet presAssocID="{47F9ABE0-DE71-4814-8DAA-4E21B932DD46}" presName="connectorText" presStyleLbl="sibTrans2D1" presStyleIdx="3" presStyleCnt="4"/>
      <dgm:spPr/>
    </dgm:pt>
    <dgm:pt modelId="{341D3051-546E-4302-81B7-E809FAD253D4}" type="pres">
      <dgm:prSet presAssocID="{7884E60C-41E5-42B8-870F-D6D2667F5A7C}" presName="node" presStyleLbl="node1" presStyleIdx="4" presStyleCnt="5">
        <dgm:presLayoutVars>
          <dgm:bulletEnabled val="1"/>
        </dgm:presLayoutVars>
      </dgm:prSet>
      <dgm:spPr/>
    </dgm:pt>
  </dgm:ptLst>
  <dgm:cxnLst>
    <dgm:cxn modelId="{5F75C833-E6F6-40F7-9F91-52AECCE74324}" type="presOf" srcId="{4FD0C60E-0B74-4E96-ACDB-0D8ADFF1A70D}" destId="{01C013A0-A1EB-45C5-892F-6FC0565A69ED}" srcOrd="0" destOrd="0" presId="urn:microsoft.com/office/officeart/2005/8/layout/process1"/>
    <dgm:cxn modelId="{06D01535-C2E7-495C-8FA2-00B5CAFD69A9}" type="presOf" srcId="{A2698C60-99A2-414D-B6D3-A278084FE089}" destId="{3CE73E73-921F-44E6-A414-6F9E088FC681}" srcOrd="0" destOrd="0" presId="urn:microsoft.com/office/officeart/2005/8/layout/process1"/>
    <dgm:cxn modelId="{7F41D33F-1393-4508-8EF7-7856142D87C6}" type="presOf" srcId="{B375198E-05F3-446E-A7C9-B779160AC2B5}" destId="{C6D25F45-B59C-46A3-8D0C-A9DBF2BBE087}" srcOrd="0" destOrd="0" presId="urn:microsoft.com/office/officeart/2005/8/layout/process1"/>
    <dgm:cxn modelId="{D415C840-D5CD-45AF-AC06-F744D4415625}" type="presOf" srcId="{56ACC9D6-C00E-4324-9167-61C321431C15}" destId="{9CB1010E-07E6-4253-A718-734166E399D9}" srcOrd="1" destOrd="0" presId="urn:microsoft.com/office/officeart/2005/8/layout/process1"/>
    <dgm:cxn modelId="{89C5C948-1102-4C4C-A050-0490BF7D6A97}" type="presOf" srcId="{B3A82E51-7EC7-40F7-B4F5-D27A3015FF5B}" destId="{A1657642-AA42-457B-996B-4DC9A7A966D9}" srcOrd="0" destOrd="0" presId="urn:microsoft.com/office/officeart/2005/8/layout/process1"/>
    <dgm:cxn modelId="{0A17DF4B-636D-45AE-80A1-EAE637DE57FC}" type="presOf" srcId="{B3A82E51-7EC7-40F7-B4F5-D27A3015FF5B}" destId="{3783F4F2-970A-45FC-80E3-D7CDEB35A9BA}" srcOrd="1" destOrd="0" presId="urn:microsoft.com/office/officeart/2005/8/layout/process1"/>
    <dgm:cxn modelId="{7377FE6C-E9FB-45F7-8271-881E6AEC588B}" type="presOf" srcId="{7884E60C-41E5-42B8-870F-D6D2667F5A7C}" destId="{341D3051-546E-4302-81B7-E809FAD253D4}" srcOrd="0" destOrd="0" presId="urn:microsoft.com/office/officeart/2005/8/layout/process1"/>
    <dgm:cxn modelId="{787ECC4F-D2C0-4E4B-BE32-88C39B26A449}" type="presOf" srcId="{47F9ABE0-DE71-4814-8DAA-4E21B932DD46}" destId="{2D2605EF-D8E3-4DD0-8D12-FA25988438B9}" srcOrd="0" destOrd="0" presId="urn:microsoft.com/office/officeart/2005/8/layout/process1"/>
    <dgm:cxn modelId="{63C7867D-878B-4FE1-8C4D-137BC7C84828}" type="presOf" srcId="{D16C108A-04F1-4FEC-B3DF-BDCFEA22DA16}" destId="{77D8148F-ED18-4BA3-BC27-F90BF7E00290}" srcOrd="0" destOrd="0" presId="urn:microsoft.com/office/officeart/2005/8/layout/process1"/>
    <dgm:cxn modelId="{6D5C7680-88D8-4461-9247-EFF22C0D8EAA}" type="presOf" srcId="{CEDA0B77-341E-478E-ACF3-91B6DBF3DA58}" destId="{F9A428CE-8F2A-4C20-9746-A4C6B7CC8F53}" srcOrd="0" destOrd="0" presId="urn:microsoft.com/office/officeart/2005/8/layout/process1"/>
    <dgm:cxn modelId="{10581D82-E73E-44A8-9E15-5FD46C45BDB6}" type="presOf" srcId="{6FCF749B-958D-488E-9476-ECDAEC6412E5}" destId="{EDA76BF1-3DBC-40EB-81CC-6235ADC5DD24}" srcOrd="0" destOrd="0" presId="urn:microsoft.com/office/officeart/2005/8/layout/process1"/>
    <dgm:cxn modelId="{FF59D78C-0C54-4845-8A54-5B4CA7EFE6F4}" srcId="{D16C108A-04F1-4FEC-B3DF-BDCFEA22DA16}" destId="{CEDA0B77-341E-478E-ACF3-91B6DBF3DA58}" srcOrd="1" destOrd="0" parTransId="{3066895C-FD0C-41B4-8213-A5D900586765}" sibTransId="{B3A82E51-7EC7-40F7-B4F5-D27A3015FF5B}"/>
    <dgm:cxn modelId="{6FDB6DAE-246B-41FC-AC8E-75646FC47F61}" type="presOf" srcId="{47F9ABE0-DE71-4814-8DAA-4E21B932DD46}" destId="{BF94D43C-BFED-416C-B136-F96BF2ADEADE}" srcOrd="1" destOrd="0" presId="urn:microsoft.com/office/officeart/2005/8/layout/process1"/>
    <dgm:cxn modelId="{CBC60BC3-8A5C-4E8C-8F69-F4A81BF4D8F8}" srcId="{D16C108A-04F1-4FEC-B3DF-BDCFEA22DA16}" destId="{B375198E-05F3-446E-A7C9-B779160AC2B5}" srcOrd="3" destOrd="0" parTransId="{AFDDF3AD-BB44-4D3A-BBCA-4F1051A5C960}" sibTransId="{47F9ABE0-DE71-4814-8DAA-4E21B932DD46}"/>
    <dgm:cxn modelId="{489AFBCE-C0D3-4F60-A0EF-40C932F15109}" srcId="{D16C108A-04F1-4FEC-B3DF-BDCFEA22DA16}" destId="{A2698C60-99A2-414D-B6D3-A278084FE089}" srcOrd="2" destOrd="0" parTransId="{2303C79F-B8D6-4BC9-882F-DF64D4F6FAD1}" sibTransId="{56ACC9D6-C00E-4324-9167-61C321431C15}"/>
    <dgm:cxn modelId="{07C66CD3-306B-46CD-9D33-A1534F352DAB}" srcId="{D16C108A-04F1-4FEC-B3DF-BDCFEA22DA16}" destId="{7884E60C-41E5-42B8-870F-D6D2667F5A7C}" srcOrd="4" destOrd="0" parTransId="{CEE915C8-167B-442E-B47B-BEFFC53A6806}" sibTransId="{36B58F25-9AB3-44ED-8439-8EACF7A9CAF0}"/>
    <dgm:cxn modelId="{5C3E0EE3-AAD4-4787-9635-D9B76FD15840}" type="presOf" srcId="{56ACC9D6-C00E-4324-9167-61C321431C15}" destId="{EBCA0069-7C43-4D7A-A47B-CDF9BA8345F7}" srcOrd="0" destOrd="0" presId="urn:microsoft.com/office/officeart/2005/8/layout/process1"/>
    <dgm:cxn modelId="{2CBACFF4-49F4-4EB0-84F5-891B01AB5666}" srcId="{D16C108A-04F1-4FEC-B3DF-BDCFEA22DA16}" destId="{6FCF749B-958D-488E-9476-ECDAEC6412E5}" srcOrd="0" destOrd="0" parTransId="{31E0FBFC-E9F1-49D8-AF66-2638BA88F10E}" sibTransId="{4FD0C60E-0B74-4E96-ACDB-0D8ADFF1A70D}"/>
    <dgm:cxn modelId="{7EA3DDF4-E09C-40F1-85E9-611548B46598}" type="presOf" srcId="{4FD0C60E-0B74-4E96-ACDB-0D8ADFF1A70D}" destId="{2F60308E-59E0-43CF-A41A-D55CAA80DC7F}" srcOrd="1" destOrd="0" presId="urn:microsoft.com/office/officeart/2005/8/layout/process1"/>
    <dgm:cxn modelId="{B46560CF-5ACA-42F1-8501-BA0304755820}" type="presParOf" srcId="{77D8148F-ED18-4BA3-BC27-F90BF7E00290}" destId="{EDA76BF1-3DBC-40EB-81CC-6235ADC5DD24}" srcOrd="0" destOrd="0" presId="urn:microsoft.com/office/officeart/2005/8/layout/process1"/>
    <dgm:cxn modelId="{EA2E7C18-524D-46DB-AA1E-A27B934EDC15}" type="presParOf" srcId="{77D8148F-ED18-4BA3-BC27-F90BF7E00290}" destId="{01C013A0-A1EB-45C5-892F-6FC0565A69ED}" srcOrd="1" destOrd="0" presId="urn:microsoft.com/office/officeart/2005/8/layout/process1"/>
    <dgm:cxn modelId="{CD5C6385-22B4-4186-8CA7-A05FEA2382E4}" type="presParOf" srcId="{01C013A0-A1EB-45C5-892F-6FC0565A69ED}" destId="{2F60308E-59E0-43CF-A41A-D55CAA80DC7F}" srcOrd="0" destOrd="0" presId="urn:microsoft.com/office/officeart/2005/8/layout/process1"/>
    <dgm:cxn modelId="{B468187C-CDD1-4A6E-862C-4506FF5ED6C4}" type="presParOf" srcId="{77D8148F-ED18-4BA3-BC27-F90BF7E00290}" destId="{F9A428CE-8F2A-4C20-9746-A4C6B7CC8F53}" srcOrd="2" destOrd="0" presId="urn:microsoft.com/office/officeart/2005/8/layout/process1"/>
    <dgm:cxn modelId="{7ED74F56-416A-42CE-9E23-BBA8B092DEED}" type="presParOf" srcId="{77D8148F-ED18-4BA3-BC27-F90BF7E00290}" destId="{A1657642-AA42-457B-996B-4DC9A7A966D9}" srcOrd="3" destOrd="0" presId="urn:microsoft.com/office/officeart/2005/8/layout/process1"/>
    <dgm:cxn modelId="{6758EC1D-95C7-4CEE-94D5-045A2643864F}" type="presParOf" srcId="{A1657642-AA42-457B-996B-4DC9A7A966D9}" destId="{3783F4F2-970A-45FC-80E3-D7CDEB35A9BA}" srcOrd="0" destOrd="0" presId="urn:microsoft.com/office/officeart/2005/8/layout/process1"/>
    <dgm:cxn modelId="{75CD37D9-E33B-49AA-B940-E890AC464343}" type="presParOf" srcId="{77D8148F-ED18-4BA3-BC27-F90BF7E00290}" destId="{3CE73E73-921F-44E6-A414-6F9E088FC681}" srcOrd="4" destOrd="0" presId="urn:microsoft.com/office/officeart/2005/8/layout/process1"/>
    <dgm:cxn modelId="{8D3FBE74-145A-48AB-A307-052A1E2A06DB}" type="presParOf" srcId="{77D8148F-ED18-4BA3-BC27-F90BF7E00290}" destId="{EBCA0069-7C43-4D7A-A47B-CDF9BA8345F7}" srcOrd="5" destOrd="0" presId="urn:microsoft.com/office/officeart/2005/8/layout/process1"/>
    <dgm:cxn modelId="{167C6891-E761-44AB-B45E-D0C4E041C962}" type="presParOf" srcId="{EBCA0069-7C43-4D7A-A47B-CDF9BA8345F7}" destId="{9CB1010E-07E6-4253-A718-734166E399D9}" srcOrd="0" destOrd="0" presId="urn:microsoft.com/office/officeart/2005/8/layout/process1"/>
    <dgm:cxn modelId="{80EEB97A-560C-4F66-9691-25B3D096AF70}" type="presParOf" srcId="{77D8148F-ED18-4BA3-BC27-F90BF7E00290}" destId="{C6D25F45-B59C-46A3-8D0C-A9DBF2BBE087}" srcOrd="6" destOrd="0" presId="urn:microsoft.com/office/officeart/2005/8/layout/process1"/>
    <dgm:cxn modelId="{814B7179-29AC-42B7-BF74-6FF03548079C}" type="presParOf" srcId="{77D8148F-ED18-4BA3-BC27-F90BF7E00290}" destId="{2D2605EF-D8E3-4DD0-8D12-FA25988438B9}" srcOrd="7" destOrd="0" presId="urn:microsoft.com/office/officeart/2005/8/layout/process1"/>
    <dgm:cxn modelId="{8C4F965B-4599-474A-AA9D-DDCE1B4E19FE}" type="presParOf" srcId="{2D2605EF-D8E3-4DD0-8D12-FA25988438B9}" destId="{BF94D43C-BFED-416C-B136-F96BF2ADEADE}" srcOrd="0" destOrd="0" presId="urn:microsoft.com/office/officeart/2005/8/layout/process1"/>
    <dgm:cxn modelId="{9C98DA08-76B2-4AA7-9AA0-9B52B0D1B0D4}" type="presParOf" srcId="{77D8148F-ED18-4BA3-BC27-F90BF7E00290}" destId="{341D3051-546E-4302-81B7-E809FAD253D4}"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A76BF1-3DBC-40EB-81CC-6235ADC5DD24}">
      <dsp:nvSpPr>
        <dsp:cNvPr id="0" name=""/>
        <dsp:cNvSpPr/>
      </dsp:nvSpPr>
      <dsp:spPr>
        <a:xfrm>
          <a:off x="1111" y="151615"/>
          <a:ext cx="344603" cy="28429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LTI</a:t>
          </a:r>
        </a:p>
      </dsp:txBody>
      <dsp:txXfrm>
        <a:off x="9438" y="159942"/>
        <a:ext cx="327949" cy="267643"/>
      </dsp:txXfrm>
    </dsp:sp>
    <dsp:sp modelId="{01C013A0-A1EB-45C5-892F-6FC0565A69ED}">
      <dsp:nvSpPr>
        <dsp:cNvPr id="0" name=""/>
        <dsp:cNvSpPr/>
      </dsp:nvSpPr>
      <dsp:spPr>
        <a:xfrm>
          <a:off x="380175" y="251033"/>
          <a:ext cx="73055" cy="8546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0175" y="268125"/>
        <a:ext cx="51139" cy="51277"/>
      </dsp:txXfrm>
    </dsp:sp>
    <dsp:sp modelId="{F9A428CE-8F2A-4C20-9746-A4C6B7CC8F53}">
      <dsp:nvSpPr>
        <dsp:cNvPr id="0" name=""/>
        <dsp:cNvSpPr/>
      </dsp:nvSpPr>
      <dsp:spPr>
        <a:xfrm>
          <a:off x="483556" y="151615"/>
          <a:ext cx="344603" cy="28429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KF</a:t>
          </a:r>
        </a:p>
      </dsp:txBody>
      <dsp:txXfrm>
        <a:off x="491883" y="159942"/>
        <a:ext cx="327949" cy="267643"/>
      </dsp:txXfrm>
    </dsp:sp>
    <dsp:sp modelId="{A1657642-AA42-457B-996B-4DC9A7A966D9}">
      <dsp:nvSpPr>
        <dsp:cNvPr id="0" name=""/>
        <dsp:cNvSpPr/>
      </dsp:nvSpPr>
      <dsp:spPr>
        <a:xfrm rot="34271">
          <a:off x="865270" y="253513"/>
          <a:ext cx="78683" cy="8546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65271" y="270487"/>
        <a:ext cx="55078" cy="51277"/>
      </dsp:txXfrm>
    </dsp:sp>
    <dsp:sp modelId="{3CE73E73-921F-44E6-A414-6F9E088FC681}">
      <dsp:nvSpPr>
        <dsp:cNvPr id="0" name=""/>
        <dsp:cNvSpPr/>
      </dsp:nvSpPr>
      <dsp:spPr>
        <a:xfrm>
          <a:off x="976611" y="156531"/>
          <a:ext cx="344603" cy="28429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LTV</a:t>
          </a:r>
        </a:p>
      </dsp:txBody>
      <dsp:txXfrm>
        <a:off x="984938" y="164858"/>
        <a:ext cx="327949" cy="267643"/>
      </dsp:txXfrm>
    </dsp:sp>
    <dsp:sp modelId="{EBCA0069-7C43-4D7A-A47B-CDF9BA8345F7}">
      <dsp:nvSpPr>
        <dsp:cNvPr id="0" name=""/>
        <dsp:cNvSpPr/>
      </dsp:nvSpPr>
      <dsp:spPr>
        <a:xfrm rot="21564187">
          <a:off x="1353020" y="253471"/>
          <a:ext cx="67435" cy="8546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53021" y="270668"/>
        <a:ext cx="47205" cy="51277"/>
      </dsp:txXfrm>
    </dsp:sp>
    <dsp:sp modelId="{C6D25F45-B59C-46A3-8D0C-A9DBF2BBE087}">
      <dsp:nvSpPr>
        <dsp:cNvPr id="0" name=""/>
        <dsp:cNvSpPr/>
      </dsp:nvSpPr>
      <dsp:spPr>
        <a:xfrm>
          <a:off x="1448445" y="151615"/>
          <a:ext cx="344603" cy="28429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NL</a:t>
          </a:r>
        </a:p>
      </dsp:txBody>
      <dsp:txXfrm>
        <a:off x="1456772" y="159942"/>
        <a:ext cx="327949" cy="267643"/>
      </dsp:txXfrm>
    </dsp:sp>
    <dsp:sp modelId="{2D2605EF-D8E3-4DD0-8D12-FA25988438B9}">
      <dsp:nvSpPr>
        <dsp:cNvPr id="0" name=""/>
        <dsp:cNvSpPr/>
      </dsp:nvSpPr>
      <dsp:spPr>
        <a:xfrm>
          <a:off x="1827509" y="251033"/>
          <a:ext cx="73055" cy="8546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27509" y="268125"/>
        <a:ext cx="51139" cy="51277"/>
      </dsp:txXfrm>
    </dsp:sp>
    <dsp:sp modelId="{341D3051-546E-4302-81B7-E809FAD253D4}">
      <dsp:nvSpPr>
        <dsp:cNvPr id="0" name=""/>
        <dsp:cNvSpPr/>
      </dsp:nvSpPr>
      <dsp:spPr>
        <a:xfrm>
          <a:off x="1930890" y="151615"/>
          <a:ext cx="344603" cy="28429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KN</a:t>
          </a:r>
        </a:p>
      </dsp:txBody>
      <dsp:txXfrm>
        <a:off x="1939217" y="159942"/>
        <a:ext cx="327949" cy="26764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A76BF1-3DBC-40EB-81CC-6235ADC5DD24}">
      <dsp:nvSpPr>
        <dsp:cNvPr id="0" name=""/>
        <dsp:cNvSpPr/>
      </dsp:nvSpPr>
      <dsp:spPr>
        <a:xfrm>
          <a:off x="1111" y="151615"/>
          <a:ext cx="344603" cy="28429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LTI</a:t>
          </a:r>
        </a:p>
      </dsp:txBody>
      <dsp:txXfrm>
        <a:off x="9438" y="159942"/>
        <a:ext cx="327949" cy="267643"/>
      </dsp:txXfrm>
    </dsp:sp>
    <dsp:sp modelId="{01C013A0-A1EB-45C5-892F-6FC0565A69ED}">
      <dsp:nvSpPr>
        <dsp:cNvPr id="0" name=""/>
        <dsp:cNvSpPr/>
      </dsp:nvSpPr>
      <dsp:spPr>
        <a:xfrm>
          <a:off x="380175" y="251033"/>
          <a:ext cx="73055" cy="8546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0175" y="268125"/>
        <a:ext cx="51139" cy="51277"/>
      </dsp:txXfrm>
    </dsp:sp>
    <dsp:sp modelId="{F9A428CE-8F2A-4C20-9746-A4C6B7CC8F53}">
      <dsp:nvSpPr>
        <dsp:cNvPr id="0" name=""/>
        <dsp:cNvSpPr/>
      </dsp:nvSpPr>
      <dsp:spPr>
        <a:xfrm>
          <a:off x="483556" y="151615"/>
          <a:ext cx="344603" cy="284297"/>
        </a:xfrm>
        <a:prstGeom prst="roundRect">
          <a:avLst>
            <a:gd name="adj" fmla="val 10000"/>
          </a:avLst>
        </a:prstGeom>
        <a:solidFill>
          <a:schemeClr val="accent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KF</a:t>
          </a:r>
        </a:p>
      </dsp:txBody>
      <dsp:txXfrm>
        <a:off x="491883" y="159942"/>
        <a:ext cx="327949" cy="267643"/>
      </dsp:txXfrm>
    </dsp:sp>
    <dsp:sp modelId="{A1657642-AA42-457B-996B-4DC9A7A966D9}">
      <dsp:nvSpPr>
        <dsp:cNvPr id="0" name=""/>
        <dsp:cNvSpPr/>
      </dsp:nvSpPr>
      <dsp:spPr>
        <a:xfrm rot="34271">
          <a:off x="865270" y="253513"/>
          <a:ext cx="78683" cy="8546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65271" y="270487"/>
        <a:ext cx="55078" cy="51277"/>
      </dsp:txXfrm>
    </dsp:sp>
    <dsp:sp modelId="{3CE73E73-921F-44E6-A414-6F9E088FC681}">
      <dsp:nvSpPr>
        <dsp:cNvPr id="0" name=""/>
        <dsp:cNvSpPr/>
      </dsp:nvSpPr>
      <dsp:spPr>
        <a:xfrm>
          <a:off x="976611" y="156531"/>
          <a:ext cx="344603" cy="284297"/>
        </a:xfrm>
        <a:prstGeom prst="roundRect">
          <a:avLst>
            <a:gd name="adj" fmla="val 10000"/>
          </a:avLst>
        </a:prstGeom>
        <a:solidFill>
          <a:schemeClr val="accent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LTV</a:t>
          </a:r>
        </a:p>
      </dsp:txBody>
      <dsp:txXfrm>
        <a:off x="984938" y="164858"/>
        <a:ext cx="327949" cy="267643"/>
      </dsp:txXfrm>
    </dsp:sp>
    <dsp:sp modelId="{EBCA0069-7C43-4D7A-A47B-CDF9BA8345F7}">
      <dsp:nvSpPr>
        <dsp:cNvPr id="0" name=""/>
        <dsp:cNvSpPr/>
      </dsp:nvSpPr>
      <dsp:spPr>
        <a:xfrm rot="21564187">
          <a:off x="1353020" y="253471"/>
          <a:ext cx="67435" cy="8546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53021" y="270668"/>
        <a:ext cx="47205" cy="51277"/>
      </dsp:txXfrm>
    </dsp:sp>
    <dsp:sp modelId="{C6D25F45-B59C-46A3-8D0C-A9DBF2BBE087}">
      <dsp:nvSpPr>
        <dsp:cNvPr id="0" name=""/>
        <dsp:cNvSpPr/>
      </dsp:nvSpPr>
      <dsp:spPr>
        <a:xfrm>
          <a:off x="1448445" y="151615"/>
          <a:ext cx="344603" cy="28429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NL</a:t>
          </a:r>
        </a:p>
      </dsp:txBody>
      <dsp:txXfrm>
        <a:off x="1456772" y="159942"/>
        <a:ext cx="327949" cy="267643"/>
      </dsp:txXfrm>
    </dsp:sp>
    <dsp:sp modelId="{2D2605EF-D8E3-4DD0-8D12-FA25988438B9}">
      <dsp:nvSpPr>
        <dsp:cNvPr id="0" name=""/>
        <dsp:cNvSpPr/>
      </dsp:nvSpPr>
      <dsp:spPr>
        <a:xfrm>
          <a:off x="1827509" y="251033"/>
          <a:ext cx="73055" cy="8546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27509" y="268125"/>
        <a:ext cx="51139" cy="51277"/>
      </dsp:txXfrm>
    </dsp:sp>
    <dsp:sp modelId="{341D3051-546E-4302-81B7-E809FAD253D4}">
      <dsp:nvSpPr>
        <dsp:cNvPr id="0" name=""/>
        <dsp:cNvSpPr/>
      </dsp:nvSpPr>
      <dsp:spPr>
        <a:xfrm>
          <a:off x="1930890" y="151615"/>
          <a:ext cx="344603" cy="28429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KN</a:t>
          </a:r>
        </a:p>
      </dsp:txBody>
      <dsp:txXfrm>
        <a:off x="1939217" y="159942"/>
        <a:ext cx="327949" cy="26764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A76BF1-3DBC-40EB-81CC-6235ADC5DD24}">
      <dsp:nvSpPr>
        <dsp:cNvPr id="0" name=""/>
        <dsp:cNvSpPr/>
      </dsp:nvSpPr>
      <dsp:spPr>
        <a:xfrm>
          <a:off x="1111" y="151615"/>
          <a:ext cx="344603" cy="28429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LTI</a:t>
          </a:r>
        </a:p>
      </dsp:txBody>
      <dsp:txXfrm>
        <a:off x="9438" y="159942"/>
        <a:ext cx="327949" cy="267643"/>
      </dsp:txXfrm>
    </dsp:sp>
    <dsp:sp modelId="{01C013A0-A1EB-45C5-892F-6FC0565A69ED}">
      <dsp:nvSpPr>
        <dsp:cNvPr id="0" name=""/>
        <dsp:cNvSpPr/>
      </dsp:nvSpPr>
      <dsp:spPr>
        <a:xfrm>
          <a:off x="380175" y="251033"/>
          <a:ext cx="73055" cy="8546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0175" y="268125"/>
        <a:ext cx="51139" cy="51277"/>
      </dsp:txXfrm>
    </dsp:sp>
    <dsp:sp modelId="{F9A428CE-8F2A-4C20-9746-A4C6B7CC8F53}">
      <dsp:nvSpPr>
        <dsp:cNvPr id="0" name=""/>
        <dsp:cNvSpPr/>
      </dsp:nvSpPr>
      <dsp:spPr>
        <a:xfrm>
          <a:off x="483556" y="151615"/>
          <a:ext cx="344603" cy="284297"/>
        </a:xfrm>
        <a:prstGeom prst="roundRect">
          <a:avLst>
            <a:gd name="adj" fmla="val 10000"/>
          </a:avLst>
        </a:prstGeom>
        <a:solidFill>
          <a:schemeClr val="accent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KF</a:t>
          </a:r>
        </a:p>
      </dsp:txBody>
      <dsp:txXfrm>
        <a:off x="491883" y="159942"/>
        <a:ext cx="327949" cy="267643"/>
      </dsp:txXfrm>
    </dsp:sp>
    <dsp:sp modelId="{A1657642-AA42-457B-996B-4DC9A7A966D9}">
      <dsp:nvSpPr>
        <dsp:cNvPr id="0" name=""/>
        <dsp:cNvSpPr/>
      </dsp:nvSpPr>
      <dsp:spPr>
        <a:xfrm rot="34271">
          <a:off x="865270" y="253513"/>
          <a:ext cx="78683" cy="8546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65271" y="270487"/>
        <a:ext cx="55078" cy="51277"/>
      </dsp:txXfrm>
    </dsp:sp>
    <dsp:sp modelId="{3CE73E73-921F-44E6-A414-6F9E088FC681}">
      <dsp:nvSpPr>
        <dsp:cNvPr id="0" name=""/>
        <dsp:cNvSpPr/>
      </dsp:nvSpPr>
      <dsp:spPr>
        <a:xfrm>
          <a:off x="976611" y="156531"/>
          <a:ext cx="344603" cy="28429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LTV</a:t>
          </a:r>
        </a:p>
      </dsp:txBody>
      <dsp:txXfrm>
        <a:off x="984938" y="164858"/>
        <a:ext cx="327949" cy="267643"/>
      </dsp:txXfrm>
    </dsp:sp>
    <dsp:sp modelId="{EBCA0069-7C43-4D7A-A47B-CDF9BA8345F7}">
      <dsp:nvSpPr>
        <dsp:cNvPr id="0" name=""/>
        <dsp:cNvSpPr/>
      </dsp:nvSpPr>
      <dsp:spPr>
        <a:xfrm rot="21564187">
          <a:off x="1353020" y="253471"/>
          <a:ext cx="67435" cy="8546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53021" y="270668"/>
        <a:ext cx="47205" cy="51277"/>
      </dsp:txXfrm>
    </dsp:sp>
    <dsp:sp modelId="{C6D25F45-B59C-46A3-8D0C-A9DBF2BBE087}">
      <dsp:nvSpPr>
        <dsp:cNvPr id="0" name=""/>
        <dsp:cNvSpPr/>
      </dsp:nvSpPr>
      <dsp:spPr>
        <a:xfrm>
          <a:off x="1448445" y="151615"/>
          <a:ext cx="344603" cy="284297"/>
        </a:xfrm>
        <a:prstGeom prst="roundRect">
          <a:avLst>
            <a:gd name="adj" fmla="val 10000"/>
          </a:avLst>
        </a:prstGeom>
        <a:solidFill>
          <a:schemeClr val="accent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NL</a:t>
          </a:r>
        </a:p>
      </dsp:txBody>
      <dsp:txXfrm>
        <a:off x="1456772" y="159942"/>
        <a:ext cx="327949" cy="267643"/>
      </dsp:txXfrm>
    </dsp:sp>
    <dsp:sp modelId="{2D2605EF-D8E3-4DD0-8D12-FA25988438B9}">
      <dsp:nvSpPr>
        <dsp:cNvPr id="0" name=""/>
        <dsp:cNvSpPr/>
      </dsp:nvSpPr>
      <dsp:spPr>
        <a:xfrm>
          <a:off x="1827509" y="251033"/>
          <a:ext cx="73055" cy="8546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27509" y="268125"/>
        <a:ext cx="51139" cy="51277"/>
      </dsp:txXfrm>
    </dsp:sp>
    <dsp:sp modelId="{341D3051-546E-4302-81B7-E809FAD253D4}">
      <dsp:nvSpPr>
        <dsp:cNvPr id="0" name=""/>
        <dsp:cNvSpPr/>
      </dsp:nvSpPr>
      <dsp:spPr>
        <a:xfrm>
          <a:off x="1930890" y="151615"/>
          <a:ext cx="344603" cy="28429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KN</a:t>
          </a:r>
        </a:p>
      </dsp:txBody>
      <dsp:txXfrm>
        <a:off x="1939217" y="159942"/>
        <a:ext cx="327949" cy="26764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A76BF1-3DBC-40EB-81CC-6235ADC5DD24}">
      <dsp:nvSpPr>
        <dsp:cNvPr id="0" name=""/>
        <dsp:cNvSpPr/>
      </dsp:nvSpPr>
      <dsp:spPr>
        <a:xfrm>
          <a:off x="1111" y="151615"/>
          <a:ext cx="344603" cy="28429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LTI</a:t>
          </a:r>
        </a:p>
      </dsp:txBody>
      <dsp:txXfrm>
        <a:off x="9438" y="159942"/>
        <a:ext cx="327949" cy="267643"/>
      </dsp:txXfrm>
    </dsp:sp>
    <dsp:sp modelId="{01C013A0-A1EB-45C5-892F-6FC0565A69ED}">
      <dsp:nvSpPr>
        <dsp:cNvPr id="0" name=""/>
        <dsp:cNvSpPr/>
      </dsp:nvSpPr>
      <dsp:spPr>
        <a:xfrm>
          <a:off x="380175" y="251033"/>
          <a:ext cx="73055" cy="8546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0175" y="268125"/>
        <a:ext cx="51139" cy="51277"/>
      </dsp:txXfrm>
    </dsp:sp>
    <dsp:sp modelId="{F9A428CE-8F2A-4C20-9746-A4C6B7CC8F53}">
      <dsp:nvSpPr>
        <dsp:cNvPr id="0" name=""/>
        <dsp:cNvSpPr/>
      </dsp:nvSpPr>
      <dsp:spPr>
        <a:xfrm>
          <a:off x="483556" y="151615"/>
          <a:ext cx="344603" cy="284297"/>
        </a:xfrm>
        <a:prstGeom prst="roundRect">
          <a:avLst>
            <a:gd name="adj" fmla="val 10000"/>
          </a:avLst>
        </a:prstGeom>
        <a:solidFill>
          <a:schemeClr val="accent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KF</a:t>
          </a:r>
        </a:p>
      </dsp:txBody>
      <dsp:txXfrm>
        <a:off x="491883" y="159942"/>
        <a:ext cx="327949" cy="267643"/>
      </dsp:txXfrm>
    </dsp:sp>
    <dsp:sp modelId="{A1657642-AA42-457B-996B-4DC9A7A966D9}">
      <dsp:nvSpPr>
        <dsp:cNvPr id="0" name=""/>
        <dsp:cNvSpPr/>
      </dsp:nvSpPr>
      <dsp:spPr>
        <a:xfrm rot="34271">
          <a:off x="865270" y="253513"/>
          <a:ext cx="78683" cy="8546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65271" y="270487"/>
        <a:ext cx="55078" cy="51277"/>
      </dsp:txXfrm>
    </dsp:sp>
    <dsp:sp modelId="{3CE73E73-921F-44E6-A414-6F9E088FC681}">
      <dsp:nvSpPr>
        <dsp:cNvPr id="0" name=""/>
        <dsp:cNvSpPr/>
      </dsp:nvSpPr>
      <dsp:spPr>
        <a:xfrm>
          <a:off x="976611" y="156531"/>
          <a:ext cx="344603" cy="28429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LTV</a:t>
          </a:r>
        </a:p>
      </dsp:txBody>
      <dsp:txXfrm>
        <a:off x="984938" y="164858"/>
        <a:ext cx="327949" cy="267643"/>
      </dsp:txXfrm>
    </dsp:sp>
    <dsp:sp modelId="{EBCA0069-7C43-4D7A-A47B-CDF9BA8345F7}">
      <dsp:nvSpPr>
        <dsp:cNvPr id="0" name=""/>
        <dsp:cNvSpPr/>
      </dsp:nvSpPr>
      <dsp:spPr>
        <a:xfrm rot="21564187">
          <a:off x="1353020" y="253471"/>
          <a:ext cx="67435" cy="8546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53021" y="270668"/>
        <a:ext cx="47205" cy="51277"/>
      </dsp:txXfrm>
    </dsp:sp>
    <dsp:sp modelId="{C6D25F45-B59C-46A3-8D0C-A9DBF2BBE087}">
      <dsp:nvSpPr>
        <dsp:cNvPr id="0" name=""/>
        <dsp:cNvSpPr/>
      </dsp:nvSpPr>
      <dsp:spPr>
        <a:xfrm>
          <a:off x="1448445" y="151615"/>
          <a:ext cx="344603" cy="284297"/>
        </a:xfrm>
        <a:prstGeom prst="roundRect">
          <a:avLst>
            <a:gd name="adj" fmla="val 10000"/>
          </a:avLst>
        </a:prstGeom>
        <a:solidFill>
          <a:schemeClr val="accent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NL</a:t>
          </a:r>
        </a:p>
      </dsp:txBody>
      <dsp:txXfrm>
        <a:off x="1456772" y="159942"/>
        <a:ext cx="327949" cy="267643"/>
      </dsp:txXfrm>
    </dsp:sp>
    <dsp:sp modelId="{2D2605EF-D8E3-4DD0-8D12-FA25988438B9}">
      <dsp:nvSpPr>
        <dsp:cNvPr id="0" name=""/>
        <dsp:cNvSpPr/>
      </dsp:nvSpPr>
      <dsp:spPr>
        <a:xfrm>
          <a:off x="1827509" y="251033"/>
          <a:ext cx="73055" cy="8546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27509" y="268125"/>
        <a:ext cx="51139" cy="51277"/>
      </dsp:txXfrm>
    </dsp:sp>
    <dsp:sp modelId="{341D3051-546E-4302-81B7-E809FAD253D4}">
      <dsp:nvSpPr>
        <dsp:cNvPr id="0" name=""/>
        <dsp:cNvSpPr/>
      </dsp:nvSpPr>
      <dsp:spPr>
        <a:xfrm>
          <a:off x="1930890" y="151615"/>
          <a:ext cx="344603" cy="28429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KN</a:t>
          </a:r>
        </a:p>
      </dsp:txBody>
      <dsp:txXfrm>
        <a:off x="1939217" y="159942"/>
        <a:ext cx="327949" cy="26764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A76BF1-3DBC-40EB-81CC-6235ADC5DD24}">
      <dsp:nvSpPr>
        <dsp:cNvPr id="0" name=""/>
        <dsp:cNvSpPr/>
      </dsp:nvSpPr>
      <dsp:spPr>
        <a:xfrm>
          <a:off x="1111" y="151615"/>
          <a:ext cx="344603" cy="28429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LTI</a:t>
          </a:r>
        </a:p>
      </dsp:txBody>
      <dsp:txXfrm>
        <a:off x="9438" y="159942"/>
        <a:ext cx="327949" cy="267643"/>
      </dsp:txXfrm>
    </dsp:sp>
    <dsp:sp modelId="{01C013A0-A1EB-45C5-892F-6FC0565A69ED}">
      <dsp:nvSpPr>
        <dsp:cNvPr id="0" name=""/>
        <dsp:cNvSpPr/>
      </dsp:nvSpPr>
      <dsp:spPr>
        <a:xfrm>
          <a:off x="380175" y="251033"/>
          <a:ext cx="73055" cy="8546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0175" y="268125"/>
        <a:ext cx="51139" cy="51277"/>
      </dsp:txXfrm>
    </dsp:sp>
    <dsp:sp modelId="{F9A428CE-8F2A-4C20-9746-A4C6B7CC8F53}">
      <dsp:nvSpPr>
        <dsp:cNvPr id="0" name=""/>
        <dsp:cNvSpPr/>
      </dsp:nvSpPr>
      <dsp:spPr>
        <a:xfrm>
          <a:off x="483556" y="151615"/>
          <a:ext cx="344603" cy="28429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KF</a:t>
          </a:r>
        </a:p>
      </dsp:txBody>
      <dsp:txXfrm>
        <a:off x="491883" y="159942"/>
        <a:ext cx="327949" cy="267643"/>
      </dsp:txXfrm>
    </dsp:sp>
    <dsp:sp modelId="{A1657642-AA42-457B-996B-4DC9A7A966D9}">
      <dsp:nvSpPr>
        <dsp:cNvPr id="0" name=""/>
        <dsp:cNvSpPr/>
      </dsp:nvSpPr>
      <dsp:spPr>
        <a:xfrm rot="34271">
          <a:off x="865270" y="253513"/>
          <a:ext cx="78683" cy="8546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65271" y="270487"/>
        <a:ext cx="55078" cy="51277"/>
      </dsp:txXfrm>
    </dsp:sp>
    <dsp:sp modelId="{3CE73E73-921F-44E6-A414-6F9E088FC681}">
      <dsp:nvSpPr>
        <dsp:cNvPr id="0" name=""/>
        <dsp:cNvSpPr/>
      </dsp:nvSpPr>
      <dsp:spPr>
        <a:xfrm>
          <a:off x="976611" y="156531"/>
          <a:ext cx="344603" cy="28429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LTV</a:t>
          </a:r>
        </a:p>
      </dsp:txBody>
      <dsp:txXfrm>
        <a:off x="984938" y="164858"/>
        <a:ext cx="327949" cy="267643"/>
      </dsp:txXfrm>
    </dsp:sp>
    <dsp:sp modelId="{EBCA0069-7C43-4D7A-A47B-CDF9BA8345F7}">
      <dsp:nvSpPr>
        <dsp:cNvPr id="0" name=""/>
        <dsp:cNvSpPr/>
      </dsp:nvSpPr>
      <dsp:spPr>
        <a:xfrm rot="21564187">
          <a:off x="1353020" y="253471"/>
          <a:ext cx="67435" cy="8546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53021" y="270668"/>
        <a:ext cx="47205" cy="51277"/>
      </dsp:txXfrm>
    </dsp:sp>
    <dsp:sp modelId="{C6D25F45-B59C-46A3-8D0C-A9DBF2BBE087}">
      <dsp:nvSpPr>
        <dsp:cNvPr id="0" name=""/>
        <dsp:cNvSpPr/>
      </dsp:nvSpPr>
      <dsp:spPr>
        <a:xfrm>
          <a:off x="1448445" y="151615"/>
          <a:ext cx="344603" cy="28429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NL</a:t>
          </a:r>
        </a:p>
      </dsp:txBody>
      <dsp:txXfrm>
        <a:off x="1456772" y="159942"/>
        <a:ext cx="327949" cy="267643"/>
      </dsp:txXfrm>
    </dsp:sp>
    <dsp:sp modelId="{2D2605EF-D8E3-4DD0-8D12-FA25988438B9}">
      <dsp:nvSpPr>
        <dsp:cNvPr id="0" name=""/>
        <dsp:cNvSpPr/>
      </dsp:nvSpPr>
      <dsp:spPr>
        <a:xfrm>
          <a:off x="1827509" y="251033"/>
          <a:ext cx="73055" cy="8546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27509" y="268125"/>
        <a:ext cx="51139" cy="51277"/>
      </dsp:txXfrm>
    </dsp:sp>
    <dsp:sp modelId="{341D3051-546E-4302-81B7-E809FAD253D4}">
      <dsp:nvSpPr>
        <dsp:cNvPr id="0" name=""/>
        <dsp:cNvSpPr/>
      </dsp:nvSpPr>
      <dsp:spPr>
        <a:xfrm>
          <a:off x="1930890" y="151615"/>
          <a:ext cx="344603" cy="284297"/>
        </a:xfrm>
        <a:prstGeom prst="roundRect">
          <a:avLst>
            <a:gd name="adj" fmla="val 10000"/>
          </a:avLst>
        </a:prstGeom>
        <a:solidFill>
          <a:schemeClr val="accent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KN</a:t>
          </a:r>
        </a:p>
      </dsp:txBody>
      <dsp:txXfrm>
        <a:off x="1939217" y="159942"/>
        <a:ext cx="327949" cy="26764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A76BF1-3DBC-40EB-81CC-6235ADC5DD24}">
      <dsp:nvSpPr>
        <dsp:cNvPr id="0" name=""/>
        <dsp:cNvSpPr/>
      </dsp:nvSpPr>
      <dsp:spPr>
        <a:xfrm>
          <a:off x="1111" y="151615"/>
          <a:ext cx="344603" cy="28429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LTI</a:t>
          </a:r>
        </a:p>
      </dsp:txBody>
      <dsp:txXfrm>
        <a:off x="9438" y="159942"/>
        <a:ext cx="327949" cy="267643"/>
      </dsp:txXfrm>
    </dsp:sp>
    <dsp:sp modelId="{01C013A0-A1EB-45C5-892F-6FC0565A69ED}">
      <dsp:nvSpPr>
        <dsp:cNvPr id="0" name=""/>
        <dsp:cNvSpPr/>
      </dsp:nvSpPr>
      <dsp:spPr>
        <a:xfrm>
          <a:off x="380175" y="251033"/>
          <a:ext cx="73055" cy="8546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0175" y="268125"/>
        <a:ext cx="51139" cy="51277"/>
      </dsp:txXfrm>
    </dsp:sp>
    <dsp:sp modelId="{F9A428CE-8F2A-4C20-9746-A4C6B7CC8F53}">
      <dsp:nvSpPr>
        <dsp:cNvPr id="0" name=""/>
        <dsp:cNvSpPr/>
      </dsp:nvSpPr>
      <dsp:spPr>
        <a:xfrm>
          <a:off x="483556" y="151615"/>
          <a:ext cx="344603" cy="28429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KF</a:t>
          </a:r>
        </a:p>
      </dsp:txBody>
      <dsp:txXfrm>
        <a:off x="491883" y="159942"/>
        <a:ext cx="327949" cy="267643"/>
      </dsp:txXfrm>
    </dsp:sp>
    <dsp:sp modelId="{A1657642-AA42-457B-996B-4DC9A7A966D9}">
      <dsp:nvSpPr>
        <dsp:cNvPr id="0" name=""/>
        <dsp:cNvSpPr/>
      </dsp:nvSpPr>
      <dsp:spPr>
        <a:xfrm rot="34271">
          <a:off x="865270" y="253513"/>
          <a:ext cx="78683" cy="8546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65271" y="270487"/>
        <a:ext cx="55078" cy="51277"/>
      </dsp:txXfrm>
    </dsp:sp>
    <dsp:sp modelId="{3CE73E73-921F-44E6-A414-6F9E088FC681}">
      <dsp:nvSpPr>
        <dsp:cNvPr id="0" name=""/>
        <dsp:cNvSpPr/>
      </dsp:nvSpPr>
      <dsp:spPr>
        <a:xfrm>
          <a:off x="976611" y="156531"/>
          <a:ext cx="344603" cy="28429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LTV</a:t>
          </a:r>
        </a:p>
      </dsp:txBody>
      <dsp:txXfrm>
        <a:off x="984938" y="164858"/>
        <a:ext cx="327949" cy="267643"/>
      </dsp:txXfrm>
    </dsp:sp>
    <dsp:sp modelId="{EBCA0069-7C43-4D7A-A47B-CDF9BA8345F7}">
      <dsp:nvSpPr>
        <dsp:cNvPr id="0" name=""/>
        <dsp:cNvSpPr/>
      </dsp:nvSpPr>
      <dsp:spPr>
        <a:xfrm rot="21564187">
          <a:off x="1353020" y="253471"/>
          <a:ext cx="67435" cy="8546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53021" y="270668"/>
        <a:ext cx="47205" cy="51277"/>
      </dsp:txXfrm>
    </dsp:sp>
    <dsp:sp modelId="{C6D25F45-B59C-46A3-8D0C-A9DBF2BBE087}">
      <dsp:nvSpPr>
        <dsp:cNvPr id="0" name=""/>
        <dsp:cNvSpPr/>
      </dsp:nvSpPr>
      <dsp:spPr>
        <a:xfrm>
          <a:off x="1448445" y="151615"/>
          <a:ext cx="344603" cy="28429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NL</a:t>
          </a:r>
        </a:p>
      </dsp:txBody>
      <dsp:txXfrm>
        <a:off x="1456772" y="159942"/>
        <a:ext cx="327949" cy="267643"/>
      </dsp:txXfrm>
    </dsp:sp>
    <dsp:sp modelId="{2D2605EF-D8E3-4DD0-8D12-FA25988438B9}">
      <dsp:nvSpPr>
        <dsp:cNvPr id="0" name=""/>
        <dsp:cNvSpPr/>
      </dsp:nvSpPr>
      <dsp:spPr>
        <a:xfrm>
          <a:off x="1827509" y="251033"/>
          <a:ext cx="73055" cy="8546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27509" y="268125"/>
        <a:ext cx="51139" cy="51277"/>
      </dsp:txXfrm>
    </dsp:sp>
    <dsp:sp modelId="{341D3051-546E-4302-81B7-E809FAD253D4}">
      <dsp:nvSpPr>
        <dsp:cNvPr id="0" name=""/>
        <dsp:cNvSpPr/>
      </dsp:nvSpPr>
      <dsp:spPr>
        <a:xfrm>
          <a:off x="1930890" y="151615"/>
          <a:ext cx="344603" cy="284297"/>
        </a:xfrm>
        <a:prstGeom prst="roundRect">
          <a:avLst>
            <a:gd name="adj" fmla="val 10000"/>
          </a:avLst>
        </a:prstGeom>
        <a:solidFill>
          <a:schemeClr val="accent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KN</a:t>
          </a:r>
        </a:p>
      </dsp:txBody>
      <dsp:txXfrm>
        <a:off x="1939217" y="159942"/>
        <a:ext cx="327949" cy="26764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A76BF1-3DBC-40EB-81CC-6235ADC5DD24}">
      <dsp:nvSpPr>
        <dsp:cNvPr id="0" name=""/>
        <dsp:cNvSpPr/>
      </dsp:nvSpPr>
      <dsp:spPr>
        <a:xfrm>
          <a:off x="1111" y="151615"/>
          <a:ext cx="344603" cy="28429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LTI</a:t>
          </a:r>
        </a:p>
      </dsp:txBody>
      <dsp:txXfrm>
        <a:off x="9438" y="159942"/>
        <a:ext cx="327949" cy="267643"/>
      </dsp:txXfrm>
    </dsp:sp>
    <dsp:sp modelId="{01C013A0-A1EB-45C5-892F-6FC0565A69ED}">
      <dsp:nvSpPr>
        <dsp:cNvPr id="0" name=""/>
        <dsp:cNvSpPr/>
      </dsp:nvSpPr>
      <dsp:spPr>
        <a:xfrm>
          <a:off x="380175" y="251033"/>
          <a:ext cx="73055" cy="8546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0175" y="268125"/>
        <a:ext cx="51139" cy="51277"/>
      </dsp:txXfrm>
    </dsp:sp>
    <dsp:sp modelId="{F9A428CE-8F2A-4C20-9746-A4C6B7CC8F53}">
      <dsp:nvSpPr>
        <dsp:cNvPr id="0" name=""/>
        <dsp:cNvSpPr/>
      </dsp:nvSpPr>
      <dsp:spPr>
        <a:xfrm>
          <a:off x="483556" y="151615"/>
          <a:ext cx="344603" cy="28429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KF</a:t>
          </a:r>
        </a:p>
      </dsp:txBody>
      <dsp:txXfrm>
        <a:off x="491883" y="159942"/>
        <a:ext cx="327949" cy="267643"/>
      </dsp:txXfrm>
    </dsp:sp>
    <dsp:sp modelId="{A1657642-AA42-457B-996B-4DC9A7A966D9}">
      <dsp:nvSpPr>
        <dsp:cNvPr id="0" name=""/>
        <dsp:cNvSpPr/>
      </dsp:nvSpPr>
      <dsp:spPr>
        <a:xfrm rot="34271">
          <a:off x="865270" y="253513"/>
          <a:ext cx="78683" cy="8546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65271" y="270487"/>
        <a:ext cx="55078" cy="51277"/>
      </dsp:txXfrm>
    </dsp:sp>
    <dsp:sp modelId="{3CE73E73-921F-44E6-A414-6F9E088FC681}">
      <dsp:nvSpPr>
        <dsp:cNvPr id="0" name=""/>
        <dsp:cNvSpPr/>
      </dsp:nvSpPr>
      <dsp:spPr>
        <a:xfrm>
          <a:off x="976611" y="156531"/>
          <a:ext cx="344603" cy="28429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LTV</a:t>
          </a:r>
        </a:p>
      </dsp:txBody>
      <dsp:txXfrm>
        <a:off x="984938" y="164858"/>
        <a:ext cx="327949" cy="267643"/>
      </dsp:txXfrm>
    </dsp:sp>
    <dsp:sp modelId="{EBCA0069-7C43-4D7A-A47B-CDF9BA8345F7}">
      <dsp:nvSpPr>
        <dsp:cNvPr id="0" name=""/>
        <dsp:cNvSpPr/>
      </dsp:nvSpPr>
      <dsp:spPr>
        <a:xfrm rot="21564187">
          <a:off x="1353020" y="253471"/>
          <a:ext cx="67435" cy="8546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53021" y="270668"/>
        <a:ext cx="47205" cy="51277"/>
      </dsp:txXfrm>
    </dsp:sp>
    <dsp:sp modelId="{C6D25F45-B59C-46A3-8D0C-A9DBF2BBE087}">
      <dsp:nvSpPr>
        <dsp:cNvPr id="0" name=""/>
        <dsp:cNvSpPr/>
      </dsp:nvSpPr>
      <dsp:spPr>
        <a:xfrm>
          <a:off x="1448445" y="151615"/>
          <a:ext cx="344603" cy="28429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NL</a:t>
          </a:r>
        </a:p>
      </dsp:txBody>
      <dsp:txXfrm>
        <a:off x="1456772" y="159942"/>
        <a:ext cx="327949" cy="267643"/>
      </dsp:txXfrm>
    </dsp:sp>
    <dsp:sp modelId="{2D2605EF-D8E3-4DD0-8D12-FA25988438B9}">
      <dsp:nvSpPr>
        <dsp:cNvPr id="0" name=""/>
        <dsp:cNvSpPr/>
      </dsp:nvSpPr>
      <dsp:spPr>
        <a:xfrm>
          <a:off x="1827509" y="251033"/>
          <a:ext cx="73055" cy="8546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27509" y="268125"/>
        <a:ext cx="51139" cy="51277"/>
      </dsp:txXfrm>
    </dsp:sp>
    <dsp:sp modelId="{341D3051-546E-4302-81B7-E809FAD253D4}">
      <dsp:nvSpPr>
        <dsp:cNvPr id="0" name=""/>
        <dsp:cNvSpPr/>
      </dsp:nvSpPr>
      <dsp:spPr>
        <a:xfrm>
          <a:off x="1930890" y="151615"/>
          <a:ext cx="344603" cy="284297"/>
        </a:xfrm>
        <a:prstGeom prst="roundRect">
          <a:avLst>
            <a:gd name="adj" fmla="val 10000"/>
          </a:avLst>
        </a:prstGeom>
        <a:solidFill>
          <a:schemeClr val="accent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KN</a:t>
          </a:r>
        </a:p>
      </dsp:txBody>
      <dsp:txXfrm>
        <a:off x="1939217" y="159942"/>
        <a:ext cx="327949" cy="26764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A76BF1-3DBC-40EB-81CC-6235ADC5DD24}">
      <dsp:nvSpPr>
        <dsp:cNvPr id="0" name=""/>
        <dsp:cNvSpPr/>
      </dsp:nvSpPr>
      <dsp:spPr>
        <a:xfrm>
          <a:off x="1111" y="151615"/>
          <a:ext cx="344603" cy="28429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LTI</a:t>
          </a:r>
        </a:p>
      </dsp:txBody>
      <dsp:txXfrm>
        <a:off x="9438" y="159942"/>
        <a:ext cx="327949" cy="267643"/>
      </dsp:txXfrm>
    </dsp:sp>
    <dsp:sp modelId="{01C013A0-A1EB-45C5-892F-6FC0565A69ED}">
      <dsp:nvSpPr>
        <dsp:cNvPr id="0" name=""/>
        <dsp:cNvSpPr/>
      </dsp:nvSpPr>
      <dsp:spPr>
        <a:xfrm>
          <a:off x="380175" y="251033"/>
          <a:ext cx="73055" cy="8546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0175" y="268125"/>
        <a:ext cx="51139" cy="51277"/>
      </dsp:txXfrm>
    </dsp:sp>
    <dsp:sp modelId="{F9A428CE-8F2A-4C20-9746-A4C6B7CC8F53}">
      <dsp:nvSpPr>
        <dsp:cNvPr id="0" name=""/>
        <dsp:cNvSpPr/>
      </dsp:nvSpPr>
      <dsp:spPr>
        <a:xfrm>
          <a:off x="483556" y="151615"/>
          <a:ext cx="344603" cy="28429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KF</a:t>
          </a:r>
        </a:p>
      </dsp:txBody>
      <dsp:txXfrm>
        <a:off x="491883" y="159942"/>
        <a:ext cx="327949" cy="267643"/>
      </dsp:txXfrm>
    </dsp:sp>
    <dsp:sp modelId="{A1657642-AA42-457B-996B-4DC9A7A966D9}">
      <dsp:nvSpPr>
        <dsp:cNvPr id="0" name=""/>
        <dsp:cNvSpPr/>
      </dsp:nvSpPr>
      <dsp:spPr>
        <a:xfrm rot="34271">
          <a:off x="865270" y="253513"/>
          <a:ext cx="78683" cy="8546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65271" y="270487"/>
        <a:ext cx="55078" cy="51277"/>
      </dsp:txXfrm>
    </dsp:sp>
    <dsp:sp modelId="{3CE73E73-921F-44E6-A414-6F9E088FC681}">
      <dsp:nvSpPr>
        <dsp:cNvPr id="0" name=""/>
        <dsp:cNvSpPr/>
      </dsp:nvSpPr>
      <dsp:spPr>
        <a:xfrm>
          <a:off x="976611" y="156531"/>
          <a:ext cx="344603" cy="28429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LTV</a:t>
          </a:r>
        </a:p>
      </dsp:txBody>
      <dsp:txXfrm>
        <a:off x="984938" y="164858"/>
        <a:ext cx="327949" cy="267643"/>
      </dsp:txXfrm>
    </dsp:sp>
    <dsp:sp modelId="{EBCA0069-7C43-4D7A-A47B-CDF9BA8345F7}">
      <dsp:nvSpPr>
        <dsp:cNvPr id="0" name=""/>
        <dsp:cNvSpPr/>
      </dsp:nvSpPr>
      <dsp:spPr>
        <a:xfrm rot="21564187">
          <a:off x="1353020" y="253471"/>
          <a:ext cx="67435" cy="8546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53021" y="270668"/>
        <a:ext cx="47205" cy="51277"/>
      </dsp:txXfrm>
    </dsp:sp>
    <dsp:sp modelId="{C6D25F45-B59C-46A3-8D0C-A9DBF2BBE087}">
      <dsp:nvSpPr>
        <dsp:cNvPr id="0" name=""/>
        <dsp:cNvSpPr/>
      </dsp:nvSpPr>
      <dsp:spPr>
        <a:xfrm>
          <a:off x="1448445" y="151615"/>
          <a:ext cx="344603" cy="28429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NL</a:t>
          </a:r>
        </a:p>
      </dsp:txBody>
      <dsp:txXfrm>
        <a:off x="1456772" y="159942"/>
        <a:ext cx="327949" cy="267643"/>
      </dsp:txXfrm>
    </dsp:sp>
    <dsp:sp modelId="{2D2605EF-D8E3-4DD0-8D12-FA25988438B9}">
      <dsp:nvSpPr>
        <dsp:cNvPr id="0" name=""/>
        <dsp:cNvSpPr/>
      </dsp:nvSpPr>
      <dsp:spPr>
        <a:xfrm>
          <a:off x="1827509" y="251033"/>
          <a:ext cx="73055" cy="8546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27509" y="268125"/>
        <a:ext cx="51139" cy="51277"/>
      </dsp:txXfrm>
    </dsp:sp>
    <dsp:sp modelId="{341D3051-546E-4302-81B7-E809FAD253D4}">
      <dsp:nvSpPr>
        <dsp:cNvPr id="0" name=""/>
        <dsp:cNvSpPr/>
      </dsp:nvSpPr>
      <dsp:spPr>
        <a:xfrm>
          <a:off x="1930890" y="151615"/>
          <a:ext cx="344603" cy="284297"/>
        </a:xfrm>
        <a:prstGeom prst="roundRect">
          <a:avLst>
            <a:gd name="adj" fmla="val 10000"/>
          </a:avLst>
        </a:prstGeom>
        <a:solidFill>
          <a:schemeClr val="accent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KN</a:t>
          </a:r>
        </a:p>
      </dsp:txBody>
      <dsp:txXfrm>
        <a:off x="1939217" y="159942"/>
        <a:ext cx="327949" cy="267643"/>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A76BF1-3DBC-40EB-81CC-6235ADC5DD24}">
      <dsp:nvSpPr>
        <dsp:cNvPr id="0" name=""/>
        <dsp:cNvSpPr/>
      </dsp:nvSpPr>
      <dsp:spPr>
        <a:xfrm>
          <a:off x="1111" y="151615"/>
          <a:ext cx="344603" cy="28429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LTI</a:t>
          </a:r>
        </a:p>
      </dsp:txBody>
      <dsp:txXfrm>
        <a:off x="9438" y="159942"/>
        <a:ext cx="327949" cy="267643"/>
      </dsp:txXfrm>
    </dsp:sp>
    <dsp:sp modelId="{01C013A0-A1EB-45C5-892F-6FC0565A69ED}">
      <dsp:nvSpPr>
        <dsp:cNvPr id="0" name=""/>
        <dsp:cNvSpPr/>
      </dsp:nvSpPr>
      <dsp:spPr>
        <a:xfrm>
          <a:off x="380175" y="251033"/>
          <a:ext cx="73055" cy="8546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0175" y="268125"/>
        <a:ext cx="51139" cy="51277"/>
      </dsp:txXfrm>
    </dsp:sp>
    <dsp:sp modelId="{F9A428CE-8F2A-4C20-9746-A4C6B7CC8F53}">
      <dsp:nvSpPr>
        <dsp:cNvPr id="0" name=""/>
        <dsp:cNvSpPr/>
      </dsp:nvSpPr>
      <dsp:spPr>
        <a:xfrm>
          <a:off x="483556" y="151615"/>
          <a:ext cx="344603" cy="284297"/>
        </a:xfrm>
        <a:prstGeom prst="roundRect">
          <a:avLst>
            <a:gd name="adj" fmla="val 10000"/>
          </a:avLst>
        </a:prstGeom>
        <a:solidFill>
          <a:schemeClr val="accent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KF</a:t>
          </a:r>
        </a:p>
      </dsp:txBody>
      <dsp:txXfrm>
        <a:off x="491883" y="159942"/>
        <a:ext cx="327949" cy="267643"/>
      </dsp:txXfrm>
    </dsp:sp>
    <dsp:sp modelId="{A1657642-AA42-457B-996B-4DC9A7A966D9}">
      <dsp:nvSpPr>
        <dsp:cNvPr id="0" name=""/>
        <dsp:cNvSpPr/>
      </dsp:nvSpPr>
      <dsp:spPr>
        <a:xfrm rot="34271">
          <a:off x="865270" y="253513"/>
          <a:ext cx="78683" cy="8546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65271" y="270487"/>
        <a:ext cx="55078" cy="51277"/>
      </dsp:txXfrm>
    </dsp:sp>
    <dsp:sp modelId="{3CE73E73-921F-44E6-A414-6F9E088FC681}">
      <dsp:nvSpPr>
        <dsp:cNvPr id="0" name=""/>
        <dsp:cNvSpPr/>
      </dsp:nvSpPr>
      <dsp:spPr>
        <a:xfrm>
          <a:off x="976611" y="156531"/>
          <a:ext cx="344603" cy="28429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LTV</a:t>
          </a:r>
        </a:p>
      </dsp:txBody>
      <dsp:txXfrm>
        <a:off x="984938" y="164858"/>
        <a:ext cx="327949" cy="267643"/>
      </dsp:txXfrm>
    </dsp:sp>
    <dsp:sp modelId="{EBCA0069-7C43-4D7A-A47B-CDF9BA8345F7}">
      <dsp:nvSpPr>
        <dsp:cNvPr id="0" name=""/>
        <dsp:cNvSpPr/>
      </dsp:nvSpPr>
      <dsp:spPr>
        <a:xfrm rot="21564187">
          <a:off x="1353020" y="253471"/>
          <a:ext cx="67435" cy="8546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53021" y="270668"/>
        <a:ext cx="47205" cy="51277"/>
      </dsp:txXfrm>
    </dsp:sp>
    <dsp:sp modelId="{C6D25F45-B59C-46A3-8D0C-A9DBF2BBE087}">
      <dsp:nvSpPr>
        <dsp:cNvPr id="0" name=""/>
        <dsp:cNvSpPr/>
      </dsp:nvSpPr>
      <dsp:spPr>
        <a:xfrm>
          <a:off x="1448445" y="151615"/>
          <a:ext cx="344603" cy="284297"/>
        </a:xfrm>
        <a:prstGeom prst="roundRect">
          <a:avLst>
            <a:gd name="adj" fmla="val 10000"/>
          </a:avLst>
        </a:prstGeom>
        <a:solidFill>
          <a:schemeClr val="accent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NL</a:t>
          </a:r>
        </a:p>
      </dsp:txBody>
      <dsp:txXfrm>
        <a:off x="1456772" y="159942"/>
        <a:ext cx="327949" cy="267643"/>
      </dsp:txXfrm>
    </dsp:sp>
    <dsp:sp modelId="{2D2605EF-D8E3-4DD0-8D12-FA25988438B9}">
      <dsp:nvSpPr>
        <dsp:cNvPr id="0" name=""/>
        <dsp:cNvSpPr/>
      </dsp:nvSpPr>
      <dsp:spPr>
        <a:xfrm>
          <a:off x="1827509" y="251033"/>
          <a:ext cx="73055" cy="8546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27509" y="268125"/>
        <a:ext cx="51139" cy="51277"/>
      </dsp:txXfrm>
    </dsp:sp>
    <dsp:sp modelId="{341D3051-546E-4302-81B7-E809FAD253D4}">
      <dsp:nvSpPr>
        <dsp:cNvPr id="0" name=""/>
        <dsp:cNvSpPr/>
      </dsp:nvSpPr>
      <dsp:spPr>
        <a:xfrm>
          <a:off x="1930890" y="151615"/>
          <a:ext cx="344603" cy="28429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KN</a:t>
          </a:r>
        </a:p>
      </dsp:txBody>
      <dsp:txXfrm>
        <a:off x="1939217" y="159942"/>
        <a:ext cx="327949" cy="2676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A76BF1-3DBC-40EB-81CC-6235ADC5DD24}">
      <dsp:nvSpPr>
        <dsp:cNvPr id="0" name=""/>
        <dsp:cNvSpPr/>
      </dsp:nvSpPr>
      <dsp:spPr>
        <a:xfrm>
          <a:off x="4232" y="0"/>
          <a:ext cx="1312052" cy="58752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LTI System</a:t>
          </a:r>
        </a:p>
      </dsp:txBody>
      <dsp:txXfrm>
        <a:off x="21440" y="17208"/>
        <a:ext cx="1277636" cy="553113"/>
      </dsp:txXfrm>
    </dsp:sp>
    <dsp:sp modelId="{01C013A0-A1EB-45C5-892F-6FC0565A69ED}">
      <dsp:nvSpPr>
        <dsp:cNvPr id="0" name=""/>
        <dsp:cNvSpPr/>
      </dsp:nvSpPr>
      <dsp:spPr>
        <a:xfrm>
          <a:off x="1447489" y="131070"/>
          <a:ext cx="278155" cy="32538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447489" y="196148"/>
        <a:ext cx="194709" cy="195232"/>
      </dsp:txXfrm>
    </dsp:sp>
    <dsp:sp modelId="{F9A428CE-8F2A-4C20-9746-A4C6B7CC8F53}">
      <dsp:nvSpPr>
        <dsp:cNvPr id="0" name=""/>
        <dsp:cNvSpPr/>
      </dsp:nvSpPr>
      <dsp:spPr>
        <a:xfrm>
          <a:off x="1841105" y="0"/>
          <a:ext cx="1312052" cy="58752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KF Solution</a:t>
          </a:r>
        </a:p>
      </dsp:txBody>
      <dsp:txXfrm>
        <a:off x="1858313" y="17208"/>
        <a:ext cx="1277636" cy="553113"/>
      </dsp:txXfrm>
    </dsp:sp>
    <dsp:sp modelId="{A1657642-AA42-457B-996B-4DC9A7A966D9}">
      <dsp:nvSpPr>
        <dsp:cNvPr id="0" name=""/>
        <dsp:cNvSpPr/>
      </dsp:nvSpPr>
      <dsp:spPr>
        <a:xfrm>
          <a:off x="3283173" y="131070"/>
          <a:ext cx="275632" cy="32538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283173" y="196148"/>
        <a:ext cx="192942" cy="195232"/>
      </dsp:txXfrm>
    </dsp:sp>
    <dsp:sp modelId="{3CE73E73-921F-44E6-A414-6F9E088FC681}">
      <dsp:nvSpPr>
        <dsp:cNvPr id="0" name=""/>
        <dsp:cNvSpPr/>
      </dsp:nvSpPr>
      <dsp:spPr>
        <a:xfrm>
          <a:off x="3673218" y="0"/>
          <a:ext cx="1312052" cy="58752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LTV System</a:t>
          </a:r>
        </a:p>
      </dsp:txBody>
      <dsp:txXfrm>
        <a:off x="3690426" y="17208"/>
        <a:ext cx="1277636" cy="553113"/>
      </dsp:txXfrm>
    </dsp:sp>
    <dsp:sp modelId="{EBCA0069-7C43-4D7A-A47B-CDF9BA8345F7}">
      <dsp:nvSpPr>
        <dsp:cNvPr id="0" name=""/>
        <dsp:cNvSpPr/>
      </dsp:nvSpPr>
      <dsp:spPr>
        <a:xfrm>
          <a:off x="5117666" y="131070"/>
          <a:ext cx="280677" cy="32538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5117666" y="196148"/>
        <a:ext cx="196474" cy="195232"/>
      </dsp:txXfrm>
    </dsp:sp>
    <dsp:sp modelId="{C6D25F45-B59C-46A3-8D0C-A9DBF2BBE087}">
      <dsp:nvSpPr>
        <dsp:cNvPr id="0" name=""/>
        <dsp:cNvSpPr/>
      </dsp:nvSpPr>
      <dsp:spPr>
        <a:xfrm>
          <a:off x="5514852" y="0"/>
          <a:ext cx="1312052" cy="58752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Nonlinearities</a:t>
          </a:r>
        </a:p>
      </dsp:txBody>
      <dsp:txXfrm>
        <a:off x="5532060" y="17208"/>
        <a:ext cx="1277636" cy="553113"/>
      </dsp:txXfrm>
    </dsp:sp>
    <dsp:sp modelId="{2D2605EF-D8E3-4DD0-8D12-FA25988438B9}">
      <dsp:nvSpPr>
        <dsp:cNvPr id="0" name=""/>
        <dsp:cNvSpPr/>
      </dsp:nvSpPr>
      <dsp:spPr>
        <a:xfrm>
          <a:off x="6958109" y="131070"/>
          <a:ext cx="278155" cy="32538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6958109" y="196148"/>
        <a:ext cx="194709" cy="195232"/>
      </dsp:txXfrm>
    </dsp:sp>
    <dsp:sp modelId="{341D3051-546E-4302-81B7-E809FAD253D4}">
      <dsp:nvSpPr>
        <dsp:cNvPr id="0" name=""/>
        <dsp:cNvSpPr/>
      </dsp:nvSpPr>
      <dsp:spPr>
        <a:xfrm>
          <a:off x="7351725" y="0"/>
          <a:ext cx="1312052" cy="58752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err="1"/>
            <a:t>KalmanNet</a:t>
          </a:r>
          <a:endParaRPr lang="en-US" sz="1500" kern="1200"/>
        </a:p>
      </dsp:txBody>
      <dsp:txXfrm>
        <a:off x="7368933" y="17208"/>
        <a:ext cx="1277636" cy="5531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A76BF1-3DBC-40EB-81CC-6235ADC5DD24}">
      <dsp:nvSpPr>
        <dsp:cNvPr id="0" name=""/>
        <dsp:cNvSpPr/>
      </dsp:nvSpPr>
      <dsp:spPr>
        <a:xfrm>
          <a:off x="1111" y="151615"/>
          <a:ext cx="344603" cy="284297"/>
        </a:xfrm>
        <a:prstGeom prst="roundRect">
          <a:avLst>
            <a:gd name="adj" fmla="val 10000"/>
          </a:avLst>
        </a:prstGeom>
        <a:solidFill>
          <a:schemeClr val="accent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LTI</a:t>
          </a:r>
        </a:p>
      </dsp:txBody>
      <dsp:txXfrm>
        <a:off x="9438" y="159942"/>
        <a:ext cx="327949" cy="267643"/>
      </dsp:txXfrm>
    </dsp:sp>
    <dsp:sp modelId="{01C013A0-A1EB-45C5-892F-6FC0565A69ED}">
      <dsp:nvSpPr>
        <dsp:cNvPr id="0" name=""/>
        <dsp:cNvSpPr/>
      </dsp:nvSpPr>
      <dsp:spPr>
        <a:xfrm>
          <a:off x="380175" y="251033"/>
          <a:ext cx="73055" cy="8546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0175" y="268125"/>
        <a:ext cx="51139" cy="51277"/>
      </dsp:txXfrm>
    </dsp:sp>
    <dsp:sp modelId="{F9A428CE-8F2A-4C20-9746-A4C6B7CC8F53}">
      <dsp:nvSpPr>
        <dsp:cNvPr id="0" name=""/>
        <dsp:cNvSpPr/>
      </dsp:nvSpPr>
      <dsp:spPr>
        <a:xfrm>
          <a:off x="483556" y="151615"/>
          <a:ext cx="344603" cy="28429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KF</a:t>
          </a:r>
        </a:p>
      </dsp:txBody>
      <dsp:txXfrm>
        <a:off x="491883" y="159942"/>
        <a:ext cx="327949" cy="267643"/>
      </dsp:txXfrm>
    </dsp:sp>
    <dsp:sp modelId="{A1657642-AA42-457B-996B-4DC9A7A966D9}">
      <dsp:nvSpPr>
        <dsp:cNvPr id="0" name=""/>
        <dsp:cNvSpPr/>
      </dsp:nvSpPr>
      <dsp:spPr>
        <a:xfrm rot="34271">
          <a:off x="865270" y="253513"/>
          <a:ext cx="78683" cy="8546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65271" y="270487"/>
        <a:ext cx="55078" cy="51277"/>
      </dsp:txXfrm>
    </dsp:sp>
    <dsp:sp modelId="{3CE73E73-921F-44E6-A414-6F9E088FC681}">
      <dsp:nvSpPr>
        <dsp:cNvPr id="0" name=""/>
        <dsp:cNvSpPr/>
      </dsp:nvSpPr>
      <dsp:spPr>
        <a:xfrm>
          <a:off x="976611" y="156531"/>
          <a:ext cx="344603" cy="28429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LTV</a:t>
          </a:r>
        </a:p>
      </dsp:txBody>
      <dsp:txXfrm>
        <a:off x="984938" y="164858"/>
        <a:ext cx="327949" cy="267643"/>
      </dsp:txXfrm>
    </dsp:sp>
    <dsp:sp modelId="{EBCA0069-7C43-4D7A-A47B-CDF9BA8345F7}">
      <dsp:nvSpPr>
        <dsp:cNvPr id="0" name=""/>
        <dsp:cNvSpPr/>
      </dsp:nvSpPr>
      <dsp:spPr>
        <a:xfrm rot="21564187">
          <a:off x="1353020" y="253471"/>
          <a:ext cx="67435" cy="8546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53021" y="270668"/>
        <a:ext cx="47205" cy="51277"/>
      </dsp:txXfrm>
    </dsp:sp>
    <dsp:sp modelId="{C6D25F45-B59C-46A3-8D0C-A9DBF2BBE087}">
      <dsp:nvSpPr>
        <dsp:cNvPr id="0" name=""/>
        <dsp:cNvSpPr/>
      </dsp:nvSpPr>
      <dsp:spPr>
        <a:xfrm>
          <a:off x="1448445" y="151615"/>
          <a:ext cx="344603" cy="28429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NL</a:t>
          </a:r>
        </a:p>
      </dsp:txBody>
      <dsp:txXfrm>
        <a:off x="1456772" y="159942"/>
        <a:ext cx="327949" cy="267643"/>
      </dsp:txXfrm>
    </dsp:sp>
    <dsp:sp modelId="{2D2605EF-D8E3-4DD0-8D12-FA25988438B9}">
      <dsp:nvSpPr>
        <dsp:cNvPr id="0" name=""/>
        <dsp:cNvSpPr/>
      </dsp:nvSpPr>
      <dsp:spPr>
        <a:xfrm>
          <a:off x="1827509" y="251033"/>
          <a:ext cx="73055" cy="8546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27509" y="268125"/>
        <a:ext cx="51139" cy="51277"/>
      </dsp:txXfrm>
    </dsp:sp>
    <dsp:sp modelId="{341D3051-546E-4302-81B7-E809FAD253D4}">
      <dsp:nvSpPr>
        <dsp:cNvPr id="0" name=""/>
        <dsp:cNvSpPr/>
      </dsp:nvSpPr>
      <dsp:spPr>
        <a:xfrm>
          <a:off x="1930890" y="151615"/>
          <a:ext cx="344603" cy="28429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KN</a:t>
          </a:r>
        </a:p>
      </dsp:txBody>
      <dsp:txXfrm>
        <a:off x="1939217" y="159942"/>
        <a:ext cx="327949" cy="2676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A76BF1-3DBC-40EB-81CC-6235ADC5DD24}">
      <dsp:nvSpPr>
        <dsp:cNvPr id="0" name=""/>
        <dsp:cNvSpPr/>
      </dsp:nvSpPr>
      <dsp:spPr>
        <a:xfrm>
          <a:off x="1111" y="151615"/>
          <a:ext cx="344603" cy="284297"/>
        </a:xfrm>
        <a:prstGeom prst="roundRect">
          <a:avLst>
            <a:gd name="adj" fmla="val 10000"/>
          </a:avLst>
        </a:prstGeom>
        <a:solidFill>
          <a:schemeClr val="accent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LTI</a:t>
          </a:r>
        </a:p>
      </dsp:txBody>
      <dsp:txXfrm>
        <a:off x="9438" y="159942"/>
        <a:ext cx="327949" cy="267643"/>
      </dsp:txXfrm>
    </dsp:sp>
    <dsp:sp modelId="{01C013A0-A1EB-45C5-892F-6FC0565A69ED}">
      <dsp:nvSpPr>
        <dsp:cNvPr id="0" name=""/>
        <dsp:cNvSpPr/>
      </dsp:nvSpPr>
      <dsp:spPr>
        <a:xfrm>
          <a:off x="380175" y="251033"/>
          <a:ext cx="73055" cy="8546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0175" y="268125"/>
        <a:ext cx="51139" cy="51277"/>
      </dsp:txXfrm>
    </dsp:sp>
    <dsp:sp modelId="{F9A428CE-8F2A-4C20-9746-A4C6B7CC8F53}">
      <dsp:nvSpPr>
        <dsp:cNvPr id="0" name=""/>
        <dsp:cNvSpPr/>
      </dsp:nvSpPr>
      <dsp:spPr>
        <a:xfrm>
          <a:off x="483556" y="151615"/>
          <a:ext cx="344603" cy="28429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KF</a:t>
          </a:r>
        </a:p>
      </dsp:txBody>
      <dsp:txXfrm>
        <a:off x="491883" y="159942"/>
        <a:ext cx="327949" cy="267643"/>
      </dsp:txXfrm>
    </dsp:sp>
    <dsp:sp modelId="{A1657642-AA42-457B-996B-4DC9A7A966D9}">
      <dsp:nvSpPr>
        <dsp:cNvPr id="0" name=""/>
        <dsp:cNvSpPr/>
      </dsp:nvSpPr>
      <dsp:spPr>
        <a:xfrm rot="34271">
          <a:off x="865270" y="253513"/>
          <a:ext cx="78683" cy="8546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65271" y="270487"/>
        <a:ext cx="55078" cy="51277"/>
      </dsp:txXfrm>
    </dsp:sp>
    <dsp:sp modelId="{3CE73E73-921F-44E6-A414-6F9E088FC681}">
      <dsp:nvSpPr>
        <dsp:cNvPr id="0" name=""/>
        <dsp:cNvSpPr/>
      </dsp:nvSpPr>
      <dsp:spPr>
        <a:xfrm>
          <a:off x="976611" y="156531"/>
          <a:ext cx="344603" cy="28429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LTV</a:t>
          </a:r>
        </a:p>
      </dsp:txBody>
      <dsp:txXfrm>
        <a:off x="984938" y="164858"/>
        <a:ext cx="327949" cy="267643"/>
      </dsp:txXfrm>
    </dsp:sp>
    <dsp:sp modelId="{EBCA0069-7C43-4D7A-A47B-CDF9BA8345F7}">
      <dsp:nvSpPr>
        <dsp:cNvPr id="0" name=""/>
        <dsp:cNvSpPr/>
      </dsp:nvSpPr>
      <dsp:spPr>
        <a:xfrm rot="21564187">
          <a:off x="1353020" y="253471"/>
          <a:ext cx="67435" cy="8546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53021" y="270668"/>
        <a:ext cx="47205" cy="51277"/>
      </dsp:txXfrm>
    </dsp:sp>
    <dsp:sp modelId="{C6D25F45-B59C-46A3-8D0C-A9DBF2BBE087}">
      <dsp:nvSpPr>
        <dsp:cNvPr id="0" name=""/>
        <dsp:cNvSpPr/>
      </dsp:nvSpPr>
      <dsp:spPr>
        <a:xfrm>
          <a:off x="1448445" y="151615"/>
          <a:ext cx="344603" cy="28429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NL</a:t>
          </a:r>
        </a:p>
      </dsp:txBody>
      <dsp:txXfrm>
        <a:off x="1456772" y="159942"/>
        <a:ext cx="327949" cy="267643"/>
      </dsp:txXfrm>
    </dsp:sp>
    <dsp:sp modelId="{2D2605EF-D8E3-4DD0-8D12-FA25988438B9}">
      <dsp:nvSpPr>
        <dsp:cNvPr id="0" name=""/>
        <dsp:cNvSpPr/>
      </dsp:nvSpPr>
      <dsp:spPr>
        <a:xfrm>
          <a:off x="1827509" y="251033"/>
          <a:ext cx="73055" cy="8546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27509" y="268125"/>
        <a:ext cx="51139" cy="51277"/>
      </dsp:txXfrm>
    </dsp:sp>
    <dsp:sp modelId="{341D3051-546E-4302-81B7-E809FAD253D4}">
      <dsp:nvSpPr>
        <dsp:cNvPr id="0" name=""/>
        <dsp:cNvSpPr/>
      </dsp:nvSpPr>
      <dsp:spPr>
        <a:xfrm>
          <a:off x="1930890" y="151615"/>
          <a:ext cx="344603" cy="28429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KN</a:t>
          </a:r>
        </a:p>
      </dsp:txBody>
      <dsp:txXfrm>
        <a:off x="1939217" y="159942"/>
        <a:ext cx="327949" cy="2676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A76BF1-3DBC-40EB-81CC-6235ADC5DD24}">
      <dsp:nvSpPr>
        <dsp:cNvPr id="0" name=""/>
        <dsp:cNvSpPr/>
      </dsp:nvSpPr>
      <dsp:spPr>
        <a:xfrm>
          <a:off x="1111" y="151615"/>
          <a:ext cx="344603" cy="284297"/>
        </a:xfrm>
        <a:prstGeom prst="roundRect">
          <a:avLst>
            <a:gd name="adj" fmla="val 10000"/>
          </a:avLst>
        </a:prstGeom>
        <a:gradFill rotWithShape="0">
          <a:gsLst>
            <a:gs pos="0">
              <a:schemeClr val="accent1">
                <a:hueOff val="0"/>
                <a:satOff val="0"/>
                <a:lum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LTI</a:t>
          </a:r>
        </a:p>
      </dsp:txBody>
      <dsp:txXfrm>
        <a:off x="9438" y="159942"/>
        <a:ext cx="327949" cy="267643"/>
      </dsp:txXfrm>
    </dsp:sp>
    <dsp:sp modelId="{01C013A0-A1EB-45C5-892F-6FC0565A69ED}">
      <dsp:nvSpPr>
        <dsp:cNvPr id="0" name=""/>
        <dsp:cNvSpPr/>
      </dsp:nvSpPr>
      <dsp:spPr>
        <a:xfrm>
          <a:off x="380175" y="251033"/>
          <a:ext cx="73055" cy="8546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0175" y="268125"/>
        <a:ext cx="51139" cy="51277"/>
      </dsp:txXfrm>
    </dsp:sp>
    <dsp:sp modelId="{F9A428CE-8F2A-4C20-9746-A4C6B7CC8F53}">
      <dsp:nvSpPr>
        <dsp:cNvPr id="0" name=""/>
        <dsp:cNvSpPr/>
      </dsp:nvSpPr>
      <dsp:spPr>
        <a:xfrm>
          <a:off x="483556" y="151615"/>
          <a:ext cx="344603" cy="284297"/>
        </a:xfrm>
        <a:prstGeom prst="roundRect">
          <a:avLst>
            <a:gd name="adj" fmla="val 10000"/>
          </a:avLst>
        </a:prstGeom>
        <a:gradFill rotWithShape="0">
          <a:gsLst>
            <a:gs pos="0">
              <a:schemeClr val="accent2"/>
            </a:gs>
            <a:gs pos="80000">
              <a:schemeClr val="accent2"/>
            </a:gs>
            <a:gs pos="100000">
              <a:schemeClr val="accent2"/>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KF</a:t>
          </a:r>
        </a:p>
      </dsp:txBody>
      <dsp:txXfrm>
        <a:off x="491883" y="159942"/>
        <a:ext cx="327949" cy="267643"/>
      </dsp:txXfrm>
    </dsp:sp>
    <dsp:sp modelId="{A1657642-AA42-457B-996B-4DC9A7A966D9}">
      <dsp:nvSpPr>
        <dsp:cNvPr id="0" name=""/>
        <dsp:cNvSpPr/>
      </dsp:nvSpPr>
      <dsp:spPr>
        <a:xfrm rot="34271">
          <a:off x="865270" y="253513"/>
          <a:ext cx="78683" cy="8546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65271" y="270487"/>
        <a:ext cx="55078" cy="51277"/>
      </dsp:txXfrm>
    </dsp:sp>
    <dsp:sp modelId="{3CE73E73-921F-44E6-A414-6F9E088FC681}">
      <dsp:nvSpPr>
        <dsp:cNvPr id="0" name=""/>
        <dsp:cNvSpPr/>
      </dsp:nvSpPr>
      <dsp:spPr>
        <a:xfrm>
          <a:off x="976611" y="156531"/>
          <a:ext cx="344603" cy="284297"/>
        </a:xfrm>
        <a:prstGeom prst="roundRect">
          <a:avLst>
            <a:gd name="adj" fmla="val 10000"/>
          </a:avLst>
        </a:prstGeom>
        <a:gradFill rotWithShape="0">
          <a:gsLst>
            <a:gs pos="0">
              <a:schemeClr val="accent1">
                <a:hueOff val="0"/>
                <a:satOff val="0"/>
                <a:lum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LTV</a:t>
          </a:r>
        </a:p>
      </dsp:txBody>
      <dsp:txXfrm>
        <a:off x="984938" y="164858"/>
        <a:ext cx="327949" cy="267643"/>
      </dsp:txXfrm>
    </dsp:sp>
    <dsp:sp modelId="{EBCA0069-7C43-4D7A-A47B-CDF9BA8345F7}">
      <dsp:nvSpPr>
        <dsp:cNvPr id="0" name=""/>
        <dsp:cNvSpPr/>
      </dsp:nvSpPr>
      <dsp:spPr>
        <a:xfrm rot="21564187">
          <a:off x="1353020" y="253471"/>
          <a:ext cx="67435" cy="8546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53021" y="270668"/>
        <a:ext cx="47205" cy="51277"/>
      </dsp:txXfrm>
    </dsp:sp>
    <dsp:sp modelId="{C6D25F45-B59C-46A3-8D0C-A9DBF2BBE087}">
      <dsp:nvSpPr>
        <dsp:cNvPr id="0" name=""/>
        <dsp:cNvSpPr/>
      </dsp:nvSpPr>
      <dsp:spPr>
        <a:xfrm>
          <a:off x="1448445" y="151615"/>
          <a:ext cx="344603" cy="284297"/>
        </a:xfrm>
        <a:prstGeom prst="roundRect">
          <a:avLst>
            <a:gd name="adj" fmla="val 10000"/>
          </a:avLst>
        </a:prstGeom>
        <a:gradFill rotWithShape="0">
          <a:gsLst>
            <a:gs pos="0">
              <a:schemeClr val="accent1">
                <a:hueOff val="0"/>
                <a:satOff val="0"/>
                <a:lum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NL</a:t>
          </a:r>
        </a:p>
      </dsp:txBody>
      <dsp:txXfrm>
        <a:off x="1456772" y="159942"/>
        <a:ext cx="327949" cy="267643"/>
      </dsp:txXfrm>
    </dsp:sp>
    <dsp:sp modelId="{2D2605EF-D8E3-4DD0-8D12-FA25988438B9}">
      <dsp:nvSpPr>
        <dsp:cNvPr id="0" name=""/>
        <dsp:cNvSpPr/>
      </dsp:nvSpPr>
      <dsp:spPr>
        <a:xfrm>
          <a:off x="1827509" y="251033"/>
          <a:ext cx="73055" cy="8546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27509" y="268125"/>
        <a:ext cx="51139" cy="51277"/>
      </dsp:txXfrm>
    </dsp:sp>
    <dsp:sp modelId="{341D3051-546E-4302-81B7-E809FAD253D4}">
      <dsp:nvSpPr>
        <dsp:cNvPr id="0" name=""/>
        <dsp:cNvSpPr/>
      </dsp:nvSpPr>
      <dsp:spPr>
        <a:xfrm>
          <a:off x="1930890" y="151615"/>
          <a:ext cx="344603" cy="284297"/>
        </a:xfrm>
        <a:prstGeom prst="roundRect">
          <a:avLst>
            <a:gd name="adj" fmla="val 10000"/>
          </a:avLst>
        </a:prstGeom>
        <a:gradFill rotWithShape="0">
          <a:gsLst>
            <a:gs pos="0">
              <a:schemeClr val="accent1">
                <a:hueOff val="0"/>
                <a:satOff val="0"/>
                <a:lum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KN</a:t>
          </a:r>
        </a:p>
      </dsp:txBody>
      <dsp:txXfrm>
        <a:off x="1939217" y="159942"/>
        <a:ext cx="327949" cy="26764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A76BF1-3DBC-40EB-81CC-6235ADC5DD24}">
      <dsp:nvSpPr>
        <dsp:cNvPr id="0" name=""/>
        <dsp:cNvSpPr/>
      </dsp:nvSpPr>
      <dsp:spPr>
        <a:xfrm>
          <a:off x="1111" y="151615"/>
          <a:ext cx="344603" cy="284297"/>
        </a:xfrm>
        <a:prstGeom prst="roundRect">
          <a:avLst>
            <a:gd name="adj" fmla="val 10000"/>
          </a:avLst>
        </a:prstGeom>
        <a:gradFill rotWithShape="0">
          <a:gsLst>
            <a:gs pos="0">
              <a:schemeClr val="accent1">
                <a:hueOff val="0"/>
                <a:satOff val="0"/>
                <a:lum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LTI</a:t>
          </a:r>
        </a:p>
      </dsp:txBody>
      <dsp:txXfrm>
        <a:off x="9438" y="159942"/>
        <a:ext cx="327949" cy="267643"/>
      </dsp:txXfrm>
    </dsp:sp>
    <dsp:sp modelId="{01C013A0-A1EB-45C5-892F-6FC0565A69ED}">
      <dsp:nvSpPr>
        <dsp:cNvPr id="0" name=""/>
        <dsp:cNvSpPr/>
      </dsp:nvSpPr>
      <dsp:spPr>
        <a:xfrm>
          <a:off x="380175" y="251033"/>
          <a:ext cx="73055" cy="8546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0175" y="268125"/>
        <a:ext cx="51139" cy="51277"/>
      </dsp:txXfrm>
    </dsp:sp>
    <dsp:sp modelId="{F9A428CE-8F2A-4C20-9746-A4C6B7CC8F53}">
      <dsp:nvSpPr>
        <dsp:cNvPr id="0" name=""/>
        <dsp:cNvSpPr/>
      </dsp:nvSpPr>
      <dsp:spPr>
        <a:xfrm>
          <a:off x="483556" y="151615"/>
          <a:ext cx="344603" cy="284297"/>
        </a:xfrm>
        <a:prstGeom prst="roundRect">
          <a:avLst>
            <a:gd name="adj" fmla="val 10000"/>
          </a:avLst>
        </a:prstGeom>
        <a:gradFill rotWithShape="0">
          <a:gsLst>
            <a:gs pos="0">
              <a:schemeClr val="accent2"/>
            </a:gs>
            <a:gs pos="80000">
              <a:schemeClr val="accent2"/>
            </a:gs>
            <a:gs pos="100000">
              <a:schemeClr val="accent2"/>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KF</a:t>
          </a:r>
        </a:p>
      </dsp:txBody>
      <dsp:txXfrm>
        <a:off x="491883" y="159942"/>
        <a:ext cx="327949" cy="267643"/>
      </dsp:txXfrm>
    </dsp:sp>
    <dsp:sp modelId="{A1657642-AA42-457B-996B-4DC9A7A966D9}">
      <dsp:nvSpPr>
        <dsp:cNvPr id="0" name=""/>
        <dsp:cNvSpPr/>
      </dsp:nvSpPr>
      <dsp:spPr>
        <a:xfrm rot="34271">
          <a:off x="865270" y="253513"/>
          <a:ext cx="78683" cy="8546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65271" y="270487"/>
        <a:ext cx="55078" cy="51277"/>
      </dsp:txXfrm>
    </dsp:sp>
    <dsp:sp modelId="{3CE73E73-921F-44E6-A414-6F9E088FC681}">
      <dsp:nvSpPr>
        <dsp:cNvPr id="0" name=""/>
        <dsp:cNvSpPr/>
      </dsp:nvSpPr>
      <dsp:spPr>
        <a:xfrm>
          <a:off x="976611" y="156531"/>
          <a:ext cx="344603" cy="284297"/>
        </a:xfrm>
        <a:prstGeom prst="roundRect">
          <a:avLst>
            <a:gd name="adj" fmla="val 10000"/>
          </a:avLst>
        </a:prstGeom>
        <a:gradFill rotWithShape="0">
          <a:gsLst>
            <a:gs pos="0">
              <a:schemeClr val="accent1">
                <a:hueOff val="0"/>
                <a:satOff val="0"/>
                <a:lum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LTV</a:t>
          </a:r>
        </a:p>
      </dsp:txBody>
      <dsp:txXfrm>
        <a:off x="984938" y="164858"/>
        <a:ext cx="327949" cy="267643"/>
      </dsp:txXfrm>
    </dsp:sp>
    <dsp:sp modelId="{EBCA0069-7C43-4D7A-A47B-CDF9BA8345F7}">
      <dsp:nvSpPr>
        <dsp:cNvPr id="0" name=""/>
        <dsp:cNvSpPr/>
      </dsp:nvSpPr>
      <dsp:spPr>
        <a:xfrm rot="21564187">
          <a:off x="1353020" y="253471"/>
          <a:ext cx="67435" cy="8546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53021" y="270668"/>
        <a:ext cx="47205" cy="51277"/>
      </dsp:txXfrm>
    </dsp:sp>
    <dsp:sp modelId="{C6D25F45-B59C-46A3-8D0C-A9DBF2BBE087}">
      <dsp:nvSpPr>
        <dsp:cNvPr id="0" name=""/>
        <dsp:cNvSpPr/>
      </dsp:nvSpPr>
      <dsp:spPr>
        <a:xfrm>
          <a:off x="1448445" y="151615"/>
          <a:ext cx="344603" cy="284297"/>
        </a:xfrm>
        <a:prstGeom prst="roundRect">
          <a:avLst>
            <a:gd name="adj" fmla="val 10000"/>
          </a:avLst>
        </a:prstGeom>
        <a:gradFill rotWithShape="0">
          <a:gsLst>
            <a:gs pos="0">
              <a:schemeClr val="accent1">
                <a:hueOff val="0"/>
                <a:satOff val="0"/>
                <a:lum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NL</a:t>
          </a:r>
        </a:p>
      </dsp:txBody>
      <dsp:txXfrm>
        <a:off x="1456772" y="159942"/>
        <a:ext cx="327949" cy="267643"/>
      </dsp:txXfrm>
    </dsp:sp>
    <dsp:sp modelId="{2D2605EF-D8E3-4DD0-8D12-FA25988438B9}">
      <dsp:nvSpPr>
        <dsp:cNvPr id="0" name=""/>
        <dsp:cNvSpPr/>
      </dsp:nvSpPr>
      <dsp:spPr>
        <a:xfrm>
          <a:off x="1827509" y="251033"/>
          <a:ext cx="73055" cy="8546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27509" y="268125"/>
        <a:ext cx="51139" cy="51277"/>
      </dsp:txXfrm>
    </dsp:sp>
    <dsp:sp modelId="{341D3051-546E-4302-81B7-E809FAD253D4}">
      <dsp:nvSpPr>
        <dsp:cNvPr id="0" name=""/>
        <dsp:cNvSpPr/>
      </dsp:nvSpPr>
      <dsp:spPr>
        <a:xfrm>
          <a:off x="1930890" y="151615"/>
          <a:ext cx="344603" cy="284297"/>
        </a:xfrm>
        <a:prstGeom prst="roundRect">
          <a:avLst>
            <a:gd name="adj" fmla="val 10000"/>
          </a:avLst>
        </a:prstGeom>
        <a:gradFill rotWithShape="0">
          <a:gsLst>
            <a:gs pos="0">
              <a:schemeClr val="accent1">
                <a:hueOff val="0"/>
                <a:satOff val="0"/>
                <a:lum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KN</a:t>
          </a:r>
        </a:p>
      </dsp:txBody>
      <dsp:txXfrm>
        <a:off x="1939217" y="159942"/>
        <a:ext cx="327949" cy="26764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A76BF1-3DBC-40EB-81CC-6235ADC5DD24}">
      <dsp:nvSpPr>
        <dsp:cNvPr id="0" name=""/>
        <dsp:cNvSpPr/>
      </dsp:nvSpPr>
      <dsp:spPr>
        <a:xfrm>
          <a:off x="1111" y="151615"/>
          <a:ext cx="344603" cy="284297"/>
        </a:xfrm>
        <a:prstGeom prst="roundRect">
          <a:avLst>
            <a:gd name="adj" fmla="val 10000"/>
          </a:avLst>
        </a:prstGeom>
        <a:solidFill>
          <a:schemeClr val="accent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LTI</a:t>
          </a:r>
        </a:p>
      </dsp:txBody>
      <dsp:txXfrm>
        <a:off x="9438" y="159942"/>
        <a:ext cx="327949" cy="267643"/>
      </dsp:txXfrm>
    </dsp:sp>
    <dsp:sp modelId="{01C013A0-A1EB-45C5-892F-6FC0565A69ED}">
      <dsp:nvSpPr>
        <dsp:cNvPr id="0" name=""/>
        <dsp:cNvSpPr/>
      </dsp:nvSpPr>
      <dsp:spPr>
        <a:xfrm>
          <a:off x="380175" y="251033"/>
          <a:ext cx="73055" cy="8546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0175" y="268125"/>
        <a:ext cx="51139" cy="51277"/>
      </dsp:txXfrm>
    </dsp:sp>
    <dsp:sp modelId="{F9A428CE-8F2A-4C20-9746-A4C6B7CC8F53}">
      <dsp:nvSpPr>
        <dsp:cNvPr id="0" name=""/>
        <dsp:cNvSpPr/>
      </dsp:nvSpPr>
      <dsp:spPr>
        <a:xfrm>
          <a:off x="483556" y="151615"/>
          <a:ext cx="344603" cy="284297"/>
        </a:xfrm>
        <a:prstGeom prst="roundRect">
          <a:avLst>
            <a:gd name="adj" fmla="val 10000"/>
          </a:avLst>
        </a:prstGeom>
        <a:gradFill rotWithShape="0">
          <a:gsLst>
            <a:gs pos="0">
              <a:schemeClr val="accent2"/>
            </a:gs>
            <a:gs pos="80000">
              <a:schemeClr val="accent2"/>
            </a:gs>
            <a:gs pos="100000">
              <a:schemeClr val="accent2"/>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KF</a:t>
          </a:r>
        </a:p>
      </dsp:txBody>
      <dsp:txXfrm>
        <a:off x="491883" y="159942"/>
        <a:ext cx="327949" cy="267643"/>
      </dsp:txXfrm>
    </dsp:sp>
    <dsp:sp modelId="{A1657642-AA42-457B-996B-4DC9A7A966D9}">
      <dsp:nvSpPr>
        <dsp:cNvPr id="0" name=""/>
        <dsp:cNvSpPr/>
      </dsp:nvSpPr>
      <dsp:spPr>
        <a:xfrm rot="34271">
          <a:off x="865270" y="253513"/>
          <a:ext cx="78683" cy="8546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65271" y="270487"/>
        <a:ext cx="55078" cy="51277"/>
      </dsp:txXfrm>
    </dsp:sp>
    <dsp:sp modelId="{3CE73E73-921F-44E6-A414-6F9E088FC681}">
      <dsp:nvSpPr>
        <dsp:cNvPr id="0" name=""/>
        <dsp:cNvSpPr/>
      </dsp:nvSpPr>
      <dsp:spPr>
        <a:xfrm>
          <a:off x="976611" y="156531"/>
          <a:ext cx="344603" cy="284297"/>
        </a:xfrm>
        <a:prstGeom prst="roundRect">
          <a:avLst>
            <a:gd name="adj" fmla="val 10000"/>
          </a:avLst>
        </a:prstGeom>
        <a:gradFill rotWithShape="0">
          <a:gsLst>
            <a:gs pos="0">
              <a:schemeClr val="accent1">
                <a:hueOff val="0"/>
                <a:satOff val="0"/>
                <a:lum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LTV</a:t>
          </a:r>
        </a:p>
      </dsp:txBody>
      <dsp:txXfrm>
        <a:off x="984938" y="164858"/>
        <a:ext cx="327949" cy="267643"/>
      </dsp:txXfrm>
    </dsp:sp>
    <dsp:sp modelId="{EBCA0069-7C43-4D7A-A47B-CDF9BA8345F7}">
      <dsp:nvSpPr>
        <dsp:cNvPr id="0" name=""/>
        <dsp:cNvSpPr/>
      </dsp:nvSpPr>
      <dsp:spPr>
        <a:xfrm rot="21564187">
          <a:off x="1353020" y="253471"/>
          <a:ext cx="67435" cy="8546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53021" y="270668"/>
        <a:ext cx="47205" cy="51277"/>
      </dsp:txXfrm>
    </dsp:sp>
    <dsp:sp modelId="{C6D25F45-B59C-46A3-8D0C-A9DBF2BBE087}">
      <dsp:nvSpPr>
        <dsp:cNvPr id="0" name=""/>
        <dsp:cNvSpPr/>
      </dsp:nvSpPr>
      <dsp:spPr>
        <a:xfrm>
          <a:off x="1448445" y="151615"/>
          <a:ext cx="344603" cy="284297"/>
        </a:xfrm>
        <a:prstGeom prst="roundRect">
          <a:avLst>
            <a:gd name="adj" fmla="val 10000"/>
          </a:avLst>
        </a:prstGeom>
        <a:gradFill rotWithShape="0">
          <a:gsLst>
            <a:gs pos="0">
              <a:schemeClr val="accent1">
                <a:hueOff val="0"/>
                <a:satOff val="0"/>
                <a:lum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NL</a:t>
          </a:r>
        </a:p>
      </dsp:txBody>
      <dsp:txXfrm>
        <a:off x="1456772" y="159942"/>
        <a:ext cx="327949" cy="267643"/>
      </dsp:txXfrm>
    </dsp:sp>
    <dsp:sp modelId="{2D2605EF-D8E3-4DD0-8D12-FA25988438B9}">
      <dsp:nvSpPr>
        <dsp:cNvPr id="0" name=""/>
        <dsp:cNvSpPr/>
      </dsp:nvSpPr>
      <dsp:spPr>
        <a:xfrm>
          <a:off x="1827509" y="251033"/>
          <a:ext cx="73055" cy="8546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27509" y="268125"/>
        <a:ext cx="51139" cy="51277"/>
      </dsp:txXfrm>
    </dsp:sp>
    <dsp:sp modelId="{341D3051-546E-4302-81B7-E809FAD253D4}">
      <dsp:nvSpPr>
        <dsp:cNvPr id="0" name=""/>
        <dsp:cNvSpPr/>
      </dsp:nvSpPr>
      <dsp:spPr>
        <a:xfrm>
          <a:off x="1930890" y="151615"/>
          <a:ext cx="344603" cy="284297"/>
        </a:xfrm>
        <a:prstGeom prst="roundRect">
          <a:avLst>
            <a:gd name="adj" fmla="val 10000"/>
          </a:avLst>
        </a:prstGeom>
        <a:gradFill rotWithShape="0">
          <a:gsLst>
            <a:gs pos="0">
              <a:schemeClr val="accent1">
                <a:hueOff val="0"/>
                <a:satOff val="0"/>
                <a:lum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KN</a:t>
          </a:r>
        </a:p>
      </dsp:txBody>
      <dsp:txXfrm>
        <a:off x="1939217" y="159942"/>
        <a:ext cx="327949" cy="26764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A76BF1-3DBC-40EB-81CC-6235ADC5DD24}">
      <dsp:nvSpPr>
        <dsp:cNvPr id="0" name=""/>
        <dsp:cNvSpPr/>
      </dsp:nvSpPr>
      <dsp:spPr>
        <a:xfrm>
          <a:off x="1111" y="151615"/>
          <a:ext cx="344603" cy="28429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LTI</a:t>
          </a:r>
        </a:p>
      </dsp:txBody>
      <dsp:txXfrm>
        <a:off x="9438" y="159942"/>
        <a:ext cx="327949" cy="267643"/>
      </dsp:txXfrm>
    </dsp:sp>
    <dsp:sp modelId="{01C013A0-A1EB-45C5-892F-6FC0565A69ED}">
      <dsp:nvSpPr>
        <dsp:cNvPr id="0" name=""/>
        <dsp:cNvSpPr/>
      </dsp:nvSpPr>
      <dsp:spPr>
        <a:xfrm>
          <a:off x="380175" y="251033"/>
          <a:ext cx="73055" cy="8546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0175" y="268125"/>
        <a:ext cx="51139" cy="51277"/>
      </dsp:txXfrm>
    </dsp:sp>
    <dsp:sp modelId="{F9A428CE-8F2A-4C20-9746-A4C6B7CC8F53}">
      <dsp:nvSpPr>
        <dsp:cNvPr id="0" name=""/>
        <dsp:cNvSpPr/>
      </dsp:nvSpPr>
      <dsp:spPr>
        <a:xfrm>
          <a:off x="483556" y="151615"/>
          <a:ext cx="344603" cy="28429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KF</a:t>
          </a:r>
        </a:p>
      </dsp:txBody>
      <dsp:txXfrm>
        <a:off x="491883" y="159942"/>
        <a:ext cx="327949" cy="267643"/>
      </dsp:txXfrm>
    </dsp:sp>
    <dsp:sp modelId="{A1657642-AA42-457B-996B-4DC9A7A966D9}">
      <dsp:nvSpPr>
        <dsp:cNvPr id="0" name=""/>
        <dsp:cNvSpPr/>
      </dsp:nvSpPr>
      <dsp:spPr>
        <a:xfrm rot="34271">
          <a:off x="865270" y="253513"/>
          <a:ext cx="78683" cy="8546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65271" y="270487"/>
        <a:ext cx="55078" cy="51277"/>
      </dsp:txXfrm>
    </dsp:sp>
    <dsp:sp modelId="{3CE73E73-921F-44E6-A414-6F9E088FC681}">
      <dsp:nvSpPr>
        <dsp:cNvPr id="0" name=""/>
        <dsp:cNvSpPr/>
      </dsp:nvSpPr>
      <dsp:spPr>
        <a:xfrm>
          <a:off x="976611" y="156531"/>
          <a:ext cx="344603" cy="284297"/>
        </a:xfrm>
        <a:prstGeom prst="roundRect">
          <a:avLst>
            <a:gd name="adj" fmla="val 10000"/>
          </a:avLst>
        </a:prstGeom>
        <a:solidFill>
          <a:schemeClr val="accent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LTV</a:t>
          </a:r>
        </a:p>
      </dsp:txBody>
      <dsp:txXfrm>
        <a:off x="984938" y="164858"/>
        <a:ext cx="327949" cy="267643"/>
      </dsp:txXfrm>
    </dsp:sp>
    <dsp:sp modelId="{EBCA0069-7C43-4D7A-A47B-CDF9BA8345F7}">
      <dsp:nvSpPr>
        <dsp:cNvPr id="0" name=""/>
        <dsp:cNvSpPr/>
      </dsp:nvSpPr>
      <dsp:spPr>
        <a:xfrm rot="21564187">
          <a:off x="1353020" y="253471"/>
          <a:ext cx="67435" cy="8546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53021" y="270668"/>
        <a:ext cx="47205" cy="51277"/>
      </dsp:txXfrm>
    </dsp:sp>
    <dsp:sp modelId="{C6D25F45-B59C-46A3-8D0C-A9DBF2BBE087}">
      <dsp:nvSpPr>
        <dsp:cNvPr id="0" name=""/>
        <dsp:cNvSpPr/>
      </dsp:nvSpPr>
      <dsp:spPr>
        <a:xfrm>
          <a:off x="1448445" y="151615"/>
          <a:ext cx="344603" cy="28429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NL</a:t>
          </a:r>
        </a:p>
      </dsp:txBody>
      <dsp:txXfrm>
        <a:off x="1456772" y="159942"/>
        <a:ext cx="327949" cy="267643"/>
      </dsp:txXfrm>
    </dsp:sp>
    <dsp:sp modelId="{2D2605EF-D8E3-4DD0-8D12-FA25988438B9}">
      <dsp:nvSpPr>
        <dsp:cNvPr id="0" name=""/>
        <dsp:cNvSpPr/>
      </dsp:nvSpPr>
      <dsp:spPr>
        <a:xfrm>
          <a:off x="1827509" y="251033"/>
          <a:ext cx="73055" cy="8546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27509" y="268125"/>
        <a:ext cx="51139" cy="51277"/>
      </dsp:txXfrm>
    </dsp:sp>
    <dsp:sp modelId="{341D3051-546E-4302-81B7-E809FAD253D4}">
      <dsp:nvSpPr>
        <dsp:cNvPr id="0" name=""/>
        <dsp:cNvSpPr/>
      </dsp:nvSpPr>
      <dsp:spPr>
        <a:xfrm>
          <a:off x="1930890" y="151615"/>
          <a:ext cx="344603" cy="28429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KN</a:t>
          </a:r>
        </a:p>
      </dsp:txBody>
      <dsp:txXfrm>
        <a:off x="1939217" y="159942"/>
        <a:ext cx="327949" cy="26764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A76BF1-3DBC-40EB-81CC-6235ADC5DD24}">
      <dsp:nvSpPr>
        <dsp:cNvPr id="0" name=""/>
        <dsp:cNvSpPr/>
      </dsp:nvSpPr>
      <dsp:spPr>
        <a:xfrm>
          <a:off x="1111" y="151615"/>
          <a:ext cx="344603" cy="28429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LTI</a:t>
          </a:r>
        </a:p>
      </dsp:txBody>
      <dsp:txXfrm>
        <a:off x="9438" y="159942"/>
        <a:ext cx="327949" cy="267643"/>
      </dsp:txXfrm>
    </dsp:sp>
    <dsp:sp modelId="{01C013A0-A1EB-45C5-892F-6FC0565A69ED}">
      <dsp:nvSpPr>
        <dsp:cNvPr id="0" name=""/>
        <dsp:cNvSpPr/>
      </dsp:nvSpPr>
      <dsp:spPr>
        <a:xfrm>
          <a:off x="380175" y="251033"/>
          <a:ext cx="73055" cy="8546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0175" y="268125"/>
        <a:ext cx="51139" cy="51277"/>
      </dsp:txXfrm>
    </dsp:sp>
    <dsp:sp modelId="{F9A428CE-8F2A-4C20-9746-A4C6B7CC8F53}">
      <dsp:nvSpPr>
        <dsp:cNvPr id="0" name=""/>
        <dsp:cNvSpPr/>
      </dsp:nvSpPr>
      <dsp:spPr>
        <a:xfrm>
          <a:off x="483556" y="151615"/>
          <a:ext cx="344603" cy="284297"/>
        </a:xfrm>
        <a:prstGeom prst="roundRect">
          <a:avLst>
            <a:gd name="adj" fmla="val 10000"/>
          </a:avLst>
        </a:prstGeom>
        <a:solidFill>
          <a:schemeClr val="accent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KF</a:t>
          </a:r>
        </a:p>
      </dsp:txBody>
      <dsp:txXfrm>
        <a:off x="491883" y="159942"/>
        <a:ext cx="327949" cy="267643"/>
      </dsp:txXfrm>
    </dsp:sp>
    <dsp:sp modelId="{A1657642-AA42-457B-996B-4DC9A7A966D9}">
      <dsp:nvSpPr>
        <dsp:cNvPr id="0" name=""/>
        <dsp:cNvSpPr/>
      </dsp:nvSpPr>
      <dsp:spPr>
        <a:xfrm rot="34271">
          <a:off x="865270" y="253513"/>
          <a:ext cx="78683" cy="8546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65271" y="270487"/>
        <a:ext cx="55078" cy="51277"/>
      </dsp:txXfrm>
    </dsp:sp>
    <dsp:sp modelId="{3CE73E73-921F-44E6-A414-6F9E088FC681}">
      <dsp:nvSpPr>
        <dsp:cNvPr id="0" name=""/>
        <dsp:cNvSpPr/>
      </dsp:nvSpPr>
      <dsp:spPr>
        <a:xfrm>
          <a:off x="976611" y="156531"/>
          <a:ext cx="344603" cy="284297"/>
        </a:xfrm>
        <a:prstGeom prst="roundRect">
          <a:avLst>
            <a:gd name="adj" fmla="val 10000"/>
          </a:avLst>
        </a:prstGeom>
        <a:solidFill>
          <a:schemeClr val="accent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LTV</a:t>
          </a:r>
        </a:p>
      </dsp:txBody>
      <dsp:txXfrm>
        <a:off x="984938" y="164858"/>
        <a:ext cx="327949" cy="267643"/>
      </dsp:txXfrm>
    </dsp:sp>
    <dsp:sp modelId="{EBCA0069-7C43-4D7A-A47B-CDF9BA8345F7}">
      <dsp:nvSpPr>
        <dsp:cNvPr id="0" name=""/>
        <dsp:cNvSpPr/>
      </dsp:nvSpPr>
      <dsp:spPr>
        <a:xfrm rot="21564187">
          <a:off x="1353020" y="253471"/>
          <a:ext cx="67435" cy="8546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53021" y="270668"/>
        <a:ext cx="47205" cy="51277"/>
      </dsp:txXfrm>
    </dsp:sp>
    <dsp:sp modelId="{C6D25F45-B59C-46A3-8D0C-A9DBF2BBE087}">
      <dsp:nvSpPr>
        <dsp:cNvPr id="0" name=""/>
        <dsp:cNvSpPr/>
      </dsp:nvSpPr>
      <dsp:spPr>
        <a:xfrm>
          <a:off x="1448445" y="151615"/>
          <a:ext cx="344603" cy="28429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NL</a:t>
          </a:r>
        </a:p>
      </dsp:txBody>
      <dsp:txXfrm>
        <a:off x="1456772" y="159942"/>
        <a:ext cx="327949" cy="267643"/>
      </dsp:txXfrm>
    </dsp:sp>
    <dsp:sp modelId="{2D2605EF-D8E3-4DD0-8D12-FA25988438B9}">
      <dsp:nvSpPr>
        <dsp:cNvPr id="0" name=""/>
        <dsp:cNvSpPr/>
      </dsp:nvSpPr>
      <dsp:spPr>
        <a:xfrm>
          <a:off x="1827509" y="251033"/>
          <a:ext cx="73055" cy="8546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27509" y="268125"/>
        <a:ext cx="51139" cy="51277"/>
      </dsp:txXfrm>
    </dsp:sp>
    <dsp:sp modelId="{341D3051-546E-4302-81B7-E809FAD253D4}">
      <dsp:nvSpPr>
        <dsp:cNvPr id="0" name=""/>
        <dsp:cNvSpPr/>
      </dsp:nvSpPr>
      <dsp:spPr>
        <a:xfrm>
          <a:off x="1930890" y="151615"/>
          <a:ext cx="344603" cy="28429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KN</a:t>
          </a:r>
        </a:p>
      </dsp:txBody>
      <dsp:txXfrm>
        <a:off x="1939217" y="159942"/>
        <a:ext cx="327949" cy="26764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eaLnBrk="1" hangingPunct="1">
              <a:defRPr sz="1200">
                <a:latin typeface="Rockwell" charset="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5180013" y="0"/>
            <a:ext cx="3962400" cy="3429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EAC6E28A-33A3-DB4F-9F93-D3B0C6596826}" type="datetimeFigureOut">
              <a:rPr lang="en-US"/>
              <a:pPr>
                <a:defRPr/>
              </a:pPr>
              <a:t>11/11/2024</a:t>
            </a:fld>
            <a:endParaRPr lang="en-US"/>
          </a:p>
        </p:txBody>
      </p:sp>
      <p:sp>
        <p:nvSpPr>
          <p:cNvPr id="4" name="Footer Placeholder 3"/>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eaLnBrk="1" hangingPunct="1">
              <a:defRPr sz="1200">
                <a:latin typeface="Rockwell" charset="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5180013" y="6513513"/>
            <a:ext cx="3962400" cy="3429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DC965ECB-F284-854D-818F-5BC971CC7BF3}" type="slidenum">
              <a:rPr lang="en-US"/>
              <a:pPr>
                <a:defRPr/>
              </a:pPr>
              <a:t>‹#›</a:t>
            </a:fld>
            <a:endParaRPr lang="en-US"/>
          </a:p>
        </p:txBody>
      </p:sp>
    </p:spTree>
    <p:extLst>
      <p:ext uri="{BB962C8B-B14F-4D97-AF65-F5344CB8AC3E}">
        <p14:creationId xmlns:p14="http://schemas.microsoft.com/office/powerpoint/2010/main" val="26334497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eaLnBrk="1" fontAlgn="auto" hangingPunct="1">
              <a:spcBef>
                <a:spcPts val="0"/>
              </a:spcBef>
              <a:spcAft>
                <a:spcPts val="0"/>
              </a:spcAft>
              <a:defRPr sz="1200">
                <a:latin typeface="Quadon Medium"/>
                <a:ea typeface="+mn-ea"/>
                <a:cs typeface="+mn-cs"/>
              </a:defRPr>
            </a:lvl1pPr>
          </a:lstStyle>
          <a:p>
            <a:pPr>
              <a:defRPr/>
            </a:pPr>
            <a:endParaRPr lang="en-US"/>
          </a:p>
        </p:txBody>
      </p:sp>
      <p:sp>
        <p:nvSpPr>
          <p:cNvPr id="3" name="Date Placeholder 2"/>
          <p:cNvSpPr>
            <a:spLocks noGrp="1"/>
          </p:cNvSpPr>
          <p:nvPr>
            <p:ph type="dt" idx="1"/>
          </p:nvPr>
        </p:nvSpPr>
        <p:spPr>
          <a:xfrm>
            <a:off x="5180013" y="0"/>
            <a:ext cx="3962400" cy="3429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Quadon Medium"/>
              </a:defRPr>
            </a:lvl1pPr>
          </a:lstStyle>
          <a:p>
            <a:pPr>
              <a:defRPr/>
            </a:pPr>
            <a:fld id="{0F85DB7A-A5FF-C04A-A4AA-98B39292EA77}" type="datetimeFigureOut">
              <a:rPr lang="en-US" smtClean="0"/>
              <a:pPr>
                <a:defRPr/>
              </a:pPr>
              <a:t>11/11/2024</a:t>
            </a:fld>
            <a:endParaRPr lang="en-US"/>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Quadon Medium"/>
                <a:ea typeface="+mn-ea"/>
                <a:cs typeface="+mn-cs"/>
              </a:defRPr>
            </a:lvl1pPr>
          </a:lstStyle>
          <a:p>
            <a:pPr>
              <a:defRPr/>
            </a:pPr>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Quadon Medium"/>
              </a:defRPr>
            </a:lvl1pPr>
          </a:lstStyle>
          <a:p>
            <a:pPr>
              <a:defRPr/>
            </a:pPr>
            <a:fld id="{1A60B8F3-4DE0-044E-A0D2-83BDE6C791D5}" type="slidenum">
              <a:rPr lang="en-US" smtClean="0"/>
              <a:pPr>
                <a:defRPr/>
              </a:pPr>
              <a:t>‹#›</a:t>
            </a:fld>
            <a:endParaRPr lang="en-US"/>
          </a:p>
        </p:txBody>
      </p:sp>
    </p:spTree>
    <p:extLst>
      <p:ext uri="{BB962C8B-B14F-4D97-AF65-F5344CB8AC3E}">
        <p14:creationId xmlns:p14="http://schemas.microsoft.com/office/powerpoint/2010/main" val="24556498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Quadon Medium"/>
        <a:ea typeface="MS PGothic" panose="020B0600070205080204" pitchFamily="34" charset="-128"/>
        <a:cs typeface="MS PGothic" charset="0"/>
      </a:defRPr>
    </a:lvl1pPr>
    <a:lvl2pPr marL="457200" algn="l" defTabSz="457200" rtl="0" eaLnBrk="0" fontAlgn="base" hangingPunct="0">
      <a:spcBef>
        <a:spcPct val="30000"/>
      </a:spcBef>
      <a:spcAft>
        <a:spcPct val="0"/>
      </a:spcAft>
      <a:defRPr sz="1200" kern="1200">
        <a:solidFill>
          <a:schemeClr val="tx1"/>
        </a:solidFill>
        <a:latin typeface="Quadon Medium"/>
        <a:ea typeface="MS PGothic" panose="020B0600070205080204" pitchFamily="34" charset="-128"/>
        <a:cs typeface="MS PGothic" charset="0"/>
      </a:defRPr>
    </a:lvl2pPr>
    <a:lvl3pPr marL="914400" algn="l" defTabSz="457200" rtl="0" eaLnBrk="0" fontAlgn="base" hangingPunct="0">
      <a:spcBef>
        <a:spcPct val="30000"/>
      </a:spcBef>
      <a:spcAft>
        <a:spcPct val="0"/>
      </a:spcAft>
      <a:defRPr sz="1200" kern="1200">
        <a:solidFill>
          <a:schemeClr val="tx1"/>
        </a:solidFill>
        <a:latin typeface="Quadon Medium"/>
        <a:ea typeface="MS PGothic" panose="020B0600070205080204" pitchFamily="34" charset="-128"/>
        <a:cs typeface="MS PGothic" charset="0"/>
      </a:defRPr>
    </a:lvl3pPr>
    <a:lvl4pPr marL="1371600" algn="l" defTabSz="457200" rtl="0" eaLnBrk="0" fontAlgn="base" hangingPunct="0">
      <a:spcBef>
        <a:spcPct val="30000"/>
      </a:spcBef>
      <a:spcAft>
        <a:spcPct val="0"/>
      </a:spcAft>
      <a:defRPr sz="1200" kern="1200">
        <a:solidFill>
          <a:schemeClr val="tx1"/>
        </a:solidFill>
        <a:latin typeface="Quadon Medium"/>
        <a:ea typeface="MS PGothic" panose="020B0600070205080204" pitchFamily="34" charset="-128"/>
        <a:cs typeface="MS PGothic" charset="0"/>
      </a:defRPr>
    </a:lvl4pPr>
    <a:lvl5pPr marL="1828800" algn="l" defTabSz="457200" rtl="0" eaLnBrk="0" fontAlgn="base" hangingPunct="0">
      <a:spcBef>
        <a:spcPct val="30000"/>
      </a:spcBef>
      <a:spcAft>
        <a:spcPct val="0"/>
      </a:spcAft>
      <a:defRPr sz="1200" kern="1200">
        <a:solidFill>
          <a:schemeClr val="tx1"/>
        </a:solidFill>
        <a:latin typeface="Quadon Medium"/>
        <a:ea typeface="MS PGothic" panose="020B0600070205080204"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a:t>
            </a:fld>
            <a:endParaRPr lang="en-US"/>
          </a:p>
        </p:txBody>
      </p:sp>
    </p:spTree>
    <p:extLst>
      <p:ext uri="{BB962C8B-B14F-4D97-AF65-F5344CB8AC3E}">
        <p14:creationId xmlns:p14="http://schemas.microsoft.com/office/powerpoint/2010/main" val="3221316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Need full knowledge of underlying model to be optimal</a:t>
            </a:r>
          </a:p>
          <a:p>
            <a:pPr marL="628650" lvl="1" indent="-171450">
              <a:buFont typeface="Arial" panose="020B0604020202020204" pitchFamily="34" charset="0"/>
              <a:buChar char="•"/>
            </a:pPr>
            <a:r>
              <a:rPr lang="en-US" dirty="0"/>
              <a:t>Underlying noise statistics</a:t>
            </a:r>
          </a:p>
          <a:p>
            <a:pPr marL="628650" lvl="1" indent="-171450">
              <a:buFont typeface="Arial" panose="020B0604020202020204" pitchFamily="34" charset="0"/>
              <a:buChar char="•"/>
            </a:pPr>
            <a:r>
              <a:rPr lang="en-US" dirty="0"/>
              <a:t>Degradation during model mismatches</a:t>
            </a:r>
          </a:p>
          <a:p>
            <a:pPr marL="171450" indent="-171450">
              <a:buFont typeface="Arial" panose="020B0604020202020204" pitchFamily="34" charset="0"/>
              <a:buChar char="•"/>
            </a:pPr>
            <a:r>
              <a:rPr lang="en-US" dirty="0"/>
              <a:t>Linearization may not be able to keep up</a:t>
            </a:r>
          </a:p>
          <a:p>
            <a:pPr marL="628650" lvl="1" indent="-171450">
              <a:buFont typeface="Arial" panose="020B0604020202020204" pitchFamily="34" charset="0"/>
              <a:buChar char="•"/>
            </a:pPr>
            <a:r>
              <a:rPr lang="en-US" dirty="0"/>
              <a:t>Severe nonlinearities</a:t>
            </a:r>
          </a:p>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18</a:t>
            </a:fld>
            <a:endParaRPr lang="en-US"/>
          </a:p>
        </p:txBody>
      </p:sp>
    </p:spTree>
    <p:extLst>
      <p:ext uri="{BB962C8B-B14F-4D97-AF65-F5344CB8AC3E}">
        <p14:creationId xmlns:p14="http://schemas.microsoft.com/office/powerpoint/2010/main" val="682670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a:t>Good combos: (F1, F2, F4) and (F1, F3, F4).</a:t>
            </a:r>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20</a:t>
            </a:fld>
            <a:endParaRPr lang="en-US"/>
          </a:p>
        </p:txBody>
      </p:sp>
    </p:spTree>
    <p:extLst>
      <p:ext uri="{BB962C8B-B14F-4D97-AF65-F5344CB8AC3E}">
        <p14:creationId xmlns:p14="http://schemas.microsoft.com/office/powerpoint/2010/main" val="38465013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21</a:t>
            </a:fld>
            <a:endParaRPr lang="en-US"/>
          </a:p>
        </p:txBody>
      </p:sp>
    </p:spTree>
    <p:extLst>
      <p:ext uri="{BB962C8B-B14F-4D97-AF65-F5344CB8AC3E}">
        <p14:creationId xmlns:p14="http://schemas.microsoft.com/office/powerpoint/2010/main" val="657527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37DA6-8EE9-F027-AB38-BCED5E59CD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01F96D-413B-5303-E155-51C4D8087B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55FE41-0781-9E29-C32C-91B64B3460E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B770F82-C183-A168-B2CC-FF1F57215FC7}"/>
              </a:ext>
            </a:extLst>
          </p:cNvPr>
          <p:cNvSpPr>
            <a:spLocks noGrp="1"/>
          </p:cNvSpPr>
          <p:nvPr>
            <p:ph type="sldNum" sz="quarter" idx="5"/>
          </p:nvPr>
        </p:nvSpPr>
        <p:spPr/>
        <p:txBody>
          <a:bodyPr/>
          <a:lstStyle/>
          <a:p>
            <a:pPr>
              <a:defRPr/>
            </a:pPr>
            <a:fld id="{1A60B8F3-4DE0-044E-A0D2-83BDE6C791D5}" type="slidenum">
              <a:rPr lang="en-US" smtClean="0"/>
              <a:pPr>
                <a:defRPr/>
              </a:pPr>
              <a:t>22</a:t>
            </a:fld>
            <a:endParaRPr lang="en-US"/>
          </a:p>
        </p:txBody>
      </p:sp>
    </p:spTree>
    <p:extLst>
      <p:ext uri="{BB962C8B-B14F-4D97-AF65-F5344CB8AC3E}">
        <p14:creationId xmlns:p14="http://schemas.microsoft.com/office/powerpoint/2010/main" val="4219963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99368-BFAC-C4CD-4CBE-EE1F8E925A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A45957-43F4-D9A2-8E7C-0727678ADB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9CEE4B-674D-3B8D-B190-133DA44DC79E}"/>
              </a:ext>
            </a:extLst>
          </p:cNvPr>
          <p:cNvSpPr>
            <a:spLocks noGrp="1"/>
          </p:cNvSpPr>
          <p:nvPr>
            <p:ph type="body" idx="1"/>
          </p:nvPr>
        </p:nvSpPr>
        <p:spPr/>
        <p:txBody>
          <a:bodyPr/>
          <a:lstStyle/>
          <a:p>
            <a:r>
              <a:rPr lang="en-US" dirty="0"/>
              <a:t>Estimating the state of systems that evolve over time is a fundamental task in signal processing and control, but these states are often hidden from our view or may not be directly measured by us with sensors. Some applications include localization, tracking, navigation.</a:t>
            </a:r>
          </a:p>
          <a:p>
            <a:endParaRPr lang="en-US" dirty="0"/>
          </a:p>
          <a:p>
            <a:r>
              <a:rPr lang="en-US" dirty="0"/>
              <a:t>For a more tangible set of examples, consider that any sensor we may use in the real-world is going to be noisy and could have a thin or wide range of measurement values.</a:t>
            </a:r>
          </a:p>
          <a:p>
            <a:endParaRPr lang="en-US" dirty="0"/>
          </a:p>
          <a:p>
            <a:r>
              <a:rPr lang="en-US" dirty="0"/>
              <a:t>So, then how do we estimate the true value of a measurement? One way is to take measurements across time and to estimate the true state of the sensor by comparing our predictions to those measurements.</a:t>
            </a:r>
          </a:p>
          <a:p>
            <a:endParaRPr lang="en-US" dirty="0"/>
          </a:p>
          <a:p>
            <a:endParaRPr lang="en-US" dirty="0"/>
          </a:p>
          <a:p>
            <a:r>
              <a:rPr lang="en-US" b="1" dirty="0"/>
              <a:t>Extra</a:t>
            </a:r>
            <a:r>
              <a:rPr lang="en-US" dirty="0"/>
              <a:t>:</a:t>
            </a:r>
          </a:p>
          <a:p>
            <a:r>
              <a:rPr lang="en-US" dirty="0"/>
              <a:t>It could also be a system that a user is trying to model but the state of the system may not be directly measurable.</a:t>
            </a:r>
          </a:p>
          <a:p>
            <a:r>
              <a:rPr lang="en-US" dirty="0"/>
              <a:t>Consider the measurement of a rocket thruster’s output. This cannot be done by putting a sensor inside the thruster; it must be placed in a cooler location.</a:t>
            </a:r>
          </a:p>
        </p:txBody>
      </p:sp>
      <p:sp>
        <p:nvSpPr>
          <p:cNvPr id="4" name="Slide Number Placeholder 3">
            <a:extLst>
              <a:ext uri="{FF2B5EF4-FFF2-40B4-BE49-F238E27FC236}">
                <a16:creationId xmlns:a16="http://schemas.microsoft.com/office/drawing/2014/main" id="{9A023810-41CD-275F-A4F7-A470F025E628}"/>
              </a:ext>
            </a:extLst>
          </p:cNvPr>
          <p:cNvSpPr>
            <a:spLocks noGrp="1"/>
          </p:cNvSpPr>
          <p:nvPr>
            <p:ph type="sldNum" sz="quarter" idx="5"/>
          </p:nvPr>
        </p:nvSpPr>
        <p:spPr/>
        <p:txBody>
          <a:bodyPr/>
          <a:lstStyle/>
          <a:p>
            <a:pPr>
              <a:defRPr/>
            </a:pPr>
            <a:fld id="{1A60B8F3-4DE0-044E-A0D2-83BDE6C791D5}" type="slidenum">
              <a:rPr lang="en-US" smtClean="0"/>
              <a:pPr>
                <a:defRPr/>
              </a:pPr>
              <a:t>44</a:t>
            </a:fld>
            <a:endParaRPr lang="en-US"/>
          </a:p>
        </p:txBody>
      </p:sp>
    </p:spTree>
    <p:extLst>
      <p:ext uri="{BB962C8B-B14F-4D97-AF65-F5344CB8AC3E}">
        <p14:creationId xmlns:p14="http://schemas.microsoft.com/office/powerpoint/2010/main" val="29894745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31771-1C10-B282-3398-B3C01E7C14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0F2EA5-ECED-6F1E-6053-A341A19DE2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E9FF65-ACC6-ABF3-845E-4BB1A0349642}"/>
              </a:ext>
            </a:extLst>
          </p:cNvPr>
          <p:cNvSpPr>
            <a:spLocks noGrp="1"/>
          </p:cNvSpPr>
          <p:nvPr>
            <p:ph type="body" idx="1"/>
          </p:nvPr>
        </p:nvSpPr>
        <p:spPr/>
        <p:txBody>
          <a:bodyPr/>
          <a:lstStyle/>
          <a:p>
            <a:r>
              <a:rPr lang="en-US"/>
              <a:t>Prediction Equations</a:t>
            </a:r>
          </a:p>
          <a:p>
            <a:pPr lvl="1"/>
            <a:r>
              <a:rPr lang="en-US"/>
              <a:t>Placeholder text</a:t>
            </a:r>
          </a:p>
          <a:p>
            <a:r>
              <a:rPr lang="en-US"/>
              <a:t>Update Equations</a:t>
            </a:r>
          </a:p>
          <a:p>
            <a:pPr lvl="1"/>
            <a:r>
              <a:rPr lang="en-US"/>
              <a:t>Placeholder text</a:t>
            </a:r>
          </a:p>
          <a:p>
            <a:r>
              <a:rPr lang="en-US"/>
              <a:t>How are parameters updated? What parameters are updated?</a:t>
            </a:r>
          </a:p>
          <a:p>
            <a:endParaRPr lang="en-US"/>
          </a:p>
        </p:txBody>
      </p:sp>
      <p:sp>
        <p:nvSpPr>
          <p:cNvPr id="4" name="Slide Number Placeholder 3">
            <a:extLst>
              <a:ext uri="{FF2B5EF4-FFF2-40B4-BE49-F238E27FC236}">
                <a16:creationId xmlns:a16="http://schemas.microsoft.com/office/drawing/2014/main" id="{2BF0339F-C8DB-57AD-2601-DA740F38CD7E}"/>
              </a:ext>
            </a:extLst>
          </p:cNvPr>
          <p:cNvSpPr>
            <a:spLocks noGrp="1"/>
          </p:cNvSpPr>
          <p:nvPr>
            <p:ph type="sldNum" sz="quarter" idx="5"/>
          </p:nvPr>
        </p:nvSpPr>
        <p:spPr/>
        <p:txBody>
          <a:bodyPr/>
          <a:lstStyle/>
          <a:p>
            <a:pPr>
              <a:defRPr/>
            </a:pPr>
            <a:fld id="{1A60B8F3-4DE0-044E-A0D2-83BDE6C791D5}" type="slidenum">
              <a:rPr lang="en-US" smtClean="0"/>
              <a:pPr>
                <a:defRPr/>
              </a:pPr>
              <a:t>46</a:t>
            </a:fld>
            <a:endParaRPr lang="en-US"/>
          </a:p>
        </p:txBody>
      </p:sp>
    </p:spTree>
    <p:extLst>
      <p:ext uri="{BB962C8B-B14F-4D97-AF65-F5344CB8AC3E}">
        <p14:creationId xmlns:p14="http://schemas.microsoft.com/office/powerpoint/2010/main" val="3286338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Estimating the state of systems that evolve over time is a fundamental task in signal processing and control, but these states are often hidden from our view or may not be directly measured by us with sensors. Some applications include localization, tracking, navigation.</a:t>
            </a:r>
          </a:p>
          <a:p>
            <a:endParaRPr lang="en-US" dirty="0"/>
          </a:p>
          <a:p>
            <a:r>
              <a:rPr lang="en-US" dirty="0"/>
              <a:t>For a more tangible set of examples, consider that any sensor we may use in the real-world is going to be noisy and could have a thin or wide range of measurement values.</a:t>
            </a:r>
          </a:p>
          <a:p>
            <a:endParaRPr lang="en-US" dirty="0"/>
          </a:p>
          <a:p>
            <a:r>
              <a:rPr lang="en-US" dirty="0"/>
              <a:t>So, then how do we estimate the true value of a measurement? One way is to take measurements across time and to estimate the true state of the sensor by comparing our predictions to those measurements.</a:t>
            </a:r>
          </a:p>
          <a:p>
            <a:endParaRPr lang="en-US" dirty="0"/>
          </a:p>
          <a:p>
            <a:endParaRPr lang="en-US" dirty="0"/>
          </a:p>
          <a:p>
            <a:r>
              <a:rPr lang="en-US" b="1" dirty="0"/>
              <a:t>Extra</a:t>
            </a:r>
            <a:r>
              <a:rPr lang="en-US" dirty="0"/>
              <a:t>:</a:t>
            </a:r>
          </a:p>
          <a:p>
            <a:r>
              <a:rPr lang="en-US" dirty="0"/>
              <a:t>It could also be a system that a user is trying to model but the state of the system may not be directly measurable.</a:t>
            </a:r>
          </a:p>
          <a:p>
            <a:r>
              <a:rPr lang="en-US" dirty="0"/>
              <a:t>Consider the measurement of a rocket thruster’s output. This cannot be done by putting a sensor inside the thruster; it must be placed in a cooler location.</a:t>
            </a: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2</a:t>
            </a:fld>
            <a:endParaRPr lang="en-US"/>
          </a:p>
        </p:txBody>
      </p:sp>
    </p:spTree>
    <p:extLst>
      <p:ext uri="{BB962C8B-B14F-4D97-AF65-F5344CB8AC3E}">
        <p14:creationId xmlns:p14="http://schemas.microsoft.com/office/powerpoint/2010/main" val="2413697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atin typeface="Calibri"/>
                <a:ea typeface="MS PGothic"/>
                <a:cs typeface="Calibri"/>
              </a:rPr>
              <a:t>Unclear figures. I can guess this is about </a:t>
            </a:r>
            <a:r>
              <a:rPr lang="en-US" err="1">
                <a:latin typeface="Calibri"/>
                <a:ea typeface="MS PGothic"/>
                <a:cs typeface="Calibri"/>
              </a:rPr>
              <a:t>weigts</a:t>
            </a:r>
            <a:r>
              <a:rPr lang="en-US">
                <a:latin typeface="Calibri"/>
                <a:ea typeface="MS PGothic"/>
                <a:cs typeface="Calibri"/>
              </a:rPr>
              <a:t> prediction. Maybe we can add more information like 'weight prediction' so that people can read it easily.</a:t>
            </a:r>
            <a:endParaRPr lang="en-US" altLang="zh-CN">
              <a:latin typeface="Calibri"/>
              <a:cs typeface="Calibri"/>
            </a:endParaRPr>
          </a:p>
        </p:txBody>
      </p:sp>
      <p:sp>
        <p:nvSpPr>
          <p:cNvPr id="4" name="灯片编号占位符 3"/>
          <p:cNvSpPr>
            <a:spLocks noGrp="1"/>
          </p:cNvSpPr>
          <p:nvPr>
            <p:ph type="sldNum" sz="quarter" idx="5"/>
          </p:nvPr>
        </p:nvSpPr>
        <p:spPr/>
        <p:txBody>
          <a:bodyPr/>
          <a:lstStyle/>
          <a:p>
            <a:pPr>
              <a:defRPr/>
            </a:pPr>
            <a:fld id="{1A60B8F3-4DE0-044E-A0D2-83BDE6C791D5}" type="slidenum">
              <a:rPr lang="en-US" smtClean="0"/>
              <a:pPr>
                <a:defRPr/>
              </a:pPr>
              <a:t>3</a:t>
            </a:fld>
            <a:endParaRPr lang="en-US"/>
          </a:p>
        </p:txBody>
      </p:sp>
    </p:spTree>
    <p:extLst>
      <p:ext uri="{BB962C8B-B14F-4D97-AF65-F5344CB8AC3E}">
        <p14:creationId xmlns:p14="http://schemas.microsoft.com/office/powerpoint/2010/main" val="786715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Kalman Filter (KF) has been used to estimate such state spaces by assuming a model of the internal state transitions and state to observation transitions as linear functions.</a:t>
            </a:r>
          </a:p>
          <a:p>
            <a:endParaRPr lang="en-US"/>
          </a:p>
          <a:p>
            <a:r>
              <a:rPr lang="en-US"/>
              <a:t>Shortly after its introduction, the Extended Kalman Filter was published and enables the KF to solve nonlinear state estimation problems in time-varying systems.</a:t>
            </a:r>
          </a:p>
          <a:p>
            <a:endParaRPr lang="en-US"/>
          </a:p>
          <a:p>
            <a:r>
              <a:rPr lang="en-US"/>
              <a:t>Other variations include the “Unscented KF” and the Particle Filter.</a:t>
            </a: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5</a:t>
            </a:fld>
            <a:endParaRPr lang="en-US"/>
          </a:p>
        </p:txBody>
      </p:sp>
    </p:spTree>
    <p:extLst>
      <p:ext uri="{BB962C8B-B14F-4D97-AF65-F5344CB8AC3E}">
        <p14:creationId xmlns:p14="http://schemas.microsoft.com/office/powerpoint/2010/main" val="1289974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There are still problems with using a model-based state estimation filter like the KF, EKF, UKF, PF.</a:t>
            </a:r>
          </a:p>
          <a:p>
            <a:pPr marL="628650" lvl="1" indent="-171450">
              <a:buFont typeface="Arial" panose="020B0604020202020204" pitchFamily="34" charset="0"/>
              <a:buChar char="•"/>
            </a:pPr>
            <a:r>
              <a:rPr lang="en-US"/>
              <a:t>Assumes a model on the state transitions typically based on knowledge of sensors or environment knowledge.</a:t>
            </a:r>
          </a:p>
          <a:p>
            <a:pPr marL="628650" lvl="1" indent="-171450">
              <a:buFont typeface="Arial" panose="020B0604020202020204" pitchFamily="34" charset="0"/>
              <a:buChar char="•"/>
            </a:pPr>
            <a:endParaRPr lang="en-US"/>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Prerequisites of both</a:t>
            </a:r>
          </a:p>
          <a:p>
            <a:pPr marL="628650" lvl="1" indent="-171450">
              <a:buFont typeface="Arial" panose="020B0604020202020204" pitchFamily="34" charset="0"/>
              <a:buChar char="•"/>
            </a:pPr>
            <a:r>
              <a:rPr lang="en-US"/>
              <a:t>MB: domain knowledge, full parameterization</a:t>
            </a:r>
          </a:p>
          <a:p>
            <a:pPr marL="628650" lvl="1" indent="-171450">
              <a:buFont typeface="Arial" panose="020B0604020202020204" pitchFamily="34" charset="0"/>
              <a:buChar char="•"/>
            </a:pPr>
            <a:r>
              <a:rPr lang="en-US"/>
              <a:t>DD: Lots of data and lots of trainable parameters</a:t>
            </a:r>
          </a:p>
          <a:p>
            <a:pPr marL="171450" indent="-171450">
              <a:buFont typeface="Arial" panose="020B0604020202020204" pitchFamily="34" charset="0"/>
              <a:buChar char="•"/>
            </a:pPr>
            <a:r>
              <a:rPr lang="en-US" b="1" err="1"/>
              <a:t>KalmanNet</a:t>
            </a:r>
            <a:r>
              <a:rPr lang="en-US" b="1"/>
              <a:t>: </a:t>
            </a:r>
            <a:r>
              <a:rPr lang="en-US"/>
              <a:t>DNN-aided model. The model is enhanced by including a network at a component in the overall state estimation process.</a:t>
            </a:r>
          </a:p>
          <a:p>
            <a:pPr marL="171450" indent="-171450">
              <a:buFont typeface="Arial" panose="020B0604020202020204" pitchFamily="34" charset="0"/>
              <a:buChar char="•"/>
            </a:pPr>
            <a:r>
              <a:rPr lang="en-US" b="1"/>
              <a:t>S4: </a:t>
            </a:r>
            <a:r>
              <a:rPr lang="en-US"/>
              <a:t>Model-aided DNN. We use a structured state-space model to enable the network to understand long-range dependencies.</a:t>
            </a:r>
          </a:p>
          <a:p>
            <a:endParaRPr lang="en-US"/>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6</a:t>
            </a:fld>
            <a:endParaRPr lang="en-US"/>
          </a:p>
        </p:txBody>
      </p:sp>
    </p:spTree>
    <p:extLst>
      <p:ext uri="{BB962C8B-B14F-4D97-AF65-F5344CB8AC3E}">
        <p14:creationId xmlns:p14="http://schemas.microsoft.com/office/powerpoint/2010/main" val="3515367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a:t>System Equations here to help explain the sizes of A, B, C, D and how x(t) and y(t) relate to each other.</a:t>
            </a:r>
          </a:p>
          <a:p>
            <a:endParaRPr lang="en-US"/>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9</a:t>
            </a:fld>
            <a:endParaRPr lang="en-US"/>
          </a:p>
        </p:txBody>
      </p:sp>
    </p:spTree>
    <p:extLst>
      <p:ext uri="{BB962C8B-B14F-4D97-AF65-F5344CB8AC3E}">
        <p14:creationId xmlns:p14="http://schemas.microsoft.com/office/powerpoint/2010/main" val="1103012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Prediction Equations</a:t>
            </a:r>
          </a:p>
          <a:p>
            <a:pPr lvl="1"/>
            <a:r>
              <a:rPr lang="en-US"/>
              <a:t>Placeholder text</a:t>
            </a:r>
          </a:p>
          <a:p>
            <a:r>
              <a:rPr lang="en-US"/>
              <a:t>Update Equations</a:t>
            </a:r>
          </a:p>
          <a:p>
            <a:pPr lvl="1"/>
            <a:r>
              <a:rPr lang="en-US"/>
              <a:t>Placeholder text</a:t>
            </a:r>
          </a:p>
          <a:p>
            <a:r>
              <a:rPr lang="en-US"/>
              <a:t>How are parameters updated? What parameters are updated?</a:t>
            </a:r>
          </a:p>
          <a:p>
            <a:endParaRPr lang="en-US"/>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11</a:t>
            </a:fld>
            <a:endParaRPr lang="en-US"/>
          </a:p>
        </p:txBody>
      </p:sp>
    </p:spTree>
    <p:extLst>
      <p:ext uri="{BB962C8B-B14F-4D97-AF65-F5344CB8AC3E}">
        <p14:creationId xmlns:p14="http://schemas.microsoft.com/office/powerpoint/2010/main" val="1985311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060821-6756-6DCA-BC36-D0DEDECDAA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AF742E-B722-3C35-BB71-212F737A19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F5AA1E-DECB-0F7D-7962-3688F79A93D9}"/>
              </a:ext>
            </a:extLst>
          </p:cNvPr>
          <p:cNvSpPr>
            <a:spLocks noGrp="1"/>
          </p:cNvSpPr>
          <p:nvPr>
            <p:ph type="body" idx="1"/>
          </p:nvPr>
        </p:nvSpPr>
        <p:spPr/>
        <p:txBody>
          <a:bodyPr/>
          <a:lstStyle/>
          <a:p>
            <a:r>
              <a:rPr lang="en-US"/>
              <a:t>Prediction Equations</a:t>
            </a:r>
          </a:p>
          <a:p>
            <a:pPr lvl="1"/>
            <a:r>
              <a:rPr lang="en-US"/>
              <a:t>Placeholder text</a:t>
            </a:r>
          </a:p>
          <a:p>
            <a:r>
              <a:rPr lang="en-US"/>
              <a:t>Update Equations</a:t>
            </a:r>
          </a:p>
          <a:p>
            <a:pPr lvl="1"/>
            <a:r>
              <a:rPr lang="en-US"/>
              <a:t>Placeholder text</a:t>
            </a:r>
          </a:p>
          <a:p>
            <a:r>
              <a:rPr lang="en-US"/>
              <a:t>How are parameters updated? What parameters are updated?</a:t>
            </a:r>
          </a:p>
          <a:p>
            <a:endParaRPr lang="en-US"/>
          </a:p>
        </p:txBody>
      </p:sp>
      <p:sp>
        <p:nvSpPr>
          <p:cNvPr id="4" name="Slide Number Placeholder 3">
            <a:extLst>
              <a:ext uri="{FF2B5EF4-FFF2-40B4-BE49-F238E27FC236}">
                <a16:creationId xmlns:a16="http://schemas.microsoft.com/office/drawing/2014/main" id="{CA491664-A3A7-BCEC-4D83-F8B161A7A8A5}"/>
              </a:ext>
            </a:extLst>
          </p:cNvPr>
          <p:cNvSpPr>
            <a:spLocks noGrp="1"/>
          </p:cNvSpPr>
          <p:nvPr>
            <p:ph type="sldNum" sz="quarter" idx="5"/>
          </p:nvPr>
        </p:nvSpPr>
        <p:spPr/>
        <p:txBody>
          <a:bodyPr/>
          <a:lstStyle/>
          <a:p>
            <a:pPr>
              <a:defRPr/>
            </a:pPr>
            <a:fld id="{1A60B8F3-4DE0-044E-A0D2-83BDE6C791D5}" type="slidenum">
              <a:rPr lang="en-US" smtClean="0"/>
              <a:pPr>
                <a:defRPr/>
              </a:pPr>
              <a:t>12</a:t>
            </a:fld>
            <a:endParaRPr lang="en-US"/>
          </a:p>
        </p:txBody>
      </p:sp>
    </p:spTree>
    <p:extLst>
      <p:ext uri="{BB962C8B-B14F-4D97-AF65-F5344CB8AC3E}">
        <p14:creationId xmlns:p14="http://schemas.microsoft.com/office/powerpoint/2010/main" val="1452814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14</a:t>
            </a:fld>
            <a:endParaRPr lang="en-US"/>
          </a:p>
        </p:txBody>
      </p:sp>
    </p:spTree>
    <p:extLst>
      <p:ext uri="{BB962C8B-B14F-4D97-AF65-F5344CB8AC3E}">
        <p14:creationId xmlns:p14="http://schemas.microsoft.com/office/powerpoint/2010/main" val="40443025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WCOE-PPT---title-slide-2.png">
            <a:extLst>
              <a:ext uri="{FF2B5EF4-FFF2-40B4-BE49-F238E27FC236}">
                <a16:creationId xmlns:a16="http://schemas.microsoft.com/office/drawing/2014/main" id="{7A89EC8C-9738-4350-98C5-B857FD78968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5024"/>
          </a:xfrm>
          <a:prstGeom prst="rect">
            <a:avLst/>
          </a:prstGeom>
        </p:spPr>
      </p:pic>
      <p:sp>
        <p:nvSpPr>
          <p:cNvPr id="2" name="Title 1">
            <a:extLst>
              <a:ext uri="{FF2B5EF4-FFF2-40B4-BE49-F238E27FC236}">
                <a16:creationId xmlns:a16="http://schemas.microsoft.com/office/drawing/2014/main" id="{AE7916C7-996A-4FA9-AC56-14E90D48AF7B}"/>
              </a:ext>
            </a:extLst>
          </p:cNvPr>
          <p:cNvSpPr>
            <a:spLocks noGrp="1"/>
          </p:cNvSpPr>
          <p:nvPr>
            <p:ph type="ctrTitle"/>
          </p:nvPr>
        </p:nvSpPr>
        <p:spPr>
          <a:xfrm>
            <a:off x="862361" y="1210537"/>
            <a:ext cx="8167339" cy="1790700"/>
          </a:xfrm>
        </p:spPr>
        <p:txBody>
          <a:bodyPr anchor="b"/>
          <a:lstStyle>
            <a:lvl1pPr algn="ct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087FBDF0-DB11-416B-9F64-BE7A188C890F}"/>
              </a:ext>
            </a:extLst>
          </p:cNvPr>
          <p:cNvSpPr>
            <a:spLocks noGrp="1"/>
          </p:cNvSpPr>
          <p:nvPr>
            <p:ph type="subTitle" idx="1"/>
          </p:nvPr>
        </p:nvSpPr>
        <p:spPr>
          <a:xfrm>
            <a:off x="862361" y="3127334"/>
            <a:ext cx="8167339" cy="1241425"/>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3D7AD6-8105-4714-B6A2-1D4C2E1BDAF7}"/>
              </a:ext>
            </a:extLst>
          </p:cNvPr>
          <p:cNvSpPr>
            <a:spLocks noGrp="1"/>
          </p:cNvSpPr>
          <p:nvPr>
            <p:ph type="dt" sz="half" idx="10"/>
          </p:nvPr>
        </p:nvSpPr>
        <p:spPr>
          <a:xfrm>
            <a:off x="800100" y="4868863"/>
            <a:ext cx="2057400" cy="274637"/>
          </a:xfrm>
        </p:spPr>
        <p:txBody>
          <a:bodyPr/>
          <a:lstStyle>
            <a:lvl1pPr>
              <a:defRPr>
                <a:solidFill>
                  <a:schemeClr val="bg1">
                    <a:lumMod val="75000"/>
                  </a:schemeClr>
                </a:solidFill>
              </a:defRPr>
            </a:lvl1pPr>
          </a:lstStyle>
          <a:p>
            <a:fld id="{B106F680-E782-417D-91F5-4FD9FCD4F81F}" type="datetime1">
              <a:rPr lang="en-US" smtClean="0"/>
              <a:t>11/11/2024</a:t>
            </a:fld>
            <a:endParaRPr lang="en-US"/>
          </a:p>
        </p:txBody>
      </p:sp>
      <p:sp>
        <p:nvSpPr>
          <p:cNvPr id="5" name="Footer Placeholder 4">
            <a:extLst>
              <a:ext uri="{FF2B5EF4-FFF2-40B4-BE49-F238E27FC236}">
                <a16:creationId xmlns:a16="http://schemas.microsoft.com/office/drawing/2014/main" id="{E933FC24-AE76-46F6-B517-DB42A9BBF9BC}"/>
              </a:ext>
            </a:extLst>
          </p:cNvPr>
          <p:cNvSpPr>
            <a:spLocks noGrp="1"/>
          </p:cNvSpPr>
          <p:nvPr>
            <p:ph type="ftr" sz="quarter" idx="11"/>
          </p:nvPr>
        </p:nvSpPr>
        <p:spPr>
          <a:xfrm>
            <a:off x="3371850" y="4865604"/>
            <a:ext cx="3086100" cy="274637"/>
          </a:xfrm>
        </p:spPr>
        <p:txBody>
          <a:bodyPr/>
          <a:lstStyle>
            <a:lvl1pPr>
              <a:defRPr>
                <a:solidFill>
                  <a:schemeClr val="bg1">
                    <a:lumMod val="75000"/>
                  </a:schemeClr>
                </a:solidFill>
              </a:defRPr>
            </a:lvl1pPr>
          </a:lstStyle>
          <a:p>
            <a:endParaRPr lang="en-US"/>
          </a:p>
        </p:txBody>
      </p:sp>
      <p:sp>
        <p:nvSpPr>
          <p:cNvPr id="6" name="Slide Number Placeholder 5">
            <a:extLst>
              <a:ext uri="{FF2B5EF4-FFF2-40B4-BE49-F238E27FC236}">
                <a16:creationId xmlns:a16="http://schemas.microsoft.com/office/drawing/2014/main" id="{F97AD2BA-DE45-491B-9B73-92CB0541D6D5}"/>
              </a:ext>
            </a:extLst>
          </p:cNvPr>
          <p:cNvSpPr>
            <a:spLocks noGrp="1"/>
          </p:cNvSpPr>
          <p:nvPr>
            <p:ph type="sldNum" sz="quarter" idx="12"/>
          </p:nvPr>
        </p:nvSpPr>
        <p:spPr>
          <a:xfrm>
            <a:off x="6972300" y="4868862"/>
            <a:ext cx="2057400" cy="274637"/>
          </a:xfrm>
        </p:spPr>
        <p:txBody>
          <a:bodyPr/>
          <a:lstStyle>
            <a:lvl1pPr>
              <a:defRPr>
                <a:solidFill>
                  <a:schemeClr val="bg1">
                    <a:lumMod val="75000"/>
                  </a:schemeClr>
                </a:solidFill>
              </a:defRPr>
            </a:lvl1pPr>
          </a:lstStyle>
          <a:p>
            <a:fld id="{4A19EB60-39CE-4A34-B566-492900AE04E2}" type="slidenum">
              <a:rPr lang="en-US" smtClean="0"/>
              <a:pPr/>
              <a:t>‹#›</a:t>
            </a:fld>
            <a:endParaRPr lang="en-US"/>
          </a:p>
        </p:txBody>
      </p:sp>
    </p:spTree>
    <p:extLst>
      <p:ext uri="{BB962C8B-B14F-4D97-AF65-F5344CB8AC3E}">
        <p14:creationId xmlns:p14="http://schemas.microsoft.com/office/powerpoint/2010/main" val="750737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4966A-DCD0-4261-8005-13A27980621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F829F9-EF7A-42C3-83B8-187B5D74F0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EF4C44-5D16-482A-9F84-8BF42E9698C4}"/>
              </a:ext>
            </a:extLst>
          </p:cNvPr>
          <p:cNvSpPr>
            <a:spLocks noGrp="1"/>
          </p:cNvSpPr>
          <p:nvPr>
            <p:ph type="dt" sz="half" idx="10"/>
          </p:nvPr>
        </p:nvSpPr>
        <p:spPr/>
        <p:txBody>
          <a:bodyPr/>
          <a:lstStyle/>
          <a:p>
            <a:fld id="{8D8667D7-1BD0-49C8-9FEA-FE27645D76CF}" type="datetime1">
              <a:rPr lang="en-US" smtClean="0"/>
              <a:t>11/11/2024</a:t>
            </a:fld>
            <a:endParaRPr lang="en-US"/>
          </a:p>
        </p:txBody>
      </p:sp>
      <p:sp>
        <p:nvSpPr>
          <p:cNvPr id="5" name="Footer Placeholder 4">
            <a:extLst>
              <a:ext uri="{FF2B5EF4-FFF2-40B4-BE49-F238E27FC236}">
                <a16:creationId xmlns:a16="http://schemas.microsoft.com/office/drawing/2014/main" id="{CA73B786-B5A3-4E2F-8246-FF45AA8580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59D722-9319-49E3-9204-65AF1A0868C2}"/>
              </a:ext>
            </a:extLst>
          </p:cNvPr>
          <p:cNvSpPr>
            <a:spLocks noGrp="1"/>
          </p:cNvSpPr>
          <p:nvPr>
            <p:ph type="sldNum" sz="quarter" idx="12"/>
          </p:nvPr>
        </p:nvSpPr>
        <p:spPr/>
        <p:txBody>
          <a:bodyPr/>
          <a:lstStyle/>
          <a:p>
            <a:fld id="{4A19EB60-39CE-4A34-B566-492900AE04E2}" type="slidenum">
              <a:rPr lang="en-US" smtClean="0"/>
              <a:t>‹#›</a:t>
            </a:fld>
            <a:endParaRPr lang="en-US"/>
          </a:p>
        </p:txBody>
      </p:sp>
    </p:spTree>
    <p:extLst>
      <p:ext uri="{BB962C8B-B14F-4D97-AF65-F5344CB8AC3E}">
        <p14:creationId xmlns:p14="http://schemas.microsoft.com/office/powerpoint/2010/main" val="38753041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498DDB-3720-4F33-9153-3A79DD4CCA00}"/>
              </a:ext>
            </a:extLst>
          </p:cNvPr>
          <p:cNvSpPr>
            <a:spLocks noGrp="1"/>
          </p:cNvSpPr>
          <p:nvPr>
            <p:ph type="title" orient="vert"/>
          </p:nvPr>
        </p:nvSpPr>
        <p:spPr>
          <a:xfrm>
            <a:off x="6781797" y="654205"/>
            <a:ext cx="2057401" cy="397812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FE17457-32A2-48F5-ACC4-7E335692031F}"/>
              </a:ext>
            </a:extLst>
          </p:cNvPr>
          <p:cNvSpPr>
            <a:spLocks noGrp="1"/>
          </p:cNvSpPr>
          <p:nvPr>
            <p:ph type="body" orient="vert" idx="1"/>
          </p:nvPr>
        </p:nvSpPr>
        <p:spPr>
          <a:xfrm>
            <a:off x="304800" y="654205"/>
            <a:ext cx="6319024" cy="39781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ADBBF9-4925-4ED6-B450-A6A1D3D3A989}"/>
              </a:ext>
            </a:extLst>
          </p:cNvPr>
          <p:cNvSpPr>
            <a:spLocks noGrp="1"/>
          </p:cNvSpPr>
          <p:nvPr>
            <p:ph type="dt" sz="half" idx="10"/>
          </p:nvPr>
        </p:nvSpPr>
        <p:spPr/>
        <p:txBody>
          <a:bodyPr/>
          <a:lstStyle/>
          <a:p>
            <a:fld id="{29DC9343-AFC7-4A7D-8F71-754AB1D37D12}" type="datetime1">
              <a:rPr lang="en-US" smtClean="0"/>
              <a:t>11/11/2024</a:t>
            </a:fld>
            <a:endParaRPr lang="en-US"/>
          </a:p>
        </p:txBody>
      </p:sp>
      <p:sp>
        <p:nvSpPr>
          <p:cNvPr id="5" name="Footer Placeholder 4">
            <a:extLst>
              <a:ext uri="{FF2B5EF4-FFF2-40B4-BE49-F238E27FC236}">
                <a16:creationId xmlns:a16="http://schemas.microsoft.com/office/drawing/2014/main" id="{924C73FE-DD42-4C97-B7F0-0489045D14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CC8B5B-E116-4B6F-87F3-E02503CFBC57}"/>
              </a:ext>
            </a:extLst>
          </p:cNvPr>
          <p:cNvSpPr>
            <a:spLocks noGrp="1"/>
          </p:cNvSpPr>
          <p:nvPr>
            <p:ph type="sldNum" sz="quarter" idx="12"/>
          </p:nvPr>
        </p:nvSpPr>
        <p:spPr/>
        <p:txBody>
          <a:bodyPr/>
          <a:lstStyle/>
          <a:p>
            <a:fld id="{4A19EB60-39CE-4A34-B566-492900AE04E2}" type="slidenum">
              <a:rPr lang="en-US" smtClean="0"/>
              <a:t>‹#›</a:t>
            </a:fld>
            <a:endParaRPr lang="en-US"/>
          </a:p>
        </p:txBody>
      </p:sp>
    </p:spTree>
    <p:extLst>
      <p:ext uri="{BB962C8B-B14F-4D97-AF65-F5344CB8AC3E}">
        <p14:creationId xmlns:p14="http://schemas.microsoft.com/office/powerpoint/2010/main" val="37208868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22BEDA4-2F24-4F5F-8C53-4C35882ACD2A}"/>
              </a:ext>
            </a:extLst>
          </p:cNvPr>
          <p:cNvSpPr>
            <a:spLocks noGrp="1"/>
          </p:cNvSpPr>
          <p:nvPr>
            <p:ph type="dt" sz="half" idx="10"/>
          </p:nvPr>
        </p:nvSpPr>
        <p:spPr/>
        <p:txBody>
          <a:bodyPr/>
          <a:lstStyle/>
          <a:p>
            <a:fld id="{899795BB-0DCB-4CDE-A28B-2C83F28900AE}" type="datetime1">
              <a:rPr lang="en-US" smtClean="0"/>
              <a:t>11/11/2024</a:t>
            </a:fld>
            <a:endParaRPr lang="en-US"/>
          </a:p>
        </p:txBody>
      </p:sp>
      <p:sp>
        <p:nvSpPr>
          <p:cNvPr id="4" name="Footer Placeholder 3">
            <a:extLst>
              <a:ext uri="{FF2B5EF4-FFF2-40B4-BE49-F238E27FC236}">
                <a16:creationId xmlns:a16="http://schemas.microsoft.com/office/drawing/2014/main" id="{624FB404-B7B7-451A-968A-342252DFBD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AFEFBC-D9F5-4C32-86C7-CD6F4292EAF5}"/>
              </a:ext>
            </a:extLst>
          </p:cNvPr>
          <p:cNvSpPr>
            <a:spLocks noGrp="1"/>
          </p:cNvSpPr>
          <p:nvPr>
            <p:ph type="sldNum" sz="quarter" idx="12"/>
          </p:nvPr>
        </p:nvSpPr>
        <p:spPr/>
        <p:txBody>
          <a:bodyPr/>
          <a:lstStyle/>
          <a:p>
            <a:fld id="{4A19EB60-39CE-4A34-B566-492900AE04E2}" type="slidenum">
              <a:rPr lang="en-US" smtClean="0"/>
              <a:t>‹#›</a:t>
            </a:fld>
            <a:endParaRPr lang="en-US"/>
          </a:p>
        </p:txBody>
      </p:sp>
      <p:grpSp>
        <p:nvGrpSpPr>
          <p:cNvPr id="14" name="Group 13">
            <a:extLst>
              <a:ext uri="{FF2B5EF4-FFF2-40B4-BE49-F238E27FC236}">
                <a16:creationId xmlns:a16="http://schemas.microsoft.com/office/drawing/2014/main" id="{81DB6293-1C26-56A6-E1A9-0CC954D6B4DD}"/>
              </a:ext>
            </a:extLst>
          </p:cNvPr>
          <p:cNvGrpSpPr/>
          <p:nvPr userDrawn="1"/>
        </p:nvGrpSpPr>
        <p:grpSpPr>
          <a:xfrm>
            <a:off x="1996104" y="1765591"/>
            <a:ext cx="4976934" cy="1924607"/>
            <a:chOff x="1996104" y="1765591"/>
            <a:chExt cx="4976934" cy="1924607"/>
          </a:xfrm>
        </p:grpSpPr>
        <p:pic>
          <p:nvPicPr>
            <p:cNvPr id="6" name="Picture 5">
              <a:extLst>
                <a:ext uri="{FF2B5EF4-FFF2-40B4-BE49-F238E27FC236}">
                  <a16:creationId xmlns:a16="http://schemas.microsoft.com/office/drawing/2014/main" id="{74B64C01-231C-40B9-9D5C-5BEA2D379F0F}"/>
                </a:ext>
              </a:extLst>
            </p:cNvPr>
            <p:cNvPicPr>
              <a:picLocks noChangeAspect="1"/>
            </p:cNvPicPr>
            <p:nvPr userDrawn="1"/>
          </p:nvPicPr>
          <p:blipFill>
            <a:blip r:embed="rId2">
              <a:extLst>
                <a:ext uri="{28A0092B-C50C-407E-A947-70E740481C1C}">
                  <a14:useLocalDpi xmlns:a14="http://schemas.microsoft.com/office/drawing/2010/main"/>
                </a:ext>
              </a:extLst>
            </a:blip>
            <a:srcRect t="78361"/>
            <a:stretch/>
          </p:blipFill>
          <p:spPr>
            <a:xfrm>
              <a:off x="2874815" y="3190042"/>
              <a:ext cx="3454400" cy="500156"/>
            </a:xfrm>
            <a:prstGeom prst="rect">
              <a:avLst/>
            </a:prstGeom>
          </p:spPr>
        </p:pic>
        <p:pic>
          <p:nvPicPr>
            <p:cNvPr id="2" name="Picture 1">
              <a:extLst>
                <a:ext uri="{FF2B5EF4-FFF2-40B4-BE49-F238E27FC236}">
                  <a16:creationId xmlns:a16="http://schemas.microsoft.com/office/drawing/2014/main" id="{FD18A096-DED2-5539-F826-6EED96CCC668}"/>
                </a:ext>
              </a:extLst>
            </p:cNvPr>
            <p:cNvPicPr>
              <a:picLocks noChangeAspect="1"/>
            </p:cNvPicPr>
            <p:nvPr userDrawn="1"/>
          </p:nvPicPr>
          <p:blipFill>
            <a:blip r:embed="rId3"/>
            <a:stretch>
              <a:fillRect/>
            </a:stretch>
          </p:blipFill>
          <p:spPr>
            <a:xfrm>
              <a:off x="5324241" y="1765591"/>
              <a:ext cx="828415" cy="859946"/>
            </a:xfrm>
            <a:prstGeom prst="rect">
              <a:avLst/>
            </a:prstGeom>
          </p:spPr>
        </p:pic>
        <p:sp>
          <p:nvSpPr>
            <p:cNvPr id="7" name="TextBox 6">
              <a:extLst>
                <a:ext uri="{FF2B5EF4-FFF2-40B4-BE49-F238E27FC236}">
                  <a16:creationId xmlns:a16="http://schemas.microsoft.com/office/drawing/2014/main" id="{D9117D55-6F6D-4375-66CF-014F5F6F055C}"/>
                </a:ext>
              </a:extLst>
            </p:cNvPr>
            <p:cNvSpPr txBox="1"/>
            <p:nvPr userDrawn="1"/>
          </p:nvSpPr>
          <p:spPr>
            <a:xfrm>
              <a:off x="4649083" y="2658602"/>
              <a:ext cx="2323072" cy="461665"/>
            </a:xfrm>
            <a:prstGeom prst="rect">
              <a:avLst/>
            </a:prstGeom>
            <a:noFill/>
          </p:spPr>
          <p:txBody>
            <a:bodyPr wrap="none" rtlCol="0" anchor="ctr">
              <a:spAutoFit/>
            </a:bodyPr>
            <a:lstStyle/>
            <a:p>
              <a:pPr algn="ctr"/>
              <a:r>
                <a:rPr lang="en-US" sz="1200" b="1" cap="all" spc="100" baseline="0">
                  <a:solidFill>
                    <a:srgbClr val="24519A"/>
                  </a:solidFill>
                  <a:latin typeface="+mn-lt"/>
                </a:rPr>
                <a:t>Trustworthy Engineered</a:t>
              </a:r>
            </a:p>
            <a:p>
              <a:pPr algn="ctr"/>
              <a:r>
                <a:rPr lang="en-US" sz="1200" b="1" cap="all" spc="100" baseline="0">
                  <a:solidFill>
                    <a:srgbClr val="24519A"/>
                  </a:solidFill>
                  <a:latin typeface="+mn-lt"/>
                </a:rPr>
                <a:t>Autonomy Lab</a:t>
              </a:r>
            </a:p>
          </p:txBody>
        </p:sp>
        <p:pic>
          <p:nvPicPr>
            <p:cNvPr id="8" name="Picture 7">
              <a:extLst>
                <a:ext uri="{FF2B5EF4-FFF2-40B4-BE49-F238E27FC236}">
                  <a16:creationId xmlns:a16="http://schemas.microsoft.com/office/drawing/2014/main" id="{60D90E5A-562B-A824-81F3-3E9EA30A9505}"/>
                </a:ext>
              </a:extLst>
            </p:cNvPr>
            <p:cNvPicPr>
              <a:picLocks noChangeAspect="1"/>
            </p:cNvPicPr>
            <p:nvPr userDrawn="1"/>
          </p:nvPicPr>
          <p:blipFill>
            <a:blip r:embed="rId2">
              <a:extLst>
                <a:ext uri="{28A0092B-C50C-407E-A947-70E740481C1C}">
                  <a14:useLocalDpi xmlns:a14="http://schemas.microsoft.com/office/drawing/2010/main"/>
                </a:ext>
              </a:extLst>
            </a:blip>
            <a:srcRect b="21639"/>
            <a:stretch/>
          </p:blipFill>
          <p:spPr>
            <a:xfrm>
              <a:off x="1996104" y="1765591"/>
              <a:ext cx="2605911" cy="1366357"/>
            </a:xfrm>
            <a:prstGeom prst="rect">
              <a:avLst/>
            </a:prstGeom>
          </p:spPr>
        </p:pic>
        <p:cxnSp>
          <p:nvCxnSpPr>
            <p:cNvPr id="10" name="Straight Connector 9">
              <a:extLst>
                <a:ext uri="{FF2B5EF4-FFF2-40B4-BE49-F238E27FC236}">
                  <a16:creationId xmlns:a16="http://schemas.microsoft.com/office/drawing/2014/main" id="{39302B93-6EBD-EC52-BEC1-830E91E7A8A2}"/>
                </a:ext>
              </a:extLst>
            </p:cNvPr>
            <p:cNvCxnSpPr>
              <a:cxnSpLocks/>
            </p:cNvCxnSpPr>
            <p:nvPr userDrawn="1"/>
          </p:nvCxnSpPr>
          <p:spPr>
            <a:xfrm>
              <a:off x="6973038" y="2645947"/>
              <a:ext cx="0" cy="452852"/>
            </a:xfrm>
            <a:prstGeom prst="line">
              <a:avLst/>
            </a:prstGeom>
            <a:ln w="14351">
              <a:solidFill>
                <a:srgbClr val="24519A"/>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5642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970AA-BEDA-4C34-90CA-BE20DB0681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755FF3-3DC2-4619-B549-D3A1AAF142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0730C9-C00C-42A4-904E-C87BDC5E5C2C}"/>
              </a:ext>
            </a:extLst>
          </p:cNvPr>
          <p:cNvSpPr>
            <a:spLocks noGrp="1"/>
          </p:cNvSpPr>
          <p:nvPr>
            <p:ph type="dt" sz="half" idx="10"/>
          </p:nvPr>
        </p:nvSpPr>
        <p:spPr/>
        <p:txBody>
          <a:bodyPr/>
          <a:lstStyle/>
          <a:p>
            <a:fld id="{5DE7FB54-55E7-4F23-BF25-16E3750066C4}" type="datetime1">
              <a:rPr lang="en-US" smtClean="0"/>
              <a:t>11/11/2024</a:t>
            </a:fld>
            <a:endParaRPr lang="en-US"/>
          </a:p>
        </p:txBody>
      </p:sp>
      <p:sp>
        <p:nvSpPr>
          <p:cNvPr id="5" name="Footer Placeholder 4">
            <a:extLst>
              <a:ext uri="{FF2B5EF4-FFF2-40B4-BE49-F238E27FC236}">
                <a16:creationId xmlns:a16="http://schemas.microsoft.com/office/drawing/2014/main" id="{8A25FC81-A3F2-4E9C-AEF8-A3AF9849D1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7AE109-F918-4DDB-AE91-D1667B22859A}"/>
              </a:ext>
            </a:extLst>
          </p:cNvPr>
          <p:cNvSpPr>
            <a:spLocks noGrp="1"/>
          </p:cNvSpPr>
          <p:nvPr>
            <p:ph type="sldNum" sz="quarter" idx="12"/>
          </p:nvPr>
        </p:nvSpPr>
        <p:spPr/>
        <p:txBody>
          <a:bodyPr/>
          <a:lstStyle/>
          <a:p>
            <a:fld id="{4A19EB60-39CE-4A34-B566-492900AE04E2}" type="slidenum">
              <a:rPr lang="en-US" smtClean="0"/>
              <a:pPr/>
              <a:t>‹#›</a:t>
            </a:fld>
            <a:r>
              <a:rPr lang="en-US"/>
              <a:t> / 45</a:t>
            </a:r>
          </a:p>
        </p:txBody>
      </p:sp>
    </p:spTree>
    <p:extLst>
      <p:ext uri="{BB962C8B-B14F-4D97-AF65-F5344CB8AC3E}">
        <p14:creationId xmlns:p14="http://schemas.microsoft.com/office/powerpoint/2010/main" val="4055925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82C77-16BA-4D10-B876-3284C380C416}"/>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70C8115-6A11-4C4B-9858-A8E599D8A964}"/>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0EFEA1-81FC-498B-B033-625A5448941D}"/>
              </a:ext>
            </a:extLst>
          </p:cNvPr>
          <p:cNvSpPr>
            <a:spLocks noGrp="1"/>
          </p:cNvSpPr>
          <p:nvPr>
            <p:ph type="dt" sz="half" idx="10"/>
          </p:nvPr>
        </p:nvSpPr>
        <p:spPr/>
        <p:txBody>
          <a:bodyPr/>
          <a:lstStyle/>
          <a:p>
            <a:fld id="{10887EB7-1BB0-47AE-A92E-208D963802B3}" type="datetime1">
              <a:rPr lang="en-US" smtClean="0"/>
              <a:t>11/11/2024</a:t>
            </a:fld>
            <a:endParaRPr lang="en-US"/>
          </a:p>
        </p:txBody>
      </p:sp>
      <p:sp>
        <p:nvSpPr>
          <p:cNvPr id="5" name="Footer Placeholder 4">
            <a:extLst>
              <a:ext uri="{FF2B5EF4-FFF2-40B4-BE49-F238E27FC236}">
                <a16:creationId xmlns:a16="http://schemas.microsoft.com/office/drawing/2014/main" id="{C5226BC3-DEDC-4248-8735-60737E13B1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1F589C-AA04-488F-96EE-7C75BC9673A8}"/>
              </a:ext>
            </a:extLst>
          </p:cNvPr>
          <p:cNvSpPr>
            <a:spLocks noGrp="1"/>
          </p:cNvSpPr>
          <p:nvPr>
            <p:ph type="sldNum" sz="quarter" idx="12"/>
          </p:nvPr>
        </p:nvSpPr>
        <p:spPr/>
        <p:txBody>
          <a:bodyPr/>
          <a:lstStyle/>
          <a:p>
            <a:fld id="{4A19EB60-39CE-4A34-B566-492900AE04E2}" type="slidenum">
              <a:rPr lang="en-US" smtClean="0"/>
              <a:pPr/>
              <a:t>‹#›</a:t>
            </a:fld>
            <a:r>
              <a:rPr lang="en-US"/>
              <a:t> / 45</a:t>
            </a:r>
          </a:p>
        </p:txBody>
      </p:sp>
    </p:spTree>
    <p:extLst>
      <p:ext uri="{BB962C8B-B14F-4D97-AF65-F5344CB8AC3E}">
        <p14:creationId xmlns:p14="http://schemas.microsoft.com/office/powerpoint/2010/main" val="3566129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AF877-7B1D-4F52-93D9-E2E2EE7536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F4A36A-43D2-4FC3-BA75-733B8C95E66A}"/>
              </a:ext>
            </a:extLst>
          </p:cNvPr>
          <p:cNvSpPr>
            <a:spLocks noGrp="1"/>
          </p:cNvSpPr>
          <p:nvPr>
            <p:ph sz="half" idx="1"/>
          </p:nvPr>
        </p:nvSpPr>
        <p:spPr>
          <a:xfrm>
            <a:off x="304800" y="1522141"/>
            <a:ext cx="4191000" cy="31101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C54A5C9-ACE5-4411-B992-9A5BC9197CE1}"/>
              </a:ext>
            </a:extLst>
          </p:cNvPr>
          <p:cNvSpPr>
            <a:spLocks noGrp="1"/>
          </p:cNvSpPr>
          <p:nvPr>
            <p:ph sz="half" idx="2"/>
          </p:nvPr>
        </p:nvSpPr>
        <p:spPr>
          <a:xfrm>
            <a:off x="4648200" y="1522141"/>
            <a:ext cx="4191000" cy="31101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4B38FB-93F8-4E33-A8AA-BB0CCF8AEF7E}"/>
              </a:ext>
            </a:extLst>
          </p:cNvPr>
          <p:cNvSpPr>
            <a:spLocks noGrp="1"/>
          </p:cNvSpPr>
          <p:nvPr>
            <p:ph type="dt" sz="half" idx="10"/>
          </p:nvPr>
        </p:nvSpPr>
        <p:spPr/>
        <p:txBody>
          <a:bodyPr/>
          <a:lstStyle/>
          <a:p>
            <a:fld id="{8C793235-A7CE-4017-BB88-9ECA1F47EC87}" type="datetime1">
              <a:rPr lang="en-US" smtClean="0"/>
              <a:t>11/11/2024</a:t>
            </a:fld>
            <a:endParaRPr lang="en-US"/>
          </a:p>
        </p:txBody>
      </p:sp>
      <p:sp>
        <p:nvSpPr>
          <p:cNvPr id="6" name="Footer Placeholder 5">
            <a:extLst>
              <a:ext uri="{FF2B5EF4-FFF2-40B4-BE49-F238E27FC236}">
                <a16:creationId xmlns:a16="http://schemas.microsoft.com/office/drawing/2014/main" id="{229A9545-A86F-43BF-BA2B-E6848B0C32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7C9CE1-BA4A-4ED6-A0FA-D8328BEF9C0E}"/>
              </a:ext>
            </a:extLst>
          </p:cNvPr>
          <p:cNvSpPr>
            <a:spLocks noGrp="1"/>
          </p:cNvSpPr>
          <p:nvPr>
            <p:ph type="sldNum" sz="quarter" idx="12"/>
          </p:nvPr>
        </p:nvSpPr>
        <p:spPr/>
        <p:txBody>
          <a:bodyPr/>
          <a:lstStyle/>
          <a:p>
            <a:fld id="{4A19EB60-39CE-4A34-B566-492900AE04E2}" type="slidenum">
              <a:rPr lang="en-US" smtClean="0"/>
              <a:pPr/>
              <a:t>‹#›</a:t>
            </a:fld>
            <a:r>
              <a:rPr lang="en-US"/>
              <a:t> / 45</a:t>
            </a:r>
          </a:p>
        </p:txBody>
      </p:sp>
    </p:spTree>
    <p:extLst>
      <p:ext uri="{BB962C8B-B14F-4D97-AF65-F5344CB8AC3E}">
        <p14:creationId xmlns:p14="http://schemas.microsoft.com/office/powerpoint/2010/main" val="3531451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C301FF3-8B11-4728-816A-A8C2BB16124D}"/>
              </a:ext>
            </a:extLst>
          </p:cNvPr>
          <p:cNvSpPr>
            <a:spLocks noGrp="1"/>
          </p:cNvSpPr>
          <p:nvPr>
            <p:ph type="body" idx="1"/>
          </p:nvPr>
        </p:nvSpPr>
        <p:spPr>
          <a:xfrm>
            <a:off x="304800" y="1425846"/>
            <a:ext cx="4194175"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F037DBD-9230-4329-B5AA-101E9598EAB0}"/>
              </a:ext>
            </a:extLst>
          </p:cNvPr>
          <p:cNvSpPr>
            <a:spLocks noGrp="1"/>
          </p:cNvSpPr>
          <p:nvPr>
            <p:ph sz="half" idx="2"/>
          </p:nvPr>
        </p:nvSpPr>
        <p:spPr>
          <a:xfrm>
            <a:off x="304800" y="2086092"/>
            <a:ext cx="4194175" cy="2555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D4BF25-B962-489D-9673-E1F90927BA92}"/>
              </a:ext>
            </a:extLst>
          </p:cNvPr>
          <p:cNvSpPr>
            <a:spLocks noGrp="1"/>
          </p:cNvSpPr>
          <p:nvPr>
            <p:ph type="body" sz="quarter" idx="3"/>
          </p:nvPr>
        </p:nvSpPr>
        <p:spPr>
          <a:xfrm>
            <a:off x="4629148" y="1425845"/>
            <a:ext cx="4210051"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4BD6E8-B013-46D6-92D5-A0048A45F850}"/>
              </a:ext>
            </a:extLst>
          </p:cNvPr>
          <p:cNvSpPr>
            <a:spLocks noGrp="1"/>
          </p:cNvSpPr>
          <p:nvPr>
            <p:ph sz="quarter" idx="4"/>
          </p:nvPr>
        </p:nvSpPr>
        <p:spPr>
          <a:xfrm>
            <a:off x="4629149" y="2086092"/>
            <a:ext cx="4210049" cy="2555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D0E8A-54AC-4EB2-8E19-012D4DEFFB08}"/>
              </a:ext>
            </a:extLst>
          </p:cNvPr>
          <p:cNvSpPr>
            <a:spLocks noGrp="1"/>
          </p:cNvSpPr>
          <p:nvPr>
            <p:ph type="dt" sz="half" idx="10"/>
          </p:nvPr>
        </p:nvSpPr>
        <p:spPr/>
        <p:txBody>
          <a:bodyPr/>
          <a:lstStyle/>
          <a:p>
            <a:fld id="{52AA37D5-522C-4F6B-99CE-068DF2B3AD5A}" type="datetime1">
              <a:rPr lang="en-US" smtClean="0"/>
              <a:t>11/11/2024</a:t>
            </a:fld>
            <a:endParaRPr lang="en-US"/>
          </a:p>
        </p:txBody>
      </p:sp>
      <p:sp>
        <p:nvSpPr>
          <p:cNvPr id="8" name="Footer Placeholder 7">
            <a:extLst>
              <a:ext uri="{FF2B5EF4-FFF2-40B4-BE49-F238E27FC236}">
                <a16:creationId xmlns:a16="http://schemas.microsoft.com/office/drawing/2014/main" id="{8AAEAEBD-FA40-40FC-816E-5548D777BE5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6AA77B-0D9B-48AB-B528-46BE69DFD6F3}"/>
              </a:ext>
            </a:extLst>
          </p:cNvPr>
          <p:cNvSpPr>
            <a:spLocks noGrp="1"/>
          </p:cNvSpPr>
          <p:nvPr>
            <p:ph type="sldNum" sz="quarter" idx="12"/>
          </p:nvPr>
        </p:nvSpPr>
        <p:spPr/>
        <p:txBody>
          <a:bodyPr/>
          <a:lstStyle/>
          <a:p>
            <a:fld id="{4A19EB60-39CE-4A34-B566-492900AE04E2}" type="slidenum">
              <a:rPr lang="en-US" smtClean="0"/>
              <a:pPr/>
              <a:t>‹#›</a:t>
            </a:fld>
            <a:r>
              <a:rPr lang="en-US"/>
              <a:t> / 45</a:t>
            </a:r>
          </a:p>
        </p:txBody>
      </p:sp>
      <p:sp>
        <p:nvSpPr>
          <p:cNvPr id="10" name="Title 1">
            <a:extLst>
              <a:ext uri="{FF2B5EF4-FFF2-40B4-BE49-F238E27FC236}">
                <a16:creationId xmlns:a16="http://schemas.microsoft.com/office/drawing/2014/main" id="{6A035B43-908D-41B3-91F7-3034F3659249}"/>
              </a:ext>
            </a:extLst>
          </p:cNvPr>
          <p:cNvSpPr>
            <a:spLocks noGrp="1"/>
          </p:cNvSpPr>
          <p:nvPr>
            <p:ph type="title"/>
          </p:nvPr>
        </p:nvSpPr>
        <p:spPr>
          <a:xfrm>
            <a:off x="304800" y="561585"/>
            <a:ext cx="8534400" cy="825618"/>
          </a:xfrm>
        </p:spPr>
        <p:txBody>
          <a:bodyPr/>
          <a:lstStyle/>
          <a:p>
            <a:r>
              <a:rPr lang="en-US"/>
              <a:t>Click to edit Master title style</a:t>
            </a:r>
          </a:p>
        </p:txBody>
      </p:sp>
    </p:spTree>
    <p:extLst>
      <p:ext uri="{BB962C8B-B14F-4D97-AF65-F5344CB8AC3E}">
        <p14:creationId xmlns:p14="http://schemas.microsoft.com/office/powerpoint/2010/main" val="38694796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25704-EF16-4CA1-83D3-E96365BE189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3590EE7-D27C-4ADD-9DD0-0D21C201215E}"/>
              </a:ext>
            </a:extLst>
          </p:cNvPr>
          <p:cNvSpPr>
            <a:spLocks noGrp="1"/>
          </p:cNvSpPr>
          <p:nvPr>
            <p:ph type="dt" sz="half" idx="10"/>
          </p:nvPr>
        </p:nvSpPr>
        <p:spPr/>
        <p:txBody>
          <a:bodyPr/>
          <a:lstStyle/>
          <a:p>
            <a:fld id="{2FA12F97-6DC3-4EC6-9F8F-61DA492B5A1F}" type="datetime1">
              <a:rPr lang="en-US" smtClean="0"/>
              <a:t>11/11/2024</a:t>
            </a:fld>
            <a:endParaRPr lang="en-US"/>
          </a:p>
        </p:txBody>
      </p:sp>
      <p:sp>
        <p:nvSpPr>
          <p:cNvPr id="4" name="Footer Placeholder 3">
            <a:extLst>
              <a:ext uri="{FF2B5EF4-FFF2-40B4-BE49-F238E27FC236}">
                <a16:creationId xmlns:a16="http://schemas.microsoft.com/office/drawing/2014/main" id="{15B2FE9E-AA9F-41EB-9DE1-93BDD073BF6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5AF7D0-E362-4570-8CA8-F6EB280BDDC1}"/>
              </a:ext>
            </a:extLst>
          </p:cNvPr>
          <p:cNvSpPr>
            <a:spLocks noGrp="1"/>
          </p:cNvSpPr>
          <p:nvPr>
            <p:ph type="sldNum" sz="quarter" idx="12"/>
          </p:nvPr>
        </p:nvSpPr>
        <p:spPr/>
        <p:txBody>
          <a:bodyPr/>
          <a:lstStyle/>
          <a:p>
            <a:fld id="{4A19EB60-39CE-4A34-B566-492900AE04E2}" type="slidenum">
              <a:rPr lang="en-US" smtClean="0"/>
              <a:pPr/>
              <a:t>‹#›</a:t>
            </a:fld>
            <a:r>
              <a:rPr lang="en-US"/>
              <a:t> / 45</a:t>
            </a:r>
          </a:p>
        </p:txBody>
      </p:sp>
    </p:spTree>
    <p:extLst>
      <p:ext uri="{BB962C8B-B14F-4D97-AF65-F5344CB8AC3E}">
        <p14:creationId xmlns:p14="http://schemas.microsoft.com/office/powerpoint/2010/main" val="347415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93332C-E62F-4143-8076-6F075EBD83B4}"/>
              </a:ext>
            </a:extLst>
          </p:cNvPr>
          <p:cNvSpPr>
            <a:spLocks noGrp="1"/>
          </p:cNvSpPr>
          <p:nvPr>
            <p:ph type="dt" sz="half" idx="10"/>
          </p:nvPr>
        </p:nvSpPr>
        <p:spPr/>
        <p:txBody>
          <a:bodyPr/>
          <a:lstStyle/>
          <a:p>
            <a:fld id="{F1686FB1-9A8C-4B4B-9EF6-07571579276A}" type="datetime1">
              <a:rPr lang="en-US" smtClean="0"/>
              <a:t>11/11/2024</a:t>
            </a:fld>
            <a:endParaRPr lang="en-US"/>
          </a:p>
        </p:txBody>
      </p:sp>
      <p:sp>
        <p:nvSpPr>
          <p:cNvPr id="3" name="Footer Placeholder 2">
            <a:extLst>
              <a:ext uri="{FF2B5EF4-FFF2-40B4-BE49-F238E27FC236}">
                <a16:creationId xmlns:a16="http://schemas.microsoft.com/office/drawing/2014/main" id="{91E43231-430D-415D-85F4-B6FC9F44A9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825D30D-019A-4CAA-8133-F412482B19F8}"/>
              </a:ext>
            </a:extLst>
          </p:cNvPr>
          <p:cNvSpPr>
            <a:spLocks noGrp="1"/>
          </p:cNvSpPr>
          <p:nvPr>
            <p:ph type="sldNum" sz="quarter" idx="12"/>
          </p:nvPr>
        </p:nvSpPr>
        <p:spPr/>
        <p:txBody>
          <a:bodyPr/>
          <a:lstStyle/>
          <a:p>
            <a:fld id="{4A19EB60-39CE-4A34-B566-492900AE04E2}" type="slidenum">
              <a:rPr lang="en-US" smtClean="0"/>
              <a:pPr/>
              <a:t>‹#›</a:t>
            </a:fld>
            <a:r>
              <a:rPr lang="en-US"/>
              <a:t> / 45</a:t>
            </a:r>
          </a:p>
        </p:txBody>
      </p:sp>
    </p:spTree>
    <p:extLst>
      <p:ext uri="{BB962C8B-B14F-4D97-AF65-F5344CB8AC3E}">
        <p14:creationId xmlns:p14="http://schemas.microsoft.com/office/powerpoint/2010/main" val="2919460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298779-0FEA-4652-9258-52D2C11F43D4}"/>
              </a:ext>
            </a:extLst>
          </p:cNvPr>
          <p:cNvSpPr>
            <a:spLocks noGrp="1"/>
          </p:cNvSpPr>
          <p:nvPr>
            <p:ph idx="1"/>
          </p:nvPr>
        </p:nvSpPr>
        <p:spPr>
          <a:xfrm>
            <a:off x="3887787" y="741363"/>
            <a:ext cx="4951411" cy="390497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F9FF481-6F90-4252-9672-55A32F5F0D98}"/>
              </a:ext>
            </a:extLst>
          </p:cNvPr>
          <p:cNvSpPr>
            <a:spLocks noGrp="1"/>
          </p:cNvSpPr>
          <p:nvPr>
            <p:ph type="dt" sz="half" idx="10"/>
          </p:nvPr>
        </p:nvSpPr>
        <p:spPr/>
        <p:txBody>
          <a:bodyPr/>
          <a:lstStyle/>
          <a:p>
            <a:fld id="{F4BBD284-357C-4C24-B0CE-758BD63FA016}" type="datetime1">
              <a:rPr lang="en-US" smtClean="0"/>
              <a:t>11/11/2024</a:t>
            </a:fld>
            <a:endParaRPr lang="en-US"/>
          </a:p>
        </p:txBody>
      </p:sp>
      <p:sp>
        <p:nvSpPr>
          <p:cNvPr id="6" name="Footer Placeholder 5">
            <a:extLst>
              <a:ext uri="{FF2B5EF4-FFF2-40B4-BE49-F238E27FC236}">
                <a16:creationId xmlns:a16="http://schemas.microsoft.com/office/drawing/2014/main" id="{21F994AF-8129-4130-8F3F-F6016D8C21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750105-3082-48CF-9849-11BBBE147C54}"/>
              </a:ext>
            </a:extLst>
          </p:cNvPr>
          <p:cNvSpPr>
            <a:spLocks noGrp="1"/>
          </p:cNvSpPr>
          <p:nvPr>
            <p:ph type="sldNum" sz="quarter" idx="12"/>
          </p:nvPr>
        </p:nvSpPr>
        <p:spPr/>
        <p:txBody>
          <a:bodyPr/>
          <a:lstStyle/>
          <a:p>
            <a:fld id="{4A19EB60-39CE-4A34-B566-492900AE04E2}" type="slidenum">
              <a:rPr lang="en-US" smtClean="0"/>
              <a:t>‹#›</a:t>
            </a:fld>
            <a:endParaRPr lang="en-US"/>
          </a:p>
        </p:txBody>
      </p:sp>
      <p:sp>
        <p:nvSpPr>
          <p:cNvPr id="8" name="Text Placeholder 3">
            <a:extLst>
              <a:ext uri="{FF2B5EF4-FFF2-40B4-BE49-F238E27FC236}">
                <a16:creationId xmlns:a16="http://schemas.microsoft.com/office/drawing/2014/main" id="{7163FF63-206A-41D7-9BE2-8A7B65ECB31F}"/>
              </a:ext>
            </a:extLst>
          </p:cNvPr>
          <p:cNvSpPr>
            <a:spLocks noGrp="1"/>
          </p:cNvSpPr>
          <p:nvPr>
            <p:ph type="body" sz="half" idx="2"/>
          </p:nvPr>
        </p:nvSpPr>
        <p:spPr>
          <a:xfrm>
            <a:off x="304800" y="1914524"/>
            <a:ext cx="3275013" cy="272438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Title 1">
            <a:extLst>
              <a:ext uri="{FF2B5EF4-FFF2-40B4-BE49-F238E27FC236}">
                <a16:creationId xmlns:a16="http://schemas.microsoft.com/office/drawing/2014/main" id="{0B8EB2A2-D171-4110-B5BC-0CF420C582A5}"/>
              </a:ext>
            </a:extLst>
          </p:cNvPr>
          <p:cNvSpPr>
            <a:spLocks noGrp="1"/>
          </p:cNvSpPr>
          <p:nvPr>
            <p:ph type="title"/>
          </p:nvPr>
        </p:nvSpPr>
        <p:spPr>
          <a:xfrm>
            <a:off x="304800" y="741362"/>
            <a:ext cx="3275013" cy="1042833"/>
          </a:xfrm>
        </p:spPr>
        <p:txBody>
          <a:bodyPr anchor="b"/>
          <a:lstStyle>
            <a:lvl1pPr>
              <a:defRPr sz="3200"/>
            </a:lvl1pPr>
          </a:lstStyle>
          <a:p>
            <a:r>
              <a:rPr lang="en-US"/>
              <a:t>Click to edit Master title style</a:t>
            </a:r>
          </a:p>
        </p:txBody>
      </p:sp>
    </p:spTree>
    <p:extLst>
      <p:ext uri="{BB962C8B-B14F-4D97-AF65-F5344CB8AC3E}">
        <p14:creationId xmlns:p14="http://schemas.microsoft.com/office/powerpoint/2010/main" val="1149028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77B80-A0B4-4D48-B32D-E027DBEA79F5}"/>
              </a:ext>
            </a:extLst>
          </p:cNvPr>
          <p:cNvSpPr>
            <a:spLocks noGrp="1"/>
          </p:cNvSpPr>
          <p:nvPr>
            <p:ph type="title"/>
          </p:nvPr>
        </p:nvSpPr>
        <p:spPr>
          <a:xfrm>
            <a:off x="304800" y="741362"/>
            <a:ext cx="3275013" cy="1042833"/>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D4CB04-CC01-497D-869A-EFB981664DE7}"/>
              </a:ext>
            </a:extLst>
          </p:cNvPr>
          <p:cNvSpPr>
            <a:spLocks noGrp="1"/>
          </p:cNvSpPr>
          <p:nvPr>
            <p:ph type="pic" idx="1"/>
          </p:nvPr>
        </p:nvSpPr>
        <p:spPr>
          <a:xfrm>
            <a:off x="3887787" y="741363"/>
            <a:ext cx="4951411" cy="389754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52112CA4-1AA5-42DC-9FCF-C2E050104736}"/>
              </a:ext>
            </a:extLst>
          </p:cNvPr>
          <p:cNvSpPr>
            <a:spLocks noGrp="1"/>
          </p:cNvSpPr>
          <p:nvPr>
            <p:ph type="body" sz="half" idx="2"/>
          </p:nvPr>
        </p:nvSpPr>
        <p:spPr>
          <a:xfrm>
            <a:off x="304800" y="1914524"/>
            <a:ext cx="3275013" cy="272438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570274-5359-4E4B-98F3-B7F1C5BF582B}"/>
              </a:ext>
            </a:extLst>
          </p:cNvPr>
          <p:cNvSpPr>
            <a:spLocks noGrp="1"/>
          </p:cNvSpPr>
          <p:nvPr>
            <p:ph type="dt" sz="half" idx="10"/>
          </p:nvPr>
        </p:nvSpPr>
        <p:spPr/>
        <p:txBody>
          <a:bodyPr/>
          <a:lstStyle/>
          <a:p>
            <a:fld id="{F5B72332-A99D-48FC-AD81-55ACC5DECAEF}" type="datetime1">
              <a:rPr lang="en-US" smtClean="0"/>
              <a:t>11/11/2024</a:t>
            </a:fld>
            <a:endParaRPr lang="en-US"/>
          </a:p>
        </p:txBody>
      </p:sp>
      <p:sp>
        <p:nvSpPr>
          <p:cNvPr id="6" name="Footer Placeholder 5">
            <a:extLst>
              <a:ext uri="{FF2B5EF4-FFF2-40B4-BE49-F238E27FC236}">
                <a16:creationId xmlns:a16="http://schemas.microsoft.com/office/drawing/2014/main" id="{ADB4ABDE-ADEB-4AAE-B87E-957FC30EDB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873108-FF77-4AC2-B4DE-EBF51F4565D6}"/>
              </a:ext>
            </a:extLst>
          </p:cNvPr>
          <p:cNvSpPr>
            <a:spLocks noGrp="1"/>
          </p:cNvSpPr>
          <p:nvPr>
            <p:ph type="sldNum" sz="quarter" idx="12"/>
          </p:nvPr>
        </p:nvSpPr>
        <p:spPr/>
        <p:txBody>
          <a:bodyPr/>
          <a:lstStyle/>
          <a:p>
            <a:fld id="{4A19EB60-39CE-4A34-B566-492900AE04E2}" type="slidenum">
              <a:rPr lang="en-US" smtClean="0"/>
              <a:t>‹#›</a:t>
            </a:fld>
            <a:endParaRPr lang="en-US"/>
          </a:p>
        </p:txBody>
      </p:sp>
    </p:spTree>
    <p:extLst>
      <p:ext uri="{BB962C8B-B14F-4D97-AF65-F5344CB8AC3E}">
        <p14:creationId xmlns:p14="http://schemas.microsoft.com/office/powerpoint/2010/main" val="2079437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F02D38-3D74-45BB-861B-21BAF695695B}"/>
              </a:ext>
            </a:extLst>
          </p:cNvPr>
          <p:cNvSpPr>
            <a:spLocks noGrp="1"/>
          </p:cNvSpPr>
          <p:nvPr>
            <p:ph type="title"/>
          </p:nvPr>
        </p:nvSpPr>
        <p:spPr>
          <a:xfrm>
            <a:off x="304799" y="689150"/>
            <a:ext cx="8534400" cy="82561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0439058-5223-41AE-B533-3E4280E7982F}"/>
              </a:ext>
            </a:extLst>
          </p:cNvPr>
          <p:cNvSpPr>
            <a:spLocks noGrp="1"/>
          </p:cNvSpPr>
          <p:nvPr>
            <p:ph type="body" idx="1"/>
          </p:nvPr>
        </p:nvSpPr>
        <p:spPr>
          <a:xfrm>
            <a:off x="304800" y="1540996"/>
            <a:ext cx="8534399" cy="31425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1C87C-8BDE-48D7-BB0D-442B1697CB65}"/>
              </a:ext>
            </a:extLst>
          </p:cNvPr>
          <p:cNvSpPr>
            <a:spLocks noGrp="1"/>
          </p:cNvSpPr>
          <p:nvPr>
            <p:ph type="dt" sz="half" idx="2"/>
          </p:nvPr>
        </p:nvSpPr>
        <p:spPr>
          <a:xfrm>
            <a:off x="304800" y="4761115"/>
            <a:ext cx="2057400" cy="274637"/>
          </a:xfrm>
          <a:prstGeom prst="rect">
            <a:avLst/>
          </a:prstGeom>
        </p:spPr>
        <p:txBody>
          <a:bodyPr vert="horz" lIns="91440" tIns="45720" rIns="91440" bIns="45720" rtlCol="0" anchor="ctr"/>
          <a:lstStyle>
            <a:lvl1pPr algn="l">
              <a:defRPr sz="1200">
                <a:solidFill>
                  <a:schemeClr val="accent1">
                    <a:lumMod val="60000"/>
                    <a:lumOff val="40000"/>
                  </a:schemeClr>
                </a:solidFill>
              </a:defRPr>
            </a:lvl1pPr>
          </a:lstStyle>
          <a:p>
            <a:fld id="{63A1C474-86D3-4D20-A1B9-EF7BD076A5F2}" type="datetime1">
              <a:rPr lang="en-US" smtClean="0"/>
              <a:t>11/11/2024</a:t>
            </a:fld>
            <a:endParaRPr lang="en-US"/>
          </a:p>
        </p:txBody>
      </p:sp>
      <p:sp>
        <p:nvSpPr>
          <p:cNvPr id="5" name="Footer Placeholder 4">
            <a:extLst>
              <a:ext uri="{FF2B5EF4-FFF2-40B4-BE49-F238E27FC236}">
                <a16:creationId xmlns:a16="http://schemas.microsoft.com/office/drawing/2014/main" id="{2DC20AA6-8854-42BF-9669-077629A7D5D2}"/>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accent1">
                    <a:lumMod val="60000"/>
                    <a:lumOff val="40000"/>
                  </a:schemeClr>
                </a:solidFill>
              </a:defRPr>
            </a:lvl1pPr>
          </a:lstStyle>
          <a:p>
            <a:endParaRPr lang="en-US"/>
          </a:p>
        </p:txBody>
      </p:sp>
      <p:sp>
        <p:nvSpPr>
          <p:cNvPr id="6" name="Slide Number Placeholder 5">
            <a:extLst>
              <a:ext uri="{FF2B5EF4-FFF2-40B4-BE49-F238E27FC236}">
                <a16:creationId xmlns:a16="http://schemas.microsoft.com/office/drawing/2014/main" id="{CC6DD563-1911-4877-8B13-EF45A867F9B5}"/>
              </a:ext>
            </a:extLst>
          </p:cNvPr>
          <p:cNvSpPr>
            <a:spLocks noGrp="1"/>
          </p:cNvSpPr>
          <p:nvPr>
            <p:ph type="sldNum" sz="quarter" idx="4"/>
          </p:nvPr>
        </p:nvSpPr>
        <p:spPr>
          <a:xfrm>
            <a:off x="6781799" y="4761114"/>
            <a:ext cx="2057400" cy="274637"/>
          </a:xfrm>
          <a:prstGeom prst="rect">
            <a:avLst/>
          </a:prstGeom>
        </p:spPr>
        <p:txBody>
          <a:bodyPr vert="horz" lIns="91440" tIns="45720" rIns="91440" bIns="45720" rtlCol="0" anchor="ctr"/>
          <a:lstStyle>
            <a:lvl1pPr algn="r">
              <a:defRPr sz="1200">
                <a:solidFill>
                  <a:schemeClr val="accent1">
                    <a:lumMod val="60000"/>
                    <a:lumOff val="40000"/>
                  </a:schemeClr>
                </a:solidFill>
              </a:defRPr>
            </a:lvl1pPr>
          </a:lstStyle>
          <a:p>
            <a:fld id="{4A19EB60-39CE-4A34-B566-492900AE04E2}" type="slidenum">
              <a:rPr lang="en-US" smtClean="0"/>
              <a:pPr/>
              <a:t>‹#›</a:t>
            </a:fld>
            <a:r>
              <a:rPr lang="en-US"/>
              <a:t> / 45</a:t>
            </a:r>
          </a:p>
        </p:txBody>
      </p:sp>
      <p:grpSp>
        <p:nvGrpSpPr>
          <p:cNvPr id="31" name="Group 30">
            <a:extLst>
              <a:ext uri="{FF2B5EF4-FFF2-40B4-BE49-F238E27FC236}">
                <a16:creationId xmlns:a16="http://schemas.microsoft.com/office/drawing/2014/main" id="{73537244-42CF-EBF5-0001-667CEC46D367}"/>
              </a:ext>
            </a:extLst>
          </p:cNvPr>
          <p:cNvGrpSpPr/>
          <p:nvPr userDrawn="1"/>
        </p:nvGrpSpPr>
        <p:grpSpPr>
          <a:xfrm>
            <a:off x="0" y="1"/>
            <a:ext cx="9144000" cy="656757"/>
            <a:chOff x="0" y="2622"/>
            <a:chExt cx="9144000" cy="595772"/>
          </a:xfrm>
        </p:grpSpPr>
        <p:pic>
          <p:nvPicPr>
            <p:cNvPr id="28" name="Picture 27" descr="Graphical user interface, text, application&#10;&#10;Description automatically generated">
              <a:extLst>
                <a:ext uri="{FF2B5EF4-FFF2-40B4-BE49-F238E27FC236}">
                  <a16:creationId xmlns:a16="http://schemas.microsoft.com/office/drawing/2014/main" id="{BCAEE617-5FEA-1D0D-6D78-555ACFC9A2BA}"/>
                </a:ext>
              </a:extLst>
            </p:cNvPr>
            <p:cNvPicPr>
              <a:picLocks noChangeAspect="1"/>
            </p:cNvPicPr>
            <p:nvPr userDrawn="1"/>
          </p:nvPicPr>
          <p:blipFill rotWithShape="1">
            <a:blip r:embed="rId14"/>
            <a:srcRect t="1721" b="85968"/>
            <a:stretch/>
          </p:blipFill>
          <p:spPr>
            <a:xfrm>
              <a:off x="0" y="2622"/>
              <a:ext cx="9144000" cy="538840"/>
            </a:xfrm>
            <a:prstGeom prst="rect">
              <a:avLst/>
            </a:prstGeom>
          </p:spPr>
        </p:pic>
        <p:sp>
          <p:nvSpPr>
            <p:cNvPr id="29" name="Rectangle 28">
              <a:extLst>
                <a:ext uri="{FF2B5EF4-FFF2-40B4-BE49-F238E27FC236}">
                  <a16:creationId xmlns:a16="http://schemas.microsoft.com/office/drawing/2014/main" id="{202F05FC-D507-EA64-5439-77ECD9A23050}"/>
                </a:ext>
              </a:extLst>
            </p:cNvPr>
            <p:cNvSpPr/>
            <p:nvPr userDrawn="1"/>
          </p:nvSpPr>
          <p:spPr>
            <a:xfrm>
              <a:off x="1143000" y="363088"/>
              <a:ext cx="8001000" cy="194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69EB5BA-4B4A-B0FC-18A5-6D8D61AEA2DA}"/>
                </a:ext>
              </a:extLst>
            </p:cNvPr>
            <p:cNvSpPr/>
            <p:nvPr userDrawn="1"/>
          </p:nvSpPr>
          <p:spPr>
            <a:xfrm flipH="1">
              <a:off x="0" y="366637"/>
              <a:ext cx="301752" cy="2317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52290EF8-268A-0C9D-BEE7-AE0DB7DA7D17}"/>
              </a:ext>
            </a:extLst>
          </p:cNvPr>
          <p:cNvSpPr txBox="1"/>
          <p:nvPr userDrawn="1"/>
        </p:nvSpPr>
        <p:spPr>
          <a:xfrm>
            <a:off x="1253682" y="380170"/>
            <a:ext cx="1352030" cy="246220"/>
          </a:xfrm>
          <a:prstGeom prst="rect">
            <a:avLst/>
          </a:prstGeom>
          <a:noFill/>
        </p:spPr>
        <p:txBody>
          <a:bodyPr wrap="square" rtlCol="0">
            <a:spAutoFit/>
          </a:bodyPr>
          <a:lstStyle/>
          <a:p>
            <a:pPr algn="ctr"/>
            <a:r>
              <a:rPr lang="en-US" sz="500">
                <a:solidFill>
                  <a:srgbClr val="0120A5"/>
                </a:solidFill>
              </a:rPr>
              <a:t>THE MACHINE LEARNING</a:t>
            </a:r>
          </a:p>
          <a:p>
            <a:pPr algn="ctr"/>
            <a:r>
              <a:rPr lang="en-US" sz="500">
                <a:solidFill>
                  <a:srgbClr val="0120A5"/>
                </a:solidFill>
              </a:rPr>
              <a:t>AND SENSING LABORATORY</a:t>
            </a:r>
          </a:p>
        </p:txBody>
      </p:sp>
      <p:pic>
        <p:nvPicPr>
          <p:cNvPr id="14" name="Picture 13">
            <a:extLst>
              <a:ext uri="{FF2B5EF4-FFF2-40B4-BE49-F238E27FC236}">
                <a16:creationId xmlns:a16="http://schemas.microsoft.com/office/drawing/2014/main" id="{2611418B-A233-40E6-2382-DA8D747434D2}"/>
              </a:ext>
            </a:extLst>
          </p:cNvPr>
          <p:cNvPicPr>
            <a:picLocks noChangeAspect="1"/>
          </p:cNvPicPr>
          <p:nvPr userDrawn="1"/>
        </p:nvPicPr>
        <p:blipFill rotWithShape="1">
          <a:blip r:embed="rId15"/>
          <a:srcRect l="27188" r="26542" b="47407"/>
          <a:stretch/>
        </p:blipFill>
        <p:spPr>
          <a:xfrm>
            <a:off x="1213339" y="432626"/>
            <a:ext cx="253738" cy="154145"/>
          </a:xfrm>
          <a:prstGeom prst="rect">
            <a:avLst/>
          </a:prstGeom>
        </p:spPr>
      </p:pic>
      <p:sp>
        <p:nvSpPr>
          <p:cNvPr id="15" name="TextBox 14">
            <a:extLst>
              <a:ext uri="{FF2B5EF4-FFF2-40B4-BE49-F238E27FC236}">
                <a16:creationId xmlns:a16="http://schemas.microsoft.com/office/drawing/2014/main" id="{56CCE2C6-8758-4A85-2AC5-B7E62C30ABB6}"/>
              </a:ext>
            </a:extLst>
          </p:cNvPr>
          <p:cNvSpPr txBox="1"/>
          <p:nvPr userDrawn="1"/>
        </p:nvSpPr>
        <p:spPr>
          <a:xfrm>
            <a:off x="3569716" y="380171"/>
            <a:ext cx="1293314" cy="246220"/>
          </a:xfrm>
          <a:prstGeom prst="rect">
            <a:avLst/>
          </a:prstGeom>
          <a:noFill/>
        </p:spPr>
        <p:txBody>
          <a:bodyPr wrap="square" rtlCol="0">
            <a:spAutoFit/>
          </a:bodyPr>
          <a:lstStyle/>
          <a:p>
            <a:pPr algn="ctr"/>
            <a:r>
              <a:rPr lang="en-US" sz="500">
                <a:solidFill>
                  <a:srgbClr val="0120A5"/>
                </a:solidFill>
              </a:rPr>
              <a:t>DEPARTMENT OF ELECTRICAL</a:t>
            </a:r>
          </a:p>
          <a:p>
            <a:pPr algn="ctr"/>
            <a:r>
              <a:rPr lang="en-US" sz="500">
                <a:solidFill>
                  <a:srgbClr val="0120A5"/>
                </a:solidFill>
              </a:rPr>
              <a:t>AND COMPUTER ENGINEERING</a:t>
            </a:r>
          </a:p>
        </p:txBody>
      </p:sp>
      <p:cxnSp>
        <p:nvCxnSpPr>
          <p:cNvPr id="23" name="Straight Connector 22">
            <a:extLst>
              <a:ext uri="{FF2B5EF4-FFF2-40B4-BE49-F238E27FC236}">
                <a16:creationId xmlns:a16="http://schemas.microsoft.com/office/drawing/2014/main" id="{383FCF92-5BB2-EBC3-E34A-AEB7BAF916D7}"/>
              </a:ext>
            </a:extLst>
          </p:cNvPr>
          <p:cNvCxnSpPr>
            <a:cxnSpLocks/>
          </p:cNvCxnSpPr>
          <p:nvPr userDrawn="1"/>
        </p:nvCxnSpPr>
        <p:spPr>
          <a:xfrm>
            <a:off x="2418832" y="376724"/>
            <a:ext cx="0" cy="210049"/>
          </a:xfrm>
          <a:prstGeom prst="line">
            <a:avLst/>
          </a:prstGeom>
          <a:ln w="19050">
            <a:solidFill>
              <a:srgbClr val="0120A5"/>
            </a:solidFill>
          </a:ln>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FB0511AE-5349-BC21-C454-B2BAA1171B8D}"/>
              </a:ext>
            </a:extLst>
          </p:cNvPr>
          <p:cNvPicPr>
            <a:picLocks noChangeAspect="1"/>
          </p:cNvPicPr>
          <p:nvPr userDrawn="1"/>
        </p:nvPicPr>
        <p:blipFill>
          <a:blip r:embed="rId16"/>
          <a:stretch>
            <a:fillRect/>
          </a:stretch>
        </p:blipFill>
        <p:spPr>
          <a:xfrm>
            <a:off x="2451271" y="402096"/>
            <a:ext cx="177903" cy="184675"/>
          </a:xfrm>
          <a:prstGeom prst="rect">
            <a:avLst/>
          </a:prstGeom>
        </p:spPr>
      </p:pic>
      <p:sp>
        <p:nvSpPr>
          <p:cNvPr id="9" name="TextBox 8">
            <a:extLst>
              <a:ext uri="{FF2B5EF4-FFF2-40B4-BE49-F238E27FC236}">
                <a16:creationId xmlns:a16="http://schemas.microsoft.com/office/drawing/2014/main" id="{41B9185C-1320-90A2-0FE2-5E1CAF201CD6}"/>
              </a:ext>
            </a:extLst>
          </p:cNvPr>
          <p:cNvSpPr txBox="1"/>
          <p:nvPr userDrawn="1"/>
        </p:nvSpPr>
        <p:spPr>
          <a:xfrm>
            <a:off x="2555872" y="380170"/>
            <a:ext cx="1152438" cy="246221"/>
          </a:xfrm>
          <a:prstGeom prst="rect">
            <a:avLst/>
          </a:prstGeom>
          <a:noFill/>
        </p:spPr>
        <p:txBody>
          <a:bodyPr wrap="square" rtlCol="0">
            <a:spAutoFit/>
          </a:bodyPr>
          <a:lstStyle/>
          <a:p>
            <a:pPr algn="ctr"/>
            <a:r>
              <a:rPr lang="en-US" sz="500">
                <a:solidFill>
                  <a:srgbClr val="0120A5"/>
                </a:solidFill>
              </a:rPr>
              <a:t>TRUSTWORTHY ENGINEERING AUTONOMY LABORATORY</a:t>
            </a:r>
          </a:p>
        </p:txBody>
      </p:sp>
      <p:cxnSp>
        <p:nvCxnSpPr>
          <p:cNvPr id="10" name="Straight Connector 9">
            <a:extLst>
              <a:ext uri="{FF2B5EF4-FFF2-40B4-BE49-F238E27FC236}">
                <a16:creationId xmlns:a16="http://schemas.microsoft.com/office/drawing/2014/main" id="{935B8840-B204-C4E7-1FBB-2C05B81F6053}"/>
              </a:ext>
            </a:extLst>
          </p:cNvPr>
          <p:cNvCxnSpPr>
            <a:cxnSpLocks/>
          </p:cNvCxnSpPr>
          <p:nvPr userDrawn="1"/>
        </p:nvCxnSpPr>
        <p:spPr>
          <a:xfrm>
            <a:off x="3659614" y="386945"/>
            <a:ext cx="0" cy="210049"/>
          </a:xfrm>
          <a:prstGeom prst="line">
            <a:avLst/>
          </a:prstGeom>
          <a:ln w="19050">
            <a:solidFill>
              <a:srgbClr val="0120A5"/>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4797244"/>
      </p:ext>
    </p:extLst>
  </p:cSld>
  <p:clrMap bg1="lt1" tx1="dk1" bg2="lt2" tx2="dk2" accent1="accent1" accent2="accent2" accent3="accent3" accent4="accent4" accent5="accent5" accent6="accent6" hlink="hlink" folHlink="folHlink"/>
  <p:sldLayoutIdLst>
    <p:sldLayoutId id="2147484306" r:id="rId1"/>
    <p:sldLayoutId id="2147484307" r:id="rId2"/>
    <p:sldLayoutId id="2147484308" r:id="rId3"/>
    <p:sldLayoutId id="2147484309" r:id="rId4"/>
    <p:sldLayoutId id="2147484310" r:id="rId5"/>
    <p:sldLayoutId id="2147484311" r:id="rId6"/>
    <p:sldLayoutId id="2147484312" r:id="rId7"/>
    <p:sldLayoutId id="2147484313" r:id="rId8"/>
    <p:sldLayoutId id="2147484314" r:id="rId9"/>
    <p:sldLayoutId id="2147484315" r:id="rId10"/>
    <p:sldLayoutId id="2147484316" r:id="rId11"/>
    <p:sldLayoutId id="2147484317" r:id="rId12"/>
  </p:sldLayoutIdLst>
  <p:hf sldNum="0" hdr="0" ftr="0" dt="0"/>
  <p:txStyles>
    <p:titleStyle>
      <a:lvl1pPr algn="l" defTabSz="914400" rtl="0" eaLnBrk="1" latinLnBrk="0" hangingPunct="1">
        <a:lnSpc>
          <a:spcPct val="90000"/>
        </a:lnSpc>
        <a:spcBef>
          <a:spcPct val="0"/>
        </a:spcBef>
        <a:buNone/>
        <a:defRPr sz="4400" kern="1200">
          <a:solidFill>
            <a:srgbClr val="00529B"/>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529B"/>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529B"/>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529B"/>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529B"/>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529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26.png"/><Relationship Id="rId7" Type="http://schemas.openxmlformats.org/officeDocument/2006/relationships/diagramQuickStyle" Target="../diagrams/quickStyle5.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diagramLayout" Target="../diagrams/layout5.xml"/><Relationship Id="rId5" Type="http://schemas.openxmlformats.org/officeDocument/2006/relationships/diagramData" Target="../diagrams/data5.xml"/><Relationship Id="rId10" Type="http://schemas.openxmlformats.org/officeDocument/2006/relationships/image" Target="../media/image28.png"/><Relationship Id="rId4" Type="http://schemas.openxmlformats.org/officeDocument/2006/relationships/image" Target="../media/image27.png"/><Relationship Id="rId9" Type="http://schemas.microsoft.com/office/2007/relationships/diagramDrawing" Target="../diagrams/drawing5.xml"/></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diagramColors" Target="../diagrams/colors6.xml"/><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diagramQuickStyle" Target="../diagrams/quickStyle6.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2.png"/><Relationship Id="rId11" Type="http://schemas.openxmlformats.org/officeDocument/2006/relationships/diagramLayout" Target="../diagrams/layout6.xml"/><Relationship Id="rId5" Type="http://schemas.openxmlformats.org/officeDocument/2006/relationships/image" Target="../media/image31.png"/><Relationship Id="rId10" Type="http://schemas.openxmlformats.org/officeDocument/2006/relationships/diagramData" Target="../diagrams/data6.xml"/><Relationship Id="rId4" Type="http://schemas.openxmlformats.org/officeDocument/2006/relationships/image" Target="../media/image30.png"/><Relationship Id="rId9" Type="http://schemas.openxmlformats.org/officeDocument/2006/relationships/image" Target="../media/image27.png"/><Relationship Id="rId14" Type="http://schemas.microsoft.com/office/2007/relationships/diagramDrawing" Target="../diagrams/drawing6.xml"/></Relationships>
</file>

<file path=ppt/slides/_rels/slide13.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35.png"/><Relationship Id="rId7" Type="http://schemas.openxmlformats.org/officeDocument/2006/relationships/diagramColors" Target="../diagrams/colors7.xml"/><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image" Target="../media/image24.png"/><Relationship Id="rId7" Type="http://schemas.openxmlformats.org/officeDocument/2006/relationships/diagramData" Target="../diagrams/data8.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37.png"/><Relationship Id="rId11" Type="http://schemas.microsoft.com/office/2007/relationships/diagramDrawing" Target="../diagrams/drawing8.xml"/><Relationship Id="rId5" Type="http://schemas.openxmlformats.org/officeDocument/2006/relationships/image" Target="../media/image23.png"/><Relationship Id="rId10" Type="http://schemas.openxmlformats.org/officeDocument/2006/relationships/diagramColors" Target="../diagrams/colors8.xml"/><Relationship Id="rId4" Type="http://schemas.openxmlformats.org/officeDocument/2006/relationships/image" Target="../media/image36.png"/><Relationship Id="rId9" Type="http://schemas.openxmlformats.org/officeDocument/2006/relationships/diagramQuickStyle" Target="../diagrams/quickStyle8.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6.xml.rels><?xml version="1.0" encoding="UTF-8" standalone="yes"?>
<Relationships xmlns="http://schemas.openxmlformats.org/package/2006/relationships"><Relationship Id="rId8" Type="http://schemas.openxmlformats.org/officeDocument/2006/relationships/diagramQuickStyle" Target="../diagrams/quickStyle10.xml"/><Relationship Id="rId3" Type="http://schemas.openxmlformats.org/officeDocument/2006/relationships/image" Target="../media/image40.png"/><Relationship Id="rId7" Type="http://schemas.openxmlformats.org/officeDocument/2006/relationships/diagramLayout" Target="../diagrams/layout10.xml"/><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diagramData" Target="../diagrams/data10.xml"/><Relationship Id="rId5" Type="http://schemas.openxmlformats.org/officeDocument/2006/relationships/image" Target="../media/image42.png"/><Relationship Id="rId10" Type="http://schemas.microsoft.com/office/2007/relationships/diagramDrawing" Target="../diagrams/drawing10.xml"/><Relationship Id="rId4" Type="http://schemas.openxmlformats.org/officeDocument/2006/relationships/image" Target="../media/image41.png"/><Relationship Id="rId9" Type="http://schemas.openxmlformats.org/officeDocument/2006/relationships/diagramColors" Target="../diagrams/colors10.xml"/></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Layout" Target="../diagrams/layout11.xml"/><Relationship Id="rId7" Type="http://schemas.openxmlformats.org/officeDocument/2006/relationships/image" Target="../media/image29.png"/><Relationship Id="rId2" Type="http://schemas.openxmlformats.org/officeDocument/2006/relationships/diagramData" Target="../diagrams/data11.xml"/><Relationship Id="rId1" Type="http://schemas.openxmlformats.org/officeDocument/2006/relationships/slideLayout" Target="../slideLayouts/slideLayout6.xml"/><Relationship Id="rId6" Type="http://schemas.microsoft.com/office/2007/relationships/diagramDrawing" Target="../diagrams/drawing11.xml"/><Relationship Id="rId11" Type="http://schemas.openxmlformats.org/officeDocument/2006/relationships/image" Target="../media/image44.png"/><Relationship Id="rId5" Type="http://schemas.openxmlformats.org/officeDocument/2006/relationships/diagramColors" Target="../diagrams/colors11.xml"/><Relationship Id="rId10" Type="http://schemas.openxmlformats.org/officeDocument/2006/relationships/image" Target="../media/image43.png"/><Relationship Id="rId4" Type="http://schemas.openxmlformats.org/officeDocument/2006/relationships/diagramQuickStyle" Target="../diagrams/quickStyle11.xml"/><Relationship Id="rId9" Type="http://schemas.openxmlformats.org/officeDocument/2006/relationships/image" Target="../media/image32.png"/></Relationships>
</file>

<file path=ppt/slides/_rels/slide18.xml.rels><?xml version="1.0" encoding="UTF-8" standalone="yes"?>
<Relationships xmlns="http://schemas.openxmlformats.org/package/2006/relationships"><Relationship Id="rId8" Type="http://schemas.microsoft.com/office/2007/relationships/diagramDrawing" Target="../diagrams/drawing12.xml"/><Relationship Id="rId13" Type="http://schemas.openxmlformats.org/officeDocument/2006/relationships/image" Target="../media/image33.png"/><Relationship Id="rId3" Type="http://schemas.openxmlformats.org/officeDocument/2006/relationships/image" Target="../media/image45.png"/><Relationship Id="rId7" Type="http://schemas.openxmlformats.org/officeDocument/2006/relationships/diagramColors" Target="../diagrams/colors12.xml"/><Relationship Id="rId12"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12.xml"/><Relationship Id="rId11" Type="http://schemas.openxmlformats.org/officeDocument/2006/relationships/image" Target="../media/image31.png"/><Relationship Id="rId5" Type="http://schemas.openxmlformats.org/officeDocument/2006/relationships/diagramLayout" Target="../diagrams/layout12.xml"/><Relationship Id="rId15" Type="http://schemas.openxmlformats.org/officeDocument/2006/relationships/image" Target="../media/image44.png"/><Relationship Id="rId10" Type="http://schemas.openxmlformats.org/officeDocument/2006/relationships/image" Target="../media/image30.png"/><Relationship Id="rId4" Type="http://schemas.openxmlformats.org/officeDocument/2006/relationships/diagramData" Target="../diagrams/data12.xml"/><Relationship Id="rId9" Type="http://schemas.openxmlformats.org/officeDocument/2006/relationships/image" Target="../media/image29.png"/><Relationship Id="rId14" Type="http://schemas.openxmlformats.org/officeDocument/2006/relationships/image" Target="../media/image43.png"/></Relationships>
</file>

<file path=ppt/slides/_rels/slide1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diagramLayout" Target="../diagrams/layout13.xml"/><Relationship Id="rId7" Type="http://schemas.openxmlformats.org/officeDocument/2006/relationships/image" Target="../media/image45.pn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diagramData" Target="../diagrams/data14.xml"/><Relationship Id="rId7" Type="http://schemas.microsoft.com/office/2007/relationships/diagramDrawing" Target="../diagrams/drawing14.xml"/><Relationship Id="rId12"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4.xml"/><Relationship Id="rId11" Type="http://schemas.openxmlformats.org/officeDocument/2006/relationships/image" Target="../media/image49.png"/><Relationship Id="rId5" Type="http://schemas.openxmlformats.org/officeDocument/2006/relationships/diagramQuickStyle" Target="../diagrams/quickStyle14.xml"/><Relationship Id="rId10" Type="http://schemas.openxmlformats.org/officeDocument/2006/relationships/image" Target="../media/image48.png"/><Relationship Id="rId4" Type="http://schemas.openxmlformats.org/officeDocument/2006/relationships/diagramLayout" Target="../diagrams/layout14.xml"/><Relationship Id="rId9" Type="http://schemas.openxmlformats.org/officeDocument/2006/relationships/image" Target="../media/image47.png"/></Relationships>
</file>

<file path=ppt/slides/_rels/slide21.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51.png"/><Relationship Id="rId7" Type="http://schemas.openxmlformats.org/officeDocument/2006/relationships/diagramColors" Target="../diagrams/colors1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15.xml"/><Relationship Id="rId5" Type="http://schemas.openxmlformats.org/officeDocument/2006/relationships/diagramLayout" Target="../diagrams/layout15.xml"/><Relationship Id="rId10" Type="http://schemas.openxmlformats.org/officeDocument/2006/relationships/image" Target="../media/image48.png"/><Relationship Id="rId4" Type="http://schemas.openxmlformats.org/officeDocument/2006/relationships/diagramData" Target="../diagrams/data15.xml"/><Relationship Id="rId9" Type="http://schemas.openxmlformats.org/officeDocument/2006/relationships/image" Target="../media/image50.png"/></Relationships>
</file>

<file path=ppt/slides/_rels/slide2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60.png"/><Relationship Id="rId7" Type="http://schemas.openxmlformats.org/officeDocument/2006/relationships/image" Target="../media/image48.png"/><Relationship Id="rId2" Type="http://schemas.openxmlformats.org/officeDocument/2006/relationships/image" Target="../media/image59.png"/><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microsoft.com/office/2018/10/relationships/comments" Target="../comments/modernComment_32F_DAFEC20C.xml"/><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microsoft.com/office/2018/10/relationships/comments" Target="../comments/modernComment_316_16835BBB.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microsoft.com/office/2018/10/relationships/comments" Target="../comments/modernComment_33B_52982C4F.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82.gif"/><Relationship Id="rId4" Type="http://schemas.openxmlformats.org/officeDocument/2006/relationships/image" Target="../media/image81.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diagramLayout" Target="../diagrams/layout17.xml"/><Relationship Id="rId7" Type="http://schemas.openxmlformats.org/officeDocument/2006/relationships/image" Target="../media/image44.png"/><Relationship Id="rId2" Type="http://schemas.openxmlformats.org/officeDocument/2006/relationships/diagramData" Target="../diagrams/data17.xml"/><Relationship Id="rId1" Type="http://schemas.openxmlformats.org/officeDocument/2006/relationships/slideLayout" Target="../slideLayouts/slideLayout6.xml"/><Relationship Id="rId6" Type="http://schemas.microsoft.com/office/2007/relationships/diagramDrawing" Target="../diagrams/drawing17.xml"/><Relationship Id="rId5" Type="http://schemas.openxmlformats.org/officeDocument/2006/relationships/diagramColors" Target="../diagrams/colors17.xml"/><Relationship Id="rId10" Type="http://schemas.openxmlformats.org/officeDocument/2006/relationships/image" Target="../media/image86.png"/><Relationship Id="rId4" Type="http://schemas.openxmlformats.org/officeDocument/2006/relationships/diagramQuickStyle" Target="../diagrams/quickStyle17.xml"/><Relationship Id="rId9" Type="http://schemas.openxmlformats.org/officeDocument/2006/relationships/image" Target="../media/image85.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Layout" Target="../diagrams/layout1.xml"/><Relationship Id="rId7" Type="http://schemas.openxmlformats.org/officeDocument/2006/relationships/image" Target="../media/image21.png"/><Relationship Id="rId12" Type="http://schemas.microsoft.com/office/2007/relationships/diagramDrawing" Target="../diagrams/drawing2.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11" Type="http://schemas.openxmlformats.org/officeDocument/2006/relationships/diagramColors" Target="../diagrams/colors2.xml"/><Relationship Id="rId5" Type="http://schemas.openxmlformats.org/officeDocument/2006/relationships/diagramColors" Target="../diagrams/colors1.xml"/><Relationship Id="rId10" Type="http://schemas.openxmlformats.org/officeDocument/2006/relationships/diagramQuickStyle" Target="../diagrams/quickStyle2.xml"/><Relationship Id="rId4" Type="http://schemas.openxmlformats.org/officeDocument/2006/relationships/diagramQuickStyle" Target="../diagrams/quickStyle1.xml"/><Relationship Id="rId9"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22.png"/><Relationship Id="rId7" Type="http://schemas.openxmlformats.org/officeDocument/2006/relationships/diagramLayout" Target="../diagrams/layout3.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Data" Target="../diagrams/data3.xml"/><Relationship Id="rId5" Type="http://schemas.openxmlformats.org/officeDocument/2006/relationships/image" Target="../media/image24.png"/><Relationship Id="rId10" Type="http://schemas.microsoft.com/office/2007/relationships/diagramDrawing" Target="../diagrams/drawing3.xml"/><Relationship Id="rId4" Type="http://schemas.openxmlformats.org/officeDocument/2006/relationships/image" Target="../media/image23.png"/><Relationship Id="rId9" Type="http://schemas.openxmlformats.org/officeDocument/2006/relationships/diagramColors" Target="../diagrams/colors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40D1E7-7DF7-3E7D-CF71-0180AE66A08C}"/>
              </a:ext>
            </a:extLst>
          </p:cNvPr>
          <p:cNvSpPr>
            <a:spLocks noGrp="1"/>
          </p:cNvSpPr>
          <p:nvPr>
            <p:ph type="ctrTitle"/>
          </p:nvPr>
        </p:nvSpPr>
        <p:spPr>
          <a:xfrm>
            <a:off x="974035" y="1210537"/>
            <a:ext cx="7943992" cy="1790700"/>
          </a:xfrm>
        </p:spPr>
        <p:txBody>
          <a:bodyPr>
            <a:noAutofit/>
          </a:bodyPr>
          <a:lstStyle/>
          <a:p>
            <a:r>
              <a:rPr lang="en-US" sz="4000" b="1" err="1"/>
              <a:t>KalmanNet</a:t>
            </a:r>
            <a:r>
              <a:rPr lang="en-US" sz="4000" b="1"/>
              <a:t>:</a:t>
            </a:r>
            <a:br>
              <a:rPr lang="en-US" sz="4000" b="1"/>
            </a:br>
            <a:r>
              <a:rPr lang="en-US" sz="4000" b="1"/>
              <a:t>Neural Network Aided Kalman Filtering for Partially Known Dynamics</a:t>
            </a:r>
          </a:p>
        </p:txBody>
      </p:sp>
      <p:sp>
        <p:nvSpPr>
          <p:cNvPr id="5" name="Subtitle 4">
            <a:extLst>
              <a:ext uri="{FF2B5EF4-FFF2-40B4-BE49-F238E27FC236}">
                <a16:creationId xmlns:a16="http://schemas.microsoft.com/office/drawing/2014/main" id="{C5303484-34F1-56DB-E736-D0BBCCBAC55D}"/>
              </a:ext>
            </a:extLst>
          </p:cNvPr>
          <p:cNvSpPr>
            <a:spLocks noGrp="1"/>
          </p:cNvSpPr>
          <p:nvPr>
            <p:ph type="subTitle" idx="1"/>
          </p:nvPr>
        </p:nvSpPr>
        <p:spPr>
          <a:xfrm>
            <a:off x="862361" y="3127334"/>
            <a:ext cx="8167339" cy="1368466"/>
          </a:xfrm>
        </p:spPr>
        <p:txBody>
          <a:bodyPr anchor="ctr">
            <a:normAutofit/>
          </a:bodyPr>
          <a:lstStyle/>
          <a:p>
            <a:r>
              <a:rPr lang="en-US" sz="2100"/>
              <a:t>G. </a:t>
            </a:r>
            <a:r>
              <a:rPr lang="en-US" sz="2100" err="1"/>
              <a:t>Revach</a:t>
            </a:r>
            <a:r>
              <a:rPr lang="en-US" sz="2100"/>
              <a:t>, N. </a:t>
            </a:r>
            <a:r>
              <a:rPr lang="en-US" sz="2100" err="1"/>
              <a:t>Shlezinger</a:t>
            </a:r>
            <a:r>
              <a:rPr lang="en-US" sz="2100"/>
              <a:t>, X. Ni, A. L. </a:t>
            </a:r>
            <a:r>
              <a:rPr lang="en-US" sz="2100" err="1"/>
              <a:t>Escoriza,R</a:t>
            </a:r>
            <a:r>
              <a:rPr lang="en-US" sz="2100"/>
              <a:t>. J. G. van </a:t>
            </a:r>
            <a:r>
              <a:rPr lang="en-US" sz="2100" err="1"/>
              <a:t>Sloun</a:t>
            </a:r>
            <a:r>
              <a:rPr lang="en-US" sz="2100"/>
              <a:t>, Y. C. </a:t>
            </a:r>
            <a:r>
              <a:rPr lang="en-US" sz="2100" err="1"/>
              <a:t>Eldar</a:t>
            </a:r>
            <a:endParaRPr lang="en-US" sz="2100"/>
          </a:p>
          <a:p>
            <a:r>
              <a:rPr lang="en-US" sz="1600"/>
              <a:t>Presented by Spencer J. Chang &amp; Zhenjiang Mao</a:t>
            </a:r>
          </a:p>
        </p:txBody>
      </p:sp>
    </p:spTree>
    <p:extLst>
      <p:ext uri="{BB962C8B-B14F-4D97-AF65-F5344CB8AC3E}">
        <p14:creationId xmlns:p14="http://schemas.microsoft.com/office/powerpoint/2010/main" val="1283556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A9E7-7347-B319-DD64-C5E600CF9DD1}"/>
              </a:ext>
            </a:extLst>
          </p:cNvPr>
          <p:cNvSpPr>
            <a:spLocks noGrp="1"/>
          </p:cNvSpPr>
          <p:nvPr>
            <p:ph type="title"/>
          </p:nvPr>
        </p:nvSpPr>
        <p:spPr/>
        <p:txBody>
          <a:bodyPr/>
          <a:lstStyle/>
          <a:p>
            <a:r>
              <a:rPr lang="en-US"/>
              <a:t>LTI System Output</a:t>
            </a:r>
          </a:p>
        </p:txBody>
      </p:sp>
      <p:pic>
        <p:nvPicPr>
          <p:cNvPr id="9" name="Content Placeholder 8">
            <a:extLst>
              <a:ext uri="{FF2B5EF4-FFF2-40B4-BE49-F238E27FC236}">
                <a16:creationId xmlns:a16="http://schemas.microsoft.com/office/drawing/2014/main" id="{B86FFD0C-3310-CF21-7401-0D119E99D3A0}"/>
              </a:ext>
            </a:extLst>
          </p:cNvPr>
          <p:cNvPicPr>
            <a:picLocks noGrp="1" noChangeAspect="1"/>
          </p:cNvPicPr>
          <p:nvPr>
            <p:ph idx="1"/>
          </p:nvPr>
        </p:nvPicPr>
        <p:blipFill>
          <a:blip r:embed="rId2"/>
          <a:stretch>
            <a:fillRect/>
          </a:stretch>
        </p:blipFill>
        <p:spPr>
          <a:xfrm>
            <a:off x="447675" y="1712119"/>
            <a:ext cx="8248650" cy="2800350"/>
          </a:xfrm>
        </p:spPr>
      </p:pic>
      <p:graphicFrame>
        <p:nvGraphicFramePr>
          <p:cNvPr id="4" name="Diagram 3">
            <a:extLst>
              <a:ext uri="{FF2B5EF4-FFF2-40B4-BE49-F238E27FC236}">
                <a16:creationId xmlns:a16="http://schemas.microsoft.com/office/drawing/2014/main" id="{0831689F-12CF-9793-ABBE-47A93E2E401E}"/>
              </a:ext>
            </a:extLst>
          </p:cNvPr>
          <p:cNvGraphicFramePr/>
          <p:nvPr>
            <p:extLst>
              <p:ext uri="{D42A27DB-BD31-4B8C-83A1-F6EECF244321}">
                <p14:modId xmlns:p14="http://schemas.microsoft.com/office/powerpoint/2010/main" val="2113527545"/>
              </p:ext>
            </p:extLst>
          </p:nvPr>
        </p:nvGraphicFramePr>
        <p:xfrm>
          <a:off x="6781799" y="287313"/>
          <a:ext cx="2276605" cy="5875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46011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2BC17A-6144-19E9-C89B-57571CEFBAEF}"/>
              </a:ext>
            </a:extLst>
          </p:cNvPr>
          <p:cNvSpPr>
            <a:spLocks noGrp="1"/>
          </p:cNvSpPr>
          <p:nvPr>
            <p:ph type="title"/>
          </p:nvPr>
        </p:nvSpPr>
        <p:spPr/>
        <p:txBody>
          <a:bodyPr anchor="t"/>
          <a:lstStyle/>
          <a:p>
            <a:r>
              <a:rPr lang="en-US"/>
              <a:t>KF Solution</a:t>
            </a:r>
          </a:p>
        </p:txBody>
      </p:sp>
      <p:grpSp>
        <p:nvGrpSpPr>
          <p:cNvPr id="20" name="Group 19">
            <a:extLst>
              <a:ext uri="{FF2B5EF4-FFF2-40B4-BE49-F238E27FC236}">
                <a16:creationId xmlns:a16="http://schemas.microsoft.com/office/drawing/2014/main" id="{1F0849A9-6A63-2E5E-FF5D-13C745E08878}"/>
              </a:ext>
            </a:extLst>
          </p:cNvPr>
          <p:cNvGrpSpPr/>
          <p:nvPr/>
        </p:nvGrpSpPr>
        <p:grpSpPr>
          <a:xfrm>
            <a:off x="4758862" y="812151"/>
            <a:ext cx="4045873" cy="876751"/>
            <a:chOff x="-576045" y="2975143"/>
            <a:chExt cx="4460149" cy="966525"/>
          </a:xfrm>
        </p:grpSpPr>
        <p:pic>
          <p:nvPicPr>
            <p:cNvPr id="18" name="Picture 17">
              <a:extLst>
                <a:ext uri="{FF2B5EF4-FFF2-40B4-BE49-F238E27FC236}">
                  <a16:creationId xmlns:a16="http://schemas.microsoft.com/office/drawing/2014/main" id="{AACEBD23-7898-E723-F04E-DB214D747201}"/>
                </a:ext>
              </a:extLst>
            </p:cNvPr>
            <p:cNvPicPr>
              <a:picLocks noChangeAspect="1"/>
            </p:cNvPicPr>
            <p:nvPr/>
          </p:nvPicPr>
          <p:blipFill>
            <a:blip r:embed="rId3"/>
            <a:stretch>
              <a:fillRect/>
            </a:stretch>
          </p:blipFill>
          <p:spPr>
            <a:xfrm>
              <a:off x="-576045" y="2975143"/>
              <a:ext cx="4460149" cy="653590"/>
            </a:xfrm>
            <a:prstGeom prst="rect">
              <a:avLst/>
            </a:prstGeom>
          </p:spPr>
        </p:pic>
        <p:pic>
          <p:nvPicPr>
            <p:cNvPr id="19" name="Picture 18">
              <a:extLst>
                <a:ext uri="{FF2B5EF4-FFF2-40B4-BE49-F238E27FC236}">
                  <a16:creationId xmlns:a16="http://schemas.microsoft.com/office/drawing/2014/main" id="{FB4EBF56-2E89-1EE8-FFCF-BFD48E79F35E}"/>
                </a:ext>
              </a:extLst>
            </p:cNvPr>
            <p:cNvPicPr>
              <a:picLocks noChangeAspect="1"/>
            </p:cNvPicPr>
            <p:nvPr/>
          </p:nvPicPr>
          <p:blipFill>
            <a:blip r:embed="rId4"/>
            <a:stretch>
              <a:fillRect/>
            </a:stretch>
          </p:blipFill>
          <p:spPr>
            <a:xfrm>
              <a:off x="419126" y="3660138"/>
              <a:ext cx="3464978" cy="281530"/>
            </a:xfrm>
            <a:prstGeom prst="rect">
              <a:avLst/>
            </a:prstGeom>
          </p:spPr>
        </p:pic>
      </p:grpSp>
      <p:graphicFrame>
        <p:nvGraphicFramePr>
          <p:cNvPr id="46" name="Diagram 45">
            <a:extLst>
              <a:ext uri="{FF2B5EF4-FFF2-40B4-BE49-F238E27FC236}">
                <a16:creationId xmlns:a16="http://schemas.microsoft.com/office/drawing/2014/main" id="{152FE931-24E9-EC2F-15CF-2F379A0D8E13}"/>
              </a:ext>
            </a:extLst>
          </p:cNvPr>
          <p:cNvGraphicFramePr/>
          <p:nvPr>
            <p:extLst>
              <p:ext uri="{D42A27DB-BD31-4B8C-83A1-F6EECF244321}">
                <p14:modId xmlns:p14="http://schemas.microsoft.com/office/powerpoint/2010/main" val="499959044"/>
              </p:ext>
            </p:extLst>
          </p:nvPr>
        </p:nvGraphicFramePr>
        <p:xfrm>
          <a:off x="6781799" y="287313"/>
          <a:ext cx="2276605" cy="58752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7" name="Picture 2">
            <a:extLst>
              <a:ext uri="{FF2B5EF4-FFF2-40B4-BE49-F238E27FC236}">
                <a16:creationId xmlns:a16="http://schemas.microsoft.com/office/drawing/2014/main" id="{6971BC5D-B2B4-2397-4D98-75984ACC8C8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009" t="5009" r="5009" b="10623"/>
          <a:stretch/>
        </p:blipFill>
        <p:spPr bwMode="auto">
          <a:xfrm>
            <a:off x="2217420" y="1681413"/>
            <a:ext cx="4731394" cy="3331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681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FFAD2-8F33-DDC0-2FC2-FB5CD19C0B2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95931C0-34C3-E155-BF3E-6804E1FBFF2A}"/>
              </a:ext>
            </a:extLst>
          </p:cNvPr>
          <p:cNvSpPr>
            <a:spLocks noGrp="1"/>
          </p:cNvSpPr>
          <p:nvPr>
            <p:ph type="title"/>
          </p:nvPr>
        </p:nvSpPr>
        <p:spPr/>
        <p:txBody>
          <a:bodyPr anchor="t"/>
          <a:lstStyle/>
          <a:p>
            <a:r>
              <a:rPr lang="en-US"/>
              <a:t>KF Solution</a:t>
            </a:r>
          </a:p>
        </p:txBody>
      </p:sp>
      <p:pic>
        <p:nvPicPr>
          <p:cNvPr id="3" name="Picture 2">
            <a:extLst>
              <a:ext uri="{FF2B5EF4-FFF2-40B4-BE49-F238E27FC236}">
                <a16:creationId xmlns:a16="http://schemas.microsoft.com/office/drawing/2014/main" id="{9FC2FB52-F4EC-7A08-718D-4A7BD83DBC04}"/>
              </a:ext>
            </a:extLst>
          </p:cNvPr>
          <p:cNvPicPr>
            <a:picLocks noChangeAspect="1"/>
          </p:cNvPicPr>
          <p:nvPr/>
        </p:nvPicPr>
        <p:blipFill>
          <a:blip r:embed="rId3"/>
          <a:stretch>
            <a:fillRect/>
          </a:stretch>
        </p:blipFill>
        <p:spPr>
          <a:xfrm>
            <a:off x="304799" y="2316885"/>
            <a:ext cx="3817147" cy="944240"/>
          </a:xfrm>
          <a:prstGeom prst="rect">
            <a:avLst/>
          </a:prstGeom>
        </p:spPr>
      </p:pic>
      <p:pic>
        <p:nvPicPr>
          <p:cNvPr id="9" name="Picture 8">
            <a:extLst>
              <a:ext uri="{FF2B5EF4-FFF2-40B4-BE49-F238E27FC236}">
                <a16:creationId xmlns:a16="http://schemas.microsoft.com/office/drawing/2014/main" id="{FCF06161-6B3A-9B4C-4B42-0E285082142E}"/>
              </a:ext>
            </a:extLst>
          </p:cNvPr>
          <p:cNvPicPr>
            <a:picLocks noChangeAspect="1"/>
          </p:cNvPicPr>
          <p:nvPr/>
        </p:nvPicPr>
        <p:blipFill>
          <a:blip r:embed="rId4"/>
          <a:stretch>
            <a:fillRect/>
          </a:stretch>
        </p:blipFill>
        <p:spPr>
          <a:xfrm>
            <a:off x="390105" y="3469929"/>
            <a:ext cx="3756874" cy="984421"/>
          </a:xfrm>
          <a:prstGeom prst="rect">
            <a:avLst/>
          </a:prstGeom>
        </p:spPr>
      </p:pic>
      <p:pic>
        <p:nvPicPr>
          <p:cNvPr id="11" name="Picture 10">
            <a:extLst>
              <a:ext uri="{FF2B5EF4-FFF2-40B4-BE49-F238E27FC236}">
                <a16:creationId xmlns:a16="http://schemas.microsoft.com/office/drawing/2014/main" id="{7FA27DE2-0155-BF8C-F18A-953084C8CE11}"/>
              </a:ext>
            </a:extLst>
          </p:cNvPr>
          <p:cNvPicPr>
            <a:picLocks noChangeAspect="1"/>
          </p:cNvPicPr>
          <p:nvPr/>
        </p:nvPicPr>
        <p:blipFill>
          <a:blip r:embed="rId5"/>
          <a:stretch>
            <a:fillRect/>
          </a:stretch>
        </p:blipFill>
        <p:spPr>
          <a:xfrm>
            <a:off x="5079030" y="2366051"/>
            <a:ext cx="3674865" cy="736264"/>
          </a:xfrm>
          <a:prstGeom prst="rect">
            <a:avLst/>
          </a:prstGeom>
        </p:spPr>
      </p:pic>
      <p:pic>
        <p:nvPicPr>
          <p:cNvPr id="15" name="Picture 14">
            <a:extLst>
              <a:ext uri="{FF2B5EF4-FFF2-40B4-BE49-F238E27FC236}">
                <a16:creationId xmlns:a16="http://schemas.microsoft.com/office/drawing/2014/main" id="{ED7732A8-F8F4-A634-E2F4-661A94AA0149}"/>
              </a:ext>
            </a:extLst>
          </p:cNvPr>
          <p:cNvPicPr>
            <a:picLocks noChangeAspect="1"/>
          </p:cNvPicPr>
          <p:nvPr/>
        </p:nvPicPr>
        <p:blipFill>
          <a:blip r:embed="rId6"/>
          <a:stretch>
            <a:fillRect/>
          </a:stretch>
        </p:blipFill>
        <p:spPr>
          <a:xfrm>
            <a:off x="5244870" y="3735621"/>
            <a:ext cx="3325427" cy="461537"/>
          </a:xfrm>
          <a:prstGeom prst="rect">
            <a:avLst/>
          </a:prstGeom>
        </p:spPr>
      </p:pic>
      <p:pic>
        <p:nvPicPr>
          <p:cNvPr id="17" name="Picture 16">
            <a:extLst>
              <a:ext uri="{FF2B5EF4-FFF2-40B4-BE49-F238E27FC236}">
                <a16:creationId xmlns:a16="http://schemas.microsoft.com/office/drawing/2014/main" id="{61C4EB99-3E40-8513-CEC3-4AB6FE94BBD9}"/>
              </a:ext>
            </a:extLst>
          </p:cNvPr>
          <p:cNvPicPr>
            <a:picLocks noChangeAspect="1"/>
          </p:cNvPicPr>
          <p:nvPr/>
        </p:nvPicPr>
        <p:blipFill>
          <a:blip r:embed="rId7"/>
          <a:stretch>
            <a:fillRect/>
          </a:stretch>
        </p:blipFill>
        <p:spPr>
          <a:xfrm>
            <a:off x="5398487" y="3261889"/>
            <a:ext cx="3130162" cy="449702"/>
          </a:xfrm>
          <a:prstGeom prst="rect">
            <a:avLst/>
          </a:prstGeom>
        </p:spPr>
      </p:pic>
      <p:cxnSp>
        <p:nvCxnSpPr>
          <p:cNvPr id="25" name="Connector: Elbow 24">
            <a:extLst>
              <a:ext uri="{FF2B5EF4-FFF2-40B4-BE49-F238E27FC236}">
                <a16:creationId xmlns:a16="http://schemas.microsoft.com/office/drawing/2014/main" id="{5762122C-7685-EDC8-39C6-4F69546F7D1B}"/>
              </a:ext>
            </a:extLst>
          </p:cNvPr>
          <p:cNvCxnSpPr>
            <a:stCxn id="3" idx="0"/>
            <a:endCxn id="11" idx="0"/>
          </p:cNvCxnSpPr>
          <p:nvPr/>
        </p:nvCxnSpPr>
        <p:spPr>
          <a:xfrm rot="16200000" flipH="1">
            <a:off x="4540335" y="-10077"/>
            <a:ext cx="49166" cy="4703090"/>
          </a:xfrm>
          <a:prstGeom prst="bentConnector3">
            <a:avLst>
              <a:gd name="adj1" fmla="val -464955"/>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6ED0AC04-2937-270D-1646-8AB2CAD7F147}"/>
              </a:ext>
            </a:extLst>
          </p:cNvPr>
          <p:cNvCxnSpPr>
            <a:cxnSpLocks/>
            <a:stCxn id="15" idx="2"/>
            <a:endCxn id="9" idx="2"/>
          </p:cNvCxnSpPr>
          <p:nvPr/>
        </p:nvCxnSpPr>
        <p:spPr>
          <a:xfrm rot="5400000">
            <a:off x="4459467" y="2006233"/>
            <a:ext cx="257192" cy="4639042"/>
          </a:xfrm>
          <a:prstGeom prst="bentConnector3">
            <a:avLst>
              <a:gd name="adj1" fmla="val 18888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441172B3-E845-662B-ED5D-612A85D37D48}"/>
              </a:ext>
            </a:extLst>
          </p:cNvPr>
          <p:cNvCxnSpPr>
            <a:cxnSpLocks/>
          </p:cNvCxnSpPr>
          <p:nvPr/>
        </p:nvCxnSpPr>
        <p:spPr>
          <a:xfrm rot="5400000" flipH="1" flipV="1">
            <a:off x="568711" y="1970411"/>
            <a:ext cx="448096" cy="310392"/>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33834A4-2865-BD1D-9A36-A45A9536E579}"/>
              </a:ext>
            </a:extLst>
          </p:cNvPr>
          <p:cNvSpPr txBox="1"/>
          <p:nvPr/>
        </p:nvSpPr>
        <p:spPr>
          <a:xfrm>
            <a:off x="114233" y="1524037"/>
            <a:ext cx="1667444" cy="369332"/>
          </a:xfrm>
          <a:prstGeom prst="rect">
            <a:avLst/>
          </a:prstGeom>
          <a:noFill/>
        </p:spPr>
        <p:txBody>
          <a:bodyPr wrap="none" rtlCol="0">
            <a:spAutoFit/>
          </a:bodyPr>
          <a:lstStyle/>
          <a:p>
            <a:r>
              <a:rPr lang="en-US"/>
              <a:t>State Estimate</a:t>
            </a:r>
          </a:p>
        </p:txBody>
      </p:sp>
      <p:sp>
        <p:nvSpPr>
          <p:cNvPr id="43" name="TextBox 42">
            <a:extLst>
              <a:ext uri="{FF2B5EF4-FFF2-40B4-BE49-F238E27FC236}">
                <a16:creationId xmlns:a16="http://schemas.microsoft.com/office/drawing/2014/main" id="{49DB4146-C157-551B-AD65-37B64FBCA2D5}"/>
              </a:ext>
            </a:extLst>
          </p:cNvPr>
          <p:cNvSpPr txBox="1"/>
          <p:nvPr/>
        </p:nvSpPr>
        <p:spPr>
          <a:xfrm>
            <a:off x="6379270" y="1679337"/>
            <a:ext cx="2357056" cy="369332"/>
          </a:xfrm>
          <a:prstGeom prst="rect">
            <a:avLst/>
          </a:prstGeom>
          <a:noFill/>
        </p:spPr>
        <p:txBody>
          <a:bodyPr wrap="none" rtlCol="0">
            <a:spAutoFit/>
          </a:bodyPr>
          <a:lstStyle/>
          <a:p>
            <a:r>
              <a:rPr lang="en-US" dirty="0"/>
              <a:t>Update (</a:t>
            </a:r>
            <a:r>
              <a:rPr lang="en-US" i="1" dirty="0"/>
              <a:t>a posteriori)</a:t>
            </a:r>
            <a:endParaRPr lang="en-US" dirty="0"/>
          </a:p>
        </p:txBody>
      </p:sp>
      <p:sp>
        <p:nvSpPr>
          <p:cNvPr id="44" name="TextBox 43">
            <a:extLst>
              <a:ext uri="{FF2B5EF4-FFF2-40B4-BE49-F238E27FC236}">
                <a16:creationId xmlns:a16="http://schemas.microsoft.com/office/drawing/2014/main" id="{863BD4F4-AFE8-A8E4-7A16-D0D395C61DD5}"/>
              </a:ext>
            </a:extLst>
          </p:cNvPr>
          <p:cNvSpPr txBox="1"/>
          <p:nvPr/>
        </p:nvSpPr>
        <p:spPr>
          <a:xfrm>
            <a:off x="947955" y="4663154"/>
            <a:ext cx="1938416" cy="369332"/>
          </a:xfrm>
          <a:prstGeom prst="rect">
            <a:avLst/>
          </a:prstGeom>
          <a:noFill/>
        </p:spPr>
        <p:txBody>
          <a:bodyPr wrap="none" rtlCol="0">
            <a:spAutoFit/>
          </a:bodyPr>
          <a:lstStyle/>
          <a:p>
            <a:r>
              <a:rPr lang="en-US" dirty="0"/>
              <a:t>Predict (</a:t>
            </a:r>
            <a:r>
              <a:rPr lang="en-US" i="1" dirty="0"/>
              <a:t>a priori)</a:t>
            </a:r>
            <a:endParaRPr lang="en-US" dirty="0"/>
          </a:p>
        </p:txBody>
      </p:sp>
      <p:grpSp>
        <p:nvGrpSpPr>
          <p:cNvPr id="2" name="Group 1">
            <a:extLst>
              <a:ext uri="{FF2B5EF4-FFF2-40B4-BE49-F238E27FC236}">
                <a16:creationId xmlns:a16="http://schemas.microsoft.com/office/drawing/2014/main" id="{5A421155-9E6A-E4B2-516F-B06D87257FF1}"/>
              </a:ext>
            </a:extLst>
          </p:cNvPr>
          <p:cNvGrpSpPr/>
          <p:nvPr/>
        </p:nvGrpSpPr>
        <p:grpSpPr>
          <a:xfrm>
            <a:off x="4758862" y="812151"/>
            <a:ext cx="4045873" cy="876751"/>
            <a:chOff x="-576045" y="2975143"/>
            <a:chExt cx="4460149" cy="966525"/>
          </a:xfrm>
        </p:grpSpPr>
        <p:pic>
          <p:nvPicPr>
            <p:cNvPr id="5" name="Picture 4">
              <a:extLst>
                <a:ext uri="{FF2B5EF4-FFF2-40B4-BE49-F238E27FC236}">
                  <a16:creationId xmlns:a16="http://schemas.microsoft.com/office/drawing/2014/main" id="{C1A49C84-7F37-3DC1-5F79-8BABC1E041C3}"/>
                </a:ext>
              </a:extLst>
            </p:cNvPr>
            <p:cNvPicPr>
              <a:picLocks noChangeAspect="1"/>
            </p:cNvPicPr>
            <p:nvPr/>
          </p:nvPicPr>
          <p:blipFill>
            <a:blip r:embed="rId8"/>
            <a:stretch>
              <a:fillRect/>
            </a:stretch>
          </p:blipFill>
          <p:spPr>
            <a:xfrm>
              <a:off x="-576045" y="2975143"/>
              <a:ext cx="4460149" cy="653590"/>
            </a:xfrm>
            <a:prstGeom prst="rect">
              <a:avLst/>
            </a:prstGeom>
          </p:spPr>
        </p:pic>
        <p:pic>
          <p:nvPicPr>
            <p:cNvPr id="6" name="Picture 5">
              <a:extLst>
                <a:ext uri="{FF2B5EF4-FFF2-40B4-BE49-F238E27FC236}">
                  <a16:creationId xmlns:a16="http://schemas.microsoft.com/office/drawing/2014/main" id="{D4C313FA-C65B-4746-7AAE-996671B3CC35}"/>
                </a:ext>
              </a:extLst>
            </p:cNvPr>
            <p:cNvPicPr>
              <a:picLocks noChangeAspect="1"/>
            </p:cNvPicPr>
            <p:nvPr/>
          </p:nvPicPr>
          <p:blipFill>
            <a:blip r:embed="rId9"/>
            <a:stretch>
              <a:fillRect/>
            </a:stretch>
          </p:blipFill>
          <p:spPr>
            <a:xfrm>
              <a:off x="419126" y="3660138"/>
              <a:ext cx="3464978" cy="281530"/>
            </a:xfrm>
            <a:prstGeom prst="rect">
              <a:avLst/>
            </a:prstGeom>
          </p:spPr>
        </p:pic>
      </p:grpSp>
      <p:graphicFrame>
        <p:nvGraphicFramePr>
          <p:cNvPr id="7" name="Diagram 6">
            <a:extLst>
              <a:ext uri="{FF2B5EF4-FFF2-40B4-BE49-F238E27FC236}">
                <a16:creationId xmlns:a16="http://schemas.microsoft.com/office/drawing/2014/main" id="{77FE97EA-160F-7451-C755-5033FAB3A85C}"/>
              </a:ext>
            </a:extLst>
          </p:cNvPr>
          <p:cNvGraphicFramePr/>
          <p:nvPr>
            <p:extLst>
              <p:ext uri="{D42A27DB-BD31-4B8C-83A1-F6EECF244321}">
                <p14:modId xmlns:p14="http://schemas.microsoft.com/office/powerpoint/2010/main" val="662065357"/>
              </p:ext>
            </p:extLst>
          </p:nvPr>
        </p:nvGraphicFramePr>
        <p:xfrm>
          <a:off x="6781799" y="287313"/>
          <a:ext cx="2276605" cy="587529"/>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1004124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3" grpId="0"/>
      <p:bldP spid="4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5D804-8AF4-0660-181D-B3E9EE0AA38E}"/>
              </a:ext>
            </a:extLst>
          </p:cNvPr>
          <p:cNvSpPr>
            <a:spLocks noGrp="1"/>
          </p:cNvSpPr>
          <p:nvPr>
            <p:ph type="title"/>
          </p:nvPr>
        </p:nvSpPr>
        <p:spPr/>
        <p:txBody>
          <a:bodyPr/>
          <a:lstStyle/>
          <a:p>
            <a:r>
              <a:rPr lang="en-US"/>
              <a:t>KF Approximation of LTI System</a:t>
            </a:r>
          </a:p>
        </p:txBody>
      </p:sp>
      <p:grpSp>
        <p:nvGrpSpPr>
          <p:cNvPr id="20" name="Group 19">
            <a:extLst>
              <a:ext uri="{FF2B5EF4-FFF2-40B4-BE49-F238E27FC236}">
                <a16:creationId xmlns:a16="http://schemas.microsoft.com/office/drawing/2014/main" id="{345080B4-CE65-242F-123B-CF60BE7E794D}"/>
              </a:ext>
            </a:extLst>
          </p:cNvPr>
          <p:cNvGrpSpPr/>
          <p:nvPr/>
        </p:nvGrpSpPr>
        <p:grpSpPr>
          <a:xfrm>
            <a:off x="1925912" y="1514768"/>
            <a:ext cx="5292174" cy="3419007"/>
            <a:chOff x="1928209" y="1514768"/>
            <a:chExt cx="5292174" cy="3419007"/>
          </a:xfrm>
        </p:grpSpPr>
        <p:pic>
          <p:nvPicPr>
            <p:cNvPr id="5" name="Content Placeholder 14">
              <a:extLst>
                <a:ext uri="{FF2B5EF4-FFF2-40B4-BE49-F238E27FC236}">
                  <a16:creationId xmlns:a16="http://schemas.microsoft.com/office/drawing/2014/main" id="{75472AA0-C2DE-761E-420F-C753B003ABD6}"/>
                </a:ext>
              </a:extLst>
            </p:cNvPr>
            <p:cNvPicPr>
              <a:picLocks noChangeAspect="1"/>
            </p:cNvPicPr>
            <p:nvPr/>
          </p:nvPicPr>
          <p:blipFill>
            <a:blip r:embed="rId2"/>
            <a:stretch>
              <a:fillRect/>
            </a:stretch>
          </p:blipFill>
          <p:spPr>
            <a:xfrm>
              <a:off x="1928209" y="1514768"/>
              <a:ext cx="5287580" cy="1795090"/>
            </a:xfrm>
            <a:prstGeom prst="rect">
              <a:avLst/>
            </a:prstGeom>
          </p:spPr>
        </p:pic>
        <p:pic>
          <p:nvPicPr>
            <p:cNvPr id="19" name="Picture 18">
              <a:extLst>
                <a:ext uri="{FF2B5EF4-FFF2-40B4-BE49-F238E27FC236}">
                  <a16:creationId xmlns:a16="http://schemas.microsoft.com/office/drawing/2014/main" id="{10A8E5C1-03F2-F58D-5E89-0E672D4EAE6B}"/>
                </a:ext>
              </a:extLst>
            </p:cNvPr>
            <p:cNvPicPr>
              <a:picLocks noChangeAspect="1"/>
            </p:cNvPicPr>
            <p:nvPr/>
          </p:nvPicPr>
          <p:blipFill>
            <a:blip r:embed="rId3"/>
            <a:stretch>
              <a:fillRect/>
            </a:stretch>
          </p:blipFill>
          <p:spPr>
            <a:xfrm>
              <a:off x="2134296" y="3138685"/>
              <a:ext cx="5086087" cy="1795090"/>
            </a:xfrm>
            <a:prstGeom prst="rect">
              <a:avLst/>
            </a:prstGeom>
          </p:spPr>
        </p:pic>
      </p:grpSp>
      <p:graphicFrame>
        <p:nvGraphicFramePr>
          <p:cNvPr id="3" name="Diagram 2">
            <a:extLst>
              <a:ext uri="{FF2B5EF4-FFF2-40B4-BE49-F238E27FC236}">
                <a16:creationId xmlns:a16="http://schemas.microsoft.com/office/drawing/2014/main" id="{A9930B2E-BD13-F579-9D12-DAFB6963D9BD}"/>
              </a:ext>
            </a:extLst>
          </p:cNvPr>
          <p:cNvGraphicFramePr/>
          <p:nvPr>
            <p:extLst>
              <p:ext uri="{D42A27DB-BD31-4B8C-83A1-F6EECF244321}">
                <p14:modId xmlns:p14="http://schemas.microsoft.com/office/powerpoint/2010/main" val="1650462797"/>
              </p:ext>
            </p:extLst>
          </p:nvPr>
        </p:nvGraphicFramePr>
        <p:xfrm>
          <a:off x="6781799" y="287313"/>
          <a:ext cx="2276605" cy="5875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8582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8">
            <a:extLst>
              <a:ext uri="{FF2B5EF4-FFF2-40B4-BE49-F238E27FC236}">
                <a16:creationId xmlns:a16="http://schemas.microsoft.com/office/drawing/2014/main" id="{67DDAC4F-13B7-2B64-B157-A6EAC4FB2F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19" t="6119" r="6119" b="6119"/>
          <a:stretch/>
        </p:blipFill>
        <p:spPr bwMode="auto">
          <a:xfrm>
            <a:off x="402942" y="3170117"/>
            <a:ext cx="4480864" cy="182053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CFB6F7B-ACD1-8DF9-D2E2-F564E76E647D}"/>
              </a:ext>
            </a:extLst>
          </p:cNvPr>
          <p:cNvSpPr>
            <a:spLocks noGrp="1"/>
          </p:cNvSpPr>
          <p:nvPr>
            <p:ph type="title"/>
          </p:nvPr>
        </p:nvSpPr>
        <p:spPr/>
        <p:txBody>
          <a:bodyPr/>
          <a:lstStyle/>
          <a:p>
            <a:r>
              <a:rPr lang="en-US"/>
              <a:t>LTV System Example</a:t>
            </a:r>
          </a:p>
        </p:txBody>
      </p:sp>
      <p:pic>
        <p:nvPicPr>
          <p:cNvPr id="14" name="Content Placeholder 13">
            <a:extLst>
              <a:ext uri="{FF2B5EF4-FFF2-40B4-BE49-F238E27FC236}">
                <a16:creationId xmlns:a16="http://schemas.microsoft.com/office/drawing/2014/main" id="{D7316DA0-E875-38BF-80B8-3C7673D6E624}"/>
              </a:ext>
            </a:extLst>
          </p:cNvPr>
          <p:cNvPicPr>
            <a:picLocks noGrp="1" noChangeAspect="1"/>
          </p:cNvPicPr>
          <p:nvPr>
            <p:ph sz="half" idx="2"/>
          </p:nvPr>
        </p:nvPicPr>
        <p:blipFill>
          <a:blip r:embed="rId4"/>
          <a:srcRect t="15636" r="27598"/>
          <a:stretch/>
        </p:blipFill>
        <p:spPr>
          <a:xfrm>
            <a:off x="5342607" y="960120"/>
            <a:ext cx="3247332" cy="3978276"/>
          </a:xfrm>
        </p:spPr>
      </p:pic>
      <p:pic>
        <p:nvPicPr>
          <p:cNvPr id="3" name="Content Placeholder 23">
            <a:extLst>
              <a:ext uri="{FF2B5EF4-FFF2-40B4-BE49-F238E27FC236}">
                <a16:creationId xmlns:a16="http://schemas.microsoft.com/office/drawing/2014/main" id="{BDFD7305-CF21-0CBD-543E-3AB437FF55B4}"/>
              </a:ext>
            </a:extLst>
          </p:cNvPr>
          <p:cNvPicPr>
            <a:picLocks noGrp="1" noChangeAspect="1"/>
          </p:cNvPicPr>
          <p:nvPr>
            <p:ph sz="half" idx="1"/>
          </p:nvPr>
        </p:nvPicPr>
        <p:blipFill>
          <a:blip r:embed="rId5"/>
          <a:stretch>
            <a:fillRect/>
          </a:stretch>
        </p:blipFill>
        <p:spPr>
          <a:xfrm>
            <a:off x="1549400" y="1572870"/>
            <a:ext cx="2183922" cy="612906"/>
          </a:xfrm>
        </p:spPr>
      </p:pic>
      <p:pic>
        <p:nvPicPr>
          <p:cNvPr id="6" name="Picture 5">
            <a:extLst>
              <a:ext uri="{FF2B5EF4-FFF2-40B4-BE49-F238E27FC236}">
                <a16:creationId xmlns:a16="http://schemas.microsoft.com/office/drawing/2014/main" id="{F894D464-77CF-F76C-88F9-BEA0A37C3A74}"/>
              </a:ext>
            </a:extLst>
          </p:cNvPr>
          <p:cNvPicPr>
            <a:picLocks noChangeAspect="1"/>
          </p:cNvPicPr>
          <p:nvPr/>
        </p:nvPicPr>
        <p:blipFill>
          <a:blip r:embed="rId6"/>
          <a:stretch>
            <a:fillRect/>
          </a:stretch>
        </p:blipFill>
        <p:spPr>
          <a:xfrm>
            <a:off x="1544368" y="2499109"/>
            <a:ext cx="2198012" cy="619952"/>
          </a:xfrm>
          <a:prstGeom prst="rect">
            <a:avLst/>
          </a:prstGeom>
        </p:spPr>
      </p:pic>
      <p:cxnSp>
        <p:nvCxnSpPr>
          <p:cNvPr id="8" name="Straight Arrow Connector 7">
            <a:extLst>
              <a:ext uri="{FF2B5EF4-FFF2-40B4-BE49-F238E27FC236}">
                <a16:creationId xmlns:a16="http://schemas.microsoft.com/office/drawing/2014/main" id="{0E065A05-638C-685F-0FDA-F7D60D1AA3BF}"/>
              </a:ext>
            </a:extLst>
          </p:cNvPr>
          <p:cNvCxnSpPr>
            <a:cxnSpLocks/>
            <a:stCxn id="3" idx="2"/>
            <a:endCxn id="6" idx="0"/>
          </p:cNvCxnSpPr>
          <p:nvPr/>
        </p:nvCxnSpPr>
        <p:spPr>
          <a:xfrm>
            <a:off x="2641361" y="2185776"/>
            <a:ext cx="2013" cy="3133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11" name="Diagram 10">
            <a:extLst>
              <a:ext uri="{FF2B5EF4-FFF2-40B4-BE49-F238E27FC236}">
                <a16:creationId xmlns:a16="http://schemas.microsoft.com/office/drawing/2014/main" id="{B6C90210-76C4-E903-AE17-6A6CFB4AA380}"/>
              </a:ext>
            </a:extLst>
          </p:cNvPr>
          <p:cNvGraphicFramePr/>
          <p:nvPr>
            <p:extLst>
              <p:ext uri="{D42A27DB-BD31-4B8C-83A1-F6EECF244321}">
                <p14:modId xmlns:p14="http://schemas.microsoft.com/office/powerpoint/2010/main" val="500214242"/>
              </p:ext>
            </p:extLst>
          </p:nvPr>
        </p:nvGraphicFramePr>
        <p:xfrm>
          <a:off x="6781799" y="287313"/>
          <a:ext cx="2276605" cy="58752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18" name="Straight Arrow Connector 17">
            <a:extLst>
              <a:ext uri="{FF2B5EF4-FFF2-40B4-BE49-F238E27FC236}">
                <a16:creationId xmlns:a16="http://schemas.microsoft.com/office/drawing/2014/main" id="{DE250955-C0D2-BBCE-319E-91F218B45808}"/>
              </a:ext>
            </a:extLst>
          </p:cNvPr>
          <p:cNvCxnSpPr>
            <a:cxnSpLocks/>
            <a:stCxn id="6" idx="3"/>
          </p:cNvCxnSpPr>
          <p:nvPr/>
        </p:nvCxnSpPr>
        <p:spPr>
          <a:xfrm>
            <a:off x="3742380" y="2809085"/>
            <a:ext cx="1600227" cy="9331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281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5D804-8AF4-0660-181D-B3E9EE0AA38E}"/>
              </a:ext>
            </a:extLst>
          </p:cNvPr>
          <p:cNvSpPr>
            <a:spLocks noGrp="1"/>
          </p:cNvSpPr>
          <p:nvPr>
            <p:ph type="title"/>
          </p:nvPr>
        </p:nvSpPr>
        <p:spPr/>
        <p:txBody>
          <a:bodyPr/>
          <a:lstStyle/>
          <a:p>
            <a:r>
              <a:rPr lang="en-US"/>
              <a:t>LTV System Output</a:t>
            </a:r>
          </a:p>
        </p:txBody>
      </p:sp>
      <p:pic>
        <p:nvPicPr>
          <p:cNvPr id="5" name="Content Placeholder 4">
            <a:extLst>
              <a:ext uri="{FF2B5EF4-FFF2-40B4-BE49-F238E27FC236}">
                <a16:creationId xmlns:a16="http://schemas.microsoft.com/office/drawing/2014/main" id="{5C83AF03-0FD8-270F-4B21-35163D6CD8ED}"/>
              </a:ext>
            </a:extLst>
          </p:cNvPr>
          <p:cNvPicPr>
            <a:picLocks noGrp="1" noChangeAspect="1"/>
          </p:cNvPicPr>
          <p:nvPr>
            <p:ph idx="1"/>
          </p:nvPr>
        </p:nvPicPr>
        <p:blipFill>
          <a:blip r:embed="rId2"/>
          <a:stretch>
            <a:fillRect/>
          </a:stretch>
        </p:blipFill>
        <p:spPr>
          <a:xfrm>
            <a:off x="552450" y="1712119"/>
            <a:ext cx="8039100" cy="2800350"/>
          </a:xfrm>
        </p:spPr>
      </p:pic>
      <p:graphicFrame>
        <p:nvGraphicFramePr>
          <p:cNvPr id="3" name="Diagram 2">
            <a:extLst>
              <a:ext uri="{FF2B5EF4-FFF2-40B4-BE49-F238E27FC236}">
                <a16:creationId xmlns:a16="http://schemas.microsoft.com/office/drawing/2014/main" id="{593AA679-8EA6-4FB6-D60A-49CC814A1A9F}"/>
              </a:ext>
            </a:extLst>
          </p:cNvPr>
          <p:cNvGraphicFramePr/>
          <p:nvPr>
            <p:extLst>
              <p:ext uri="{D42A27DB-BD31-4B8C-83A1-F6EECF244321}">
                <p14:modId xmlns:p14="http://schemas.microsoft.com/office/powerpoint/2010/main" val="405817537"/>
              </p:ext>
            </p:extLst>
          </p:nvPr>
        </p:nvGraphicFramePr>
        <p:xfrm>
          <a:off x="6781799" y="287313"/>
          <a:ext cx="2276605" cy="5875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01256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5D804-8AF4-0660-181D-B3E9EE0AA38E}"/>
              </a:ext>
            </a:extLst>
          </p:cNvPr>
          <p:cNvSpPr>
            <a:spLocks noGrp="1"/>
          </p:cNvSpPr>
          <p:nvPr>
            <p:ph type="title"/>
          </p:nvPr>
        </p:nvSpPr>
        <p:spPr/>
        <p:txBody>
          <a:bodyPr/>
          <a:lstStyle/>
          <a:p>
            <a:r>
              <a:rPr lang="en-US"/>
              <a:t>KF Approximation of LTV System</a:t>
            </a:r>
          </a:p>
        </p:txBody>
      </p:sp>
      <p:pic>
        <p:nvPicPr>
          <p:cNvPr id="7" name="Content Placeholder 6">
            <a:extLst>
              <a:ext uri="{FF2B5EF4-FFF2-40B4-BE49-F238E27FC236}">
                <a16:creationId xmlns:a16="http://schemas.microsoft.com/office/drawing/2014/main" id="{D374DC28-6672-4CC0-4E1F-E839D11688A3}"/>
              </a:ext>
            </a:extLst>
          </p:cNvPr>
          <p:cNvPicPr>
            <a:picLocks noGrp="1" noChangeAspect="1"/>
          </p:cNvPicPr>
          <p:nvPr>
            <p:ph idx="1"/>
          </p:nvPr>
        </p:nvPicPr>
        <p:blipFill>
          <a:blip r:embed="rId2"/>
          <a:stretch>
            <a:fillRect/>
          </a:stretch>
        </p:blipFill>
        <p:spPr>
          <a:xfrm>
            <a:off x="88013" y="1403255"/>
            <a:ext cx="4369200" cy="1521974"/>
          </a:xfrm>
        </p:spPr>
      </p:pic>
      <p:pic>
        <p:nvPicPr>
          <p:cNvPr id="9" name="Picture 8">
            <a:extLst>
              <a:ext uri="{FF2B5EF4-FFF2-40B4-BE49-F238E27FC236}">
                <a16:creationId xmlns:a16="http://schemas.microsoft.com/office/drawing/2014/main" id="{8D248D29-1170-451D-3A10-56B4A1399FCC}"/>
              </a:ext>
            </a:extLst>
          </p:cNvPr>
          <p:cNvPicPr>
            <a:picLocks noChangeAspect="1"/>
          </p:cNvPicPr>
          <p:nvPr/>
        </p:nvPicPr>
        <p:blipFill>
          <a:blip r:embed="rId3"/>
          <a:stretch>
            <a:fillRect/>
          </a:stretch>
        </p:blipFill>
        <p:spPr>
          <a:xfrm>
            <a:off x="88013" y="2925229"/>
            <a:ext cx="4420237" cy="1560083"/>
          </a:xfrm>
          <a:prstGeom prst="rect">
            <a:avLst/>
          </a:prstGeom>
        </p:spPr>
      </p:pic>
      <p:grpSp>
        <p:nvGrpSpPr>
          <p:cNvPr id="12" name="Group 11">
            <a:extLst>
              <a:ext uri="{FF2B5EF4-FFF2-40B4-BE49-F238E27FC236}">
                <a16:creationId xmlns:a16="http://schemas.microsoft.com/office/drawing/2014/main" id="{7DF0BFCE-0688-FDB3-57D3-E0C71ED1C600}"/>
              </a:ext>
            </a:extLst>
          </p:cNvPr>
          <p:cNvGrpSpPr/>
          <p:nvPr/>
        </p:nvGrpSpPr>
        <p:grpSpPr>
          <a:xfrm>
            <a:off x="4457213" y="1403255"/>
            <a:ext cx="4565822" cy="3051095"/>
            <a:chOff x="552450" y="1171576"/>
            <a:chExt cx="8039100" cy="5372099"/>
          </a:xfrm>
        </p:grpSpPr>
        <p:pic>
          <p:nvPicPr>
            <p:cNvPr id="8" name="Picture 7">
              <a:extLst>
                <a:ext uri="{FF2B5EF4-FFF2-40B4-BE49-F238E27FC236}">
                  <a16:creationId xmlns:a16="http://schemas.microsoft.com/office/drawing/2014/main" id="{4CF7A5C1-FF8F-8F17-C311-93F23C1D74EB}"/>
                </a:ext>
              </a:extLst>
            </p:cNvPr>
            <p:cNvPicPr>
              <a:picLocks noChangeAspect="1"/>
            </p:cNvPicPr>
            <p:nvPr/>
          </p:nvPicPr>
          <p:blipFill>
            <a:blip r:embed="rId4"/>
            <a:stretch>
              <a:fillRect/>
            </a:stretch>
          </p:blipFill>
          <p:spPr>
            <a:xfrm>
              <a:off x="552450" y="1171576"/>
              <a:ext cx="8039100" cy="2800349"/>
            </a:xfrm>
            <a:prstGeom prst="rect">
              <a:avLst/>
            </a:prstGeom>
          </p:spPr>
        </p:pic>
        <p:pic>
          <p:nvPicPr>
            <p:cNvPr id="10" name="Picture 9">
              <a:extLst>
                <a:ext uri="{FF2B5EF4-FFF2-40B4-BE49-F238E27FC236}">
                  <a16:creationId xmlns:a16="http://schemas.microsoft.com/office/drawing/2014/main" id="{D3B1C360-CC5A-22EF-5B2C-4E4CD9572465}"/>
                </a:ext>
              </a:extLst>
            </p:cNvPr>
            <p:cNvPicPr>
              <a:picLocks noChangeAspect="1"/>
            </p:cNvPicPr>
            <p:nvPr/>
          </p:nvPicPr>
          <p:blipFill>
            <a:blip r:embed="rId5"/>
            <a:stretch>
              <a:fillRect/>
            </a:stretch>
          </p:blipFill>
          <p:spPr>
            <a:xfrm>
              <a:off x="604836" y="3743326"/>
              <a:ext cx="7934325" cy="2800349"/>
            </a:xfrm>
            <a:prstGeom prst="rect">
              <a:avLst/>
            </a:prstGeom>
          </p:spPr>
        </p:pic>
      </p:grpSp>
      <p:sp>
        <p:nvSpPr>
          <p:cNvPr id="3" name="TextBox 2">
            <a:extLst>
              <a:ext uri="{FF2B5EF4-FFF2-40B4-BE49-F238E27FC236}">
                <a16:creationId xmlns:a16="http://schemas.microsoft.com/office/drawing/2014/main" id="{7D3D9015-8E9B-669A-45F1-96E5AC2B682E}"/>
              </a:ext>
            </a:extLst>
          </p:cNvPr>
          <p:cNvSpPr txBox="1"/>
          <p:nvPr/>
        </p:nvSpPr>
        <p:spPr>
          <a:xfrm>
            <a:off x="393914" y="4485312"/>
            <a:ext cx="3882794" cy="369332"/>
          </a:xfrm>
          <a:prstGeom prst="rect">
            <a:avLst/>
          </a:prstGeom>
          <a:noFill/>
        </p:spPr>
        <p:txBody>
          <a:bodyPr wrap="none" rtlCol="0">
            <a:spAutoFit/>
          </a:bodyPr>
          <a:lstStyle/>
          <a:p>
            <a:r>
              <a:rPr lang="en-US" b="1"/>
              <a:t>More Prediction Influence (f = 1)</a:t>
            </a:r>
          </a:p>
        </p:txBody>
      </p:sp>
      <p:sp>
        <p:nvSpPr>
          <p:cNvPr id="4" name="TextBox 3">
            <a:extLst>
              <a:ext uri="{FF2B5EF4-FFF2-40B4-BE49-F238E27FC236}">
                <a16:creationId xmlns:a16="http://schemas.microsoft.com/office/drawing/2014/main" id="{3645CC28-CDDE-600A-9B7A-34B03A35799B}"/>
              </a:ext>
            </a:extLst>
          </p:cNvPr>
          <p:cNvSpPr txBox="1"/>
          <p:nvPr/>
        </p:nvSpPr>
        <p:spPr>
          <a:xfrm>
            <a:off x="4718508" y="4485312"/>
            <a:ext cx="4123245" cy="369332"/>
          </a:xfrm>
          <a:prstGeom prst="rect">
            <a:avLst/>
          </a:prstGeom>
          <a:noFill/>
        </p:spPr>
        <p:txBody>
          <a:bodyPr wrap="none" rtlCol="0">
            <a:spAutoFit/>
          </a:bodyPr>
          <a:lstStyle/>
          <a:p>
            <a:r>
              <a:rPr lang="en-US" b="1"/>
              <a:t>Less Prediction Influence (f = 0.75)</a:t>
            </a:r>
          </a:p>
        </p:txBody>
      </p:sp>
      <p:graphicFrame>
        <p:nvGraphicFramePr>
          <p:cNvPr id="5" name="Diagram 4">
            <a:extLst>
              <a:ext uri="{FF2B5EF4-FFF2-40B4-BE49-F238E27FC236}">
                <a16:creationId xmlns:a16="http://schemas.microsoft.com/office/drawing/2014/main" id="{53ACD2B1-CA94-B2C4-64E8-FFE33DFB2E18}"/>
              </a:ext>
            </a:extLst>
          </p:cNvPr>
          <p:cNvGraphicFramePr/>
          <p:nvPr>
            <p:extLst>
              <p:ext uri="{D42A27DB-BD31-4B8C-83A1-F6EECF244321}">
                <p14:modId xmlns:p14="http://schemas.microsoft.com/office/powerpoint/2010/main" val="333937113"/>
              </p:ext>
            </p:extLst>
          </p:nvPr>
        </p:nvGraphicFramePr>
        <p:xfrm>
          <a:off x="6781799" y="287313"/>
          <a:ext cx="2276605" cy="58752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8552261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2BC17A-6144-19E9-C89B-57571CEFBAEF}"/>
              </a:ext>
            </a:extLst>
          </p:cNvPr>
          <p:cNvSpPr>
            <a:spLocks noGrp="1"/>
          </p:cNvSpPr>
          <p:nvPr>
            <p:ph type="title"/>
          </p:nvPr>
        </p:nvSpPr>
        <p:spPr/>
        <p:txBody>
          <a:bodyPr>
            <a:normAutofit/>
          </a:bodyPr>
          <a:lstStyle/>
          <a:p>
            <a:r>
              <a:rPr lang="en-US" dirty="0"/>
              <a:t>Extended Kalman Filter (EKF)</a:t>
            </a:r>
          </a:p>
        </p:txBody>
      </p:sp>
      <p:graphicFrame>
        <p:nvGraphicFramePr>
          <p:cNvPr id="7" name="Diagram 6">
            <a:extLst>
              <a:ext uri="{FF2B5EF4-FFF2-40B4-BE49-F238E27FC236}">
                <a16:creationId xmlns:a16="http://schemas.microsoft.com/office/drawing/2014/main" id="{A1C9A78E-7C7F-84A0-AE55-AA7FC44E12F1}"/>
              </a:ext>
            </a:extLst>
          </p:cNvPr>
          <p:cNvGraphicFramePr/>
          <p:nvPr>
            <p:extLst>
              <p:ext uri="{D42A27DB-BD31-4B8C-83A1-F6EECF244321}">
                <p14:modId xmlns:p14="http://schemas.microsoft.com/office/powerpoint/2010/main" val="802876888"/>
              </p:ext>
            </p:extLst>
          </p:nvPr>
        </p:nvGraphicFramePr>
        <p:xfrm>
          <a:off x="6781799" y="287313"/>
          <a:ext cx="2276605" cy="5875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a:extLst>
              <a:ext uri="{FF2B5EF4-FFF2-40B4-BE49-F238E27FC236}">
                <a16:creationId xmlns:a16="http://schemas.microsoft.com/office/drawing/2014/main" id="{AF12A0A0-6A2D-8238-8025-C8D2879C669B}"/>
              </a:ext>
            </a:extLst>
          </p:cNvPr>
          <p:cNvPicPr>
            <a:picLocks noChangeAspect="1"/>
          </p:cNvPicPr>
          <p:nvPr/>
        </p:nvPicPr>
        <p:blipFill>
          <a:blip r:embed="rId7"/>
          <a:srcRect b="49531"/>
          <a:stretch/>
        </p:blipFill>
        <p:spPr>
          <a:xfrm>
            <a:off x="365068" y="1627510"/>
            <a:ext cx="3817147" cy="476550"/>
          </a:xfrm>
          <a:prstGeom prst="rect">
            <a:avLst/>
          </a:prstGeom>
        </p:spPr>
      </p:pic>
      <p:pic>
        <p:nvPicPr>
          <p:cNvPr id="9" name="Picture 8">
            <a:extLst>
              <a:ext uri="{FF2B5EF4-FFF2-40B4-BE49-F238E27FC236}">
                <a16:creationId xmlns:a16="http://schemas.microsoft.com/office/drawing/2014/main" id="{95F68D9B-9F80-98FF-3CDF-1482AB4DF3A0}"/>
              </a:ext>
            </a:extLst>
          </p:cNvPr>
          <p:cNvPicPr>
            <a:picLocks noChangeAspect="1"/>
          </p:cNvPicPr>
          <p:nvPr/>
        </p:nvPicPr>
        <p:blipFill>
          <a:blip r:embed="rId8"/>
          <a:srcRect b="53143"/>
          <a:stretch/>
        </p:blipFill>
        <p:spPr>
          <a:xfrm>
            <a:off x="450374" y="2807529"/>
            <a:ext cx="3756874" cy="461271"/>
          </a:xfrm>
          <a:prstGeom prst="rect">
            <a:avLst/>
          </a:prstGeom>
        </p:spPr>
      </p:pic>
      <p:pic>
        <p:nvPicPr>
          <p:cNvPr id="10" name="Picture 9">
            <a:extLst>
              <a:ext uri="{FF2B5EF4-FFF2-40B4-BE49-F238E27FC236}">
                <a16:creationId xmlns:a16="http://schemas.microsoft.com/office/drawing/2014/main" id="{E481F8A1-4253-EC96-BA9D-65B95EDBF914}"/>
              </a:ext>
            </a:extLst>
          </p:cNvPr>
          <p:cNvPicPr>
            <a:picLocks noChangeAspect="1"/>
          </p:cNvPicPr>
          <p:nvPr/>
        </p:nvPicPr>
        <p:blipFill>
          <a:blip r:embed="rId9"/>
          <a:stretch>
            <a:fillRect/>
          </a:stretch>
        </p:blipFill>
        <p:spPr>
          <a:xfrm>
            <a:off x="610927" y="3992813"/>
            <a:ext cx="3325427" cy="461537"/>
          </a:xfrm>
          <a:prstGeom prst="rect">
            <a:avLst/>
          </a:prstGeom>
        </p:spPr>
      </p:pic>
      <p:pic>
        <p:nvPicPr>
          <p:cNvPr id="11" name="Picture 10">
            <a:extLst>
              <a:ext uri="{FF2B5EF4-FFF2-40B4-BE49-F238E27FC236}">
                <a16:creationId xmlns:a16="http://schemas.microsoft.com/office/drawing/2014/main" id="{C558C31A-5BAE-E740-DEEF-14DB850FD5EF}"/>
              </a:ext>
            </a:extLst>
          </p:cNvPr>
          <p:cNvPicPr>
            <a:picLocks noChangeAspect="1"/>
          </p:cNvPicPr>
          <p:nvPr/>
        </p:nvPicPr>
        <p:blipFill>
          <a:blip r:embed="rId8"/>
          <a:srcRect t="46857"/>
          <a:stretch/>
        </p:blipFill>
        <p:spPr>
          <a:xfrm>
            <a:off x="450374" y="3268800"/>
            <a:ext cx="3756874" cy="523150"/>
          </a:xfrm>
          <a:prstGeom prst="rect">
            <a:avLst/>
          </a:prstGeom>
        </p:spPr>
      </p:pic>
      <p:pic>
        <p:nvPicPr>
          <p:cNvPr id="12" name="Picture 11">
            <a:extLst>
              <a:ext uri="{FF2B5EF4-FFF2-40B4-BE49-F238E27FC236}">
                <a16:creationId xmlns:a16="http://schemas.microsoft.com/office/drawing/2014/main" id="{952DAE6A-3D75-6995-F4B0-0B9B0A8CD1A9}"/>
              </a:ext>
            </a:extLst>
          </p:cNvPr>
          <p:cNvPicPr>
            <a:picLocks noChangeAspect="1"/>
          </p:cNvPicPr>
          <p:nvPr/>
        </p:nvPicPr>
        <p:blipFill>
          <a:blip r:embed="rId7"/>
          <a:srcRect t="49531"/>
          <a:stretch/>
        </p:blipFill>
        <p:spPr>
          <a:xfrm>
            <a:off x="365068" y="2095200"/>
            <a:ext cx="3817147" cy="476550"/>
          </a:xfrm>
          <a:prstGeom prst="rect">
            <a:avLst/>
          </a:prstGeom>
        </p:spPr>
      </p:pic>
      <p:pic>
        <p:nvPicPr>
          <p:cNvPr id="14" name="Picture 13">
            <a:extLst>
              <a:ext uri="{FF2B5EF4-FFF2-40B4-BE49-F238E27FC236}">
                <a16:creationId xmlns:a16="http://schemas.microsoft.com/office/drawing/2014/main" id="{A4B5B2D5-C1DF-86B8-17F6-9F70DFF08ED5}"/>
              </a:ext>
            </a:extLst>
          </p:cNvPr>
          <p:cNvPicPr>
            <a:picLocks noChangeAspect="1"/>
          </p:cNvPicPr>
          <p:nvPr/>
        </p:nvPicPr>
        <p:blipFill>
          <a:blip r:embed="rId10"/>
          <a:stretch>
            <a:fillRect/>
          </a:stretch>
        </p:blipFill>
        <p:spPr>
          <a:xfrm>
            <a:off x="5082325" y="1561768"/>
            <a:ext cx="3756874" cy="1229646"/>
          </a:xfrm>
          <a:prstGeom prst="rect">
            <a:avLst/>
          </a:prstGeom>
        </p:spPr>
      </p:pic>
      <p:pic>
        <p:nvPicPr>
          <p:cNvPr id="16" name="Picture 15">
            <a:extLst>
              <a:ext uri="{FF2B5EF4-FFF2-40B4-BE49-F238E27FC236}">
                <a16:creationId xmlns:a16="http://schemas.microsoft.com/office/drawing/2014/main" id="{E9A4CFC2-88E9-5533-2B30-15DE16954971}"/>
              </a:ext>
            </a:extLst>
          </p:cNvPr>
          <p:cNvPicPr>
            <a:picLocks noChangeAspect="1"/>
          </p:cNvPicPr>
          <p:nvPr/>
        </p:nvPicPr>
        <p:blipFill>
          <a:blip r:embed="rId11"/>
          <a:stretch>
            <a:fillRect/>
          </a:stretch>
        </p:blipFill>
        <p:spPr>
          <a:xfrm>
            <a:off x="5197946" y="3095004"/>
            <a:ext cx="3616217" cy="1229646"/>
          </a:xfrm>
          <a:prstGeom prst="rect">
            <a:avLst/>
          </a:prstGeom>
        </p:spPr>
      </p:pic>
      <p:cxnSp>
        <p:nvCxnSpPr>
          <p:cNvPr id="18" name="Straight Arrow Connector 17">
            <a:extLst>
              <a:ext uri="{FF2B5EF4-FFF2-40B4-BE49-F238E27FC236}">
                <a16:creationId xmlns:a16="http://schemas.microsoft.com/office/drawing/2014/main" id="{EED43870-77B0-9A44-A31E-CDBD4D229CDD}"/>
              </a:ext>
            </a:extLst>
          </p:cNvPr>
          <p:cNvCxnSpPr>
            <a:stCxn id="8" idx="3"/>
          </p:cNvCxnSpPr>
          <p:nvPr/>
        </p:nvCxnSpPr>
        <p:spPr>
          <a:xfrm>
            <a:off x="4182215" y="1865785"/>
            <a:ext cx="90011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4A2BB24-06F9-A633-B9CF-8A6BEFE60D9A}"/>
              </a:ext>
            </a:extLst>
          </p:cNvPr>
          <p:cNvCxnSpPr>
            <a:cxnSpLocks/>
            <a:stCxn id="9" idx="3"/>
          </p:cNvCxnSpPr>
          <p:nvPr/>
        </p:nvCxnSpPr>
        <p:spPr>
          <a:xfrm flipV="1">
            <a:off x="4207248" y="2569255"/>
            <a:ext cx="875077" cy="4689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4EB332E-5058-BE62-E9C8-7CAD4F9C1A6B}"/>
              </a:ext>
            </a:extLst>
          </p:cNvPr>
          <p:cNvCxnSpPr>
            <a:cxnSpLocks/>
            <a:stCxn id="12" idx="3"/>
          </p:cNvCxnSpPr>
          <p:nvPr/>
        </p:nvCxnSpPr>
        <p:spPr>
          <a:xfrm>
            <a:off x="4182215" y="2333475"/>
            <a:ext cx="1015731" cy="944240"/>
          </a:xfrm>
          <a:prstGeom prst="straightConnector1">
            <a:avLst/>
          </a:prstGeom>
          <a:ln w="38100">
            <a:solidFill>
              <a:srgbClr val="ED7D3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5A08128-CC6C-4830-37B9-08E1797D685C}"/>
              </a:ext>
            </a:extLst>
          </p:cNvPr>
          <p:cNvCxnSpPr>
            <a:cxnSpLocks/>
            <a:stCxn id="11" idx="3"/>
          </p:cNvCxnSpPr>
          <p:nvPr/>
        </p:nvCxnSpPr>
        <p:spPr>
          <a:xfrm>
            <a:off x="4207248" y="3530375"/>
            <a:ext cx="990698" cy="393625"/>
          </a:xfrm>
          <a:prstGeom prst="straightConnector1">
            <a:avLst/>
          </a:prstGeom>
          <a:ln w="38100">
            <a:solidFill>
              <a:srgbClr val="ED7D3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E5AF16F-CB08-C468-9480-13D00E7D4C2E}"/>
              </a:ext>
            </a:extLst>
          </p:cNvPr>
          <p:cNvCxnSpPr>
            <a:cxnSpLocks/>
            <a:stCxn id="10" idx="3"/>
          </p:cNvCxnSpPr>
          <p:nvPr/>
        </p:nvCxnSpPr>
        <p:spPr>
          <a:xfrm flipV="1">
            <a:off x="3936354" y="3992813"/>
            <a:ext cx="1261592" cy="230769"/>
          </a:xfrm>
          <a:prstGeom prst="straightConnector1">
            <a:avLst/>
          </a:prstGeom>
          <a:ln w="38100">
            <a:solidFill>
              <a:srgbClr val="ED7D3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944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Content Placeholder 25">
            <a:extLst>
              <a:ext uri="{FF2B5EF4-FFF2-40B4-BE49-F238E27FC236}">
                <a16:creationId xmlns:a16="http://schemas.microsoft.com/office/drawing/2014/main" id="{F9747655-9968-C323-D7B6-7DBDC0268906}"/>
              </a:ext>
            </a:extLst>
          </p:cNvPr>
          <p:cNvPicPr>
            <a:picLocks noGrp="1" noChangeAspect="1"/>
          </p:cNvPicPr>
          <p:nvPr>
            <p:ph idx="1"/>
          </p:nvPr>
        </p:nvPicPr>
        <p:blipFill>
          <a:blip r:embed="rId3"/>
          <a:stretch>
            <a:fillRect/>
          </a:stretch>
        </p:blipFill>
        <p:spPr>
          <a:xfrm>
            <a:off x="2069825" y="1541462"/>
            <a:ext cx="4970801" cy="3278187"/>
          </a:xfrm>
          <a:prstGeom prst="rect">
            <a:avLst/>
          </a:prstGeom>
        </p:spPr>
      </p:pic>
      <p:sp>
        <p:nvSpPr>
          <p:cNvPr id="2" name="Title 1">
            <a:extLst>
              <a:ext uri="{FF2B5EF4-FFF2-40B4-BE49-F238E27FC236}">
                <a16:creationId xmlns:a16="http://schemas.microsoft.com/office/drawing/2014/main" id="{6CFB6F7B-ACD1-8DF9-D2E2-F564E76E647D}"/>
              </a:ext>
            </a:extLst>
          </p:cNvPr>
          <p:cNvSpPr>
            <a:spLocks noGrp="1"/>
          </p:cNvSpPr>
          <p:nvPr>
            <p:ph type="title"/>
          </p:nvPr>
        </p:nvSpPr>
        <p:spPr/>
        <p:txBody>
          <a:bodyPr/>
          <a:lstStyle/>
          <a:p>
            <a:r>
              <a:rPr lang="en-US" dirty="0"/>
              <a:t>EKF Diagram + Issues</a:t>
            </a:r>
          </a:p>
        </p:txBody>
      </p:sp>
      <p:graphicFrame>
        <p:nvGraphicFramePr>
          <p:cNvPr id="3" name="Diagram 2">
            <a:extLst>
              <a:ext uri="{FF2B5EF4-FFF2-40B4-BE49-F238E27FC236}">
                <a16:creationId xmlns:a16="http://schemas.microsoft.com/office/drawing/2014/main" id="{40BF3474-9FF4-ECE3-E779-F92D0EA85B84}"/>
              </a:ext>
            </a:extLst>
          </p:cNvPr>
          <p:cNvGraphicFramePr/>
          <p:nvPr>
            <p:extLst>
              <p:ext uri="{D42A27DB-BD31-4B8C-83A1-F6EECF244321}">
                <p14:modId xmlns:p14="http://schemas.microsoft.com/office/powerpoint/2010/main" val="2246186473"/>
              </p:ext>
            </p:extLst>
          </p:nvPr>
        </p:nvGraphicFramePr>
        <p:xfrm>
          <a:off x="6781799" y="287313"/>
          <a:ext cx="2276605" cy="5875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4" name="Group 3">
            <a:extLst>
              <a:ext uri="{FF2B5EF4-FFF2-40B4-BE49-F238E27FC236}">
                <a16:creationId xmlns:a16="http://schemas.microsoft.com/office/drawing/2014/main" id="{F8FFF5C9-F9EB-C8DA-CB73-39AA22433A9D}"/>
              </a:ext>
            </a:extLst>
          </p:cNvPr>
          <p:cNvGrpSpPr/>
          <p:nvPr/>
        </p:nvGrpSpPr>
        <p:grpSpPr>
          <a:xfrm>
            <a:off x="137978" y="2571750"/>
            <a:ext cx="2158771" cy="1557430"/>
            <a:chOff x="304799" y="2269297"/>
            <a:chExt cx="2962762" cy="2137464"/>
          </a:xfrm>
        </p:grpSpPr>
        <p:pic>
          <p:nvPicPr>
            <p:cNvPr id="5" name="Picture 4">
              <a:extLst>
                <a:ext uri="{FF2B5EF4-FFF2-40B4-BE49-F238E27FC236}">
                  <a16:creationId xmlns:a16="http://schemas.microsoft.com/office/drawing/2014/main" id="{AE6F98EE-5A31-4D9A-10F2-5E741D9D5F87}"/>
                </a:ext>
              </a:extLst>
            </p:cNvPr>
            <p:cNvPicPr>
              <a:picLocks noChangeAspect="1"/>
            </p:cNvPicPr>
            <p:nvPr/>
          </p:nvPicPr>
          <p:blipFill>
            <a:blip r:embed="rId9"/>
            <a:srcRect r="24617"/>
            <a:stretch/>
          </p:blipFill>
          <p:spPr>
            <a:xfrm>
              <a:off x="304799" y="2269297"/>
              <a:ext cx="2877456" cy="944239"/>
            </a:xfrm>
            <a:prstGeom prst="rect">
              <a:avLst/>
            </a:prstGeom>
          </p:spPr>
        </p:pic>
        <p:pic>
          <p:nvPicPr>
            <p:cNvPr id="6" name="Picture 5">
              <a:extLst>
                <a:ext uri="{FF2B5EF4-FFF2-40B4-BE49-F238E27FC236}">
                  <a16:creationId xmlns:a16="http://schemas.microsoft.com/office/drawing/2014/main" id="{EC857A28-D51C-E956-0434-60C91C36082B}"/>
                </a:ext>
              </a:extLst>
            </p:cNvPr>
            <p:cNvPicPr>
              <a:picLocks noChangeAspect="1"/>
            </p:cNvPicPr>
            <p:nvPr/>
          </p:nvPicPr>
          <p:blipFill>
            <a:blip r:embed="rId10"/>
            <a:srcRect r="23408"/>
            <a:stretch/>
          </p:blipFill>
          <p:spPr>
            <a:xfrm>
              <a:off x="390105" y="3422340"/>
              <a:ext cx="2877456" cy="984421"/>
            </a:xfrm>
            <a:prstGeom prst="rect">
              <a:avLst/>
            </a:prstGeom>
          </p:spPr>
        </p:pic>
      </p:grpSp>
      <p:grpSp>
        <p:nvGrpSpPr>
          <p:cNvPr id="8" name="Group 7">
            <a:extLst>
              <a:ext uri="{FF2B5EF4-FFF2-40B4-BE49-F238E27FC236}">
                <a16:creationId xmlns:a16="http://schemas.microsoft.com/office/drawing/2014/main" id="{0796731D-79FE-5D14-8DB7-998C32671509}"/>
              </a:ext>
            </a:extLst>
          </p:cNvPr>
          <p:cNvGrpSpPr/>
          <p:nvPr/>
        </p:nvGrpSpPr>
        <p:grpSpPr>
          <a:xfrm>
            <a:off x="6927398" y="3061972"/>
            <a:ext cx="2131006" cy="1467349"/>
            <a:chOff x="5079030" y="2318462"/>
            <a:chExt cx="2770505" cy="1907689"/>
          </a:xfrm>
        </p:grpSpPr>
        <p:pic>
          <p:nvPicPr>
            <p:cNvPr id="9" name="Picture 8">
              <a:extLst>
                <a:ext uri="{FF2B5EF4-FFF2-40B4-BE49-F238E27FC236}">
                  <a16:creationId xmlns:a16="http://schemas.microsoft.com/office/drawing/2014/main" id="{4CBE46AC-0B31-F97C-EF9A-76AA13321CD9}"/>
                </a:ext>
              </a:extLst>
            </p:cNvPr>
            <p:cNvPicPr>
              <a:picLocks noChangeAspect="1"/>
            </p:cNvPicPr>
            <p:nvPr/>
          </p:nvPicPr>
          <p:blipFill>
            <a:blip r:embed="rId11"/>
            <a:srcRect r="24609"/>
            <a:stretch/>
          </p:blipFill>
          <p:spPr>
            <a:xfrm>
              <a:off x="5079030" y="2318462"/>
              <a:ext cx="2770505" cy="736265"/>
            </a:xfrm>
            <a:prstGeom prst="rect">
              <a:avLst/>
            </a:prstGeom>
          </p:spPr>
        </p:pic>
        <p:pic>
          <p:nvPicPr>
            <p:cNvPr id="10" name="Picture 9">
              <a:extLst>
                <a:ext uri="{FF2B5EF4-FFF2-40B4-BE49-F238E27FC236}">
                  <a16:creationId xmlns:a16="http://schemas.microsoft.com/office/drawing/2014/main" id="{33F09D15-CE2B-0A16-EFF3-70A3FBF51345}"/>
                </a:ext>
              </a:extLst>
            </p:cNvPr>
            <p:cNvPicPr>
              <a:picLocks noChangeAspect="1"/>
            </p:cNvPicPr>
            <p:nvPr/>
          </p:nvPicPr>
          <p:blipFill>
            <a:blip r:embed="rId12"/>
            <a:srcRect r="26294" b="2564"/>
            <a:stretch/>
          </p:blipFill>
          <p:spPr>
            <a:xfrm>
              <a:off x="5244870" y="3272945"/>
              <a:ext cx="2451047" cy="449702"/>
            </a:xfrm>
            <a:prstGeom prst="rect">
              <a:avLst/>
            </a:prstGeom>
          </p:spPr>
        </p:pic>
        <p:pic>
          <p:nvPicPr>
            <p:cNvPr id="11" name="Picture 10">
              <a:extLst>
                <a:ext uri="{FF2B5EF4-FFF2-40B4-BE49-F238E27FC236}">
                  <a16:creationId xmlns:a16="http://schemas.microsoft.com/office/drawing/2014/main" id="{959226A7-D9B5-7978-CC19-1B5C32968B75}"/>
                </a:ext>
              </a:extLst>
            </p:cNvPr>
            <p:cNvPicPr>
              <a:picLocks noChangeAspect="1"/>
            </p:cNvPicPr>
            <p:nvPr/>
          </p:nvPicPr>
          <p:blipFill>
            <a:blip r:embed="rId13"/>
            <a:srcRect l="-1" r="29182"/>
            <a:stretch/>
          </p:blipFill>
          <p:spPr>
            <a:xfrm>
              <a:off x="5398487" y="3776449"/>
              <a:ext cx="2216725" cy="449702"/>
            </a:xfrm>
            <a:prstGeom prst="rect">
              <a:avLst/>
            </a:prstGeom>
          </p:spPr>
        </p:pic>
      </p:grpSp>
      <p:grpSp>
        <p:nvGrpSpPr>
          <p:cNvPr id="14" name="Group 13">
            <a:extLst>
              <a:ext uri="{FF2B5EF4-FFF2-40B4-BE49-F238E27FC236}">
                <a16:creationId xmlns:a16="http://schemas.microsoft.com/office/drawing/2014/main" id="{DA5952CE-EB73-50F4-698C-553D68E3CC1A}"/>
              </a:ext>
            </a:extLst>
          </p:cNvPr>
          <p:cNvGrpSpPr/>
          <p:nvPr/>
        </p:nvGrpSpPr>
        <p:grpSpPr>
          <a:xfrm>
            <a:off x="7270063" y="1042690"/>
            <a:ext cx="1547046" cy="1703217"/>
            <a:chOff x="6942088" y="948275"/>
            <a:chExt cx="1193169" cy="1313617"/>
          </a:xfrm>
        </p:grpSpPr>
        <p:pic>
          <p:nvPicPr>
            <p:cNvPr id="12" name="Picture 11">
              <a:extLst>
                <a:ext uri="{FF2B5EF4-FFF2-40B4-BE49-F238E27FC236}">
                  <a16:creationId xmlns:a16="http://schemas.microsoft.com/office/drawing/2014/main" id="{96269E4B-9AFB-A394-29F2-649337CC3E2E}"/>
                </a:ext>
              </a:extLst>
            </p:cNvPr>
            <p:cNvPicPr>
              <a:picLocks noChangeAspect="1"/>
            </p:cNvPicPr>
            <p:nvPr/>
          </p:nvPicPr>
          <p:blipFill>
            <a:blip r:embed="rId14"/>
            <a:srcRect r="40541"/>
            <a:stretch/>
          </p:blipFill>
          <p:spPr>
            <a:xfrm>
              <a:off x="6942088" y="948275"/>
              <a:ext cx="1193169" cy="656808"/>
            </a:xfrm>
            <a:prstGeom prst="rect">
              <a:avLst/>
            </a:prstGeom>
          </p:spPr>
        </p:pic>
        <p:pic>
          <p:nvPicPr>
            <p:cNvPr id="13" name="Picture 12">
              <a:extLst>
                <a:ext uri="{FF2B5EF4-FFF2-40B4-BE49-F238E27FC236}">
                  <a16:creationId xmlns:a16="http://schemas.microsoft.com/office/drawing/2014/main" id="{8E33100C-B674-3888-D5C0-7593506D92D7}"/>
                </a:ext>
              </a:extLst>
            </p:cNvPr>
            <p:cNvPicPr>
              <a:picLocks noChangeAspect="1"/>
            </p:cNvPicPr>
            <p:nvPr/>
          </p:nvPicPr>
          <p:blipFill>
            <a:blip r:embed="rId15"/>
            <a:srcRect r="42417"/>
            <a:stretch/>
          </p:blipFill>
          <p:spPr>
            <a:xfrm>
              <a:off x="7022994" y="1605083"/>
              <a:ext cx="1112263" cy="656809"/>
            </a:xfrm>
            <a:prstGeom prst="rect">
              <a:avLst/>
            </a:prstGeom>
          </p:spPr>
        </p:pic>
      </p:grpSp>
      <p:sp>
        <p:nvSpPr>
          <p:cNvPr id="19" name="Rectangle: Rounded Corners 18">
            <a:extLst>
              <a:ext uri="{FF2B5EF4-FFF2-40B4-BE49-F238E27FC236}">
                <a16:creationId xmlns:a16="http://schemas.microsoft.com/office/drawing/2014/main" id="{755BB39F-2CFE-8522-C22D-066B3E3171CC}"/>
              </a:ext>
            </a:extLst>
          </p:cNvPr>
          <p:cNvSpPr/>
          <p:nvPr/>
        </p:nvSpPr>
        <p:spPr>
          <a:xfrm>
            <a:off x="4377267" y="2658533"/>
            <a:ext cx="990600" cy="465667"/>
          </a:xfrm>
          <a:prstGeom prst="roundRect">
            <a:avLst/>
          </a:prstGeom>
          <a:noFill/>
          <a:ln w="28575">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6819188C-3FCC-2BEA-B6ED-FF53010E38A4}"/>
              </a:ext>
            </a:extLst>
          </p:cNvPr>
          <p:cNvSpPr/>
          <p:nvPr/>
        </p:nvSpPr>
        <p:spPr>
          <a:xfrm>
            <a:off x="4106653" y="3742914"/>
            <a:ext cx="897147" cy="270286"/>
          </a:xfrm>
          <a:prstGeom prst="roundRect">
            <a:avLst/>
          </a:prstGeom>
          <a:noFill/>
          <a:ln w="28575">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446AF353-37DE-3473-AC5F-A2004CAC3ABB}"/>
              </a:ext>
            </a:extLst>
          </p:cNvPr>
          <p:cNvSpPr/>
          <p:nvPr/>
        </p:nvSpPr>
        <p:spPr>
          <a:xfrm>
            <a:off x="3039533" y="3757128"/>
            <a:ext cx="860857" cy="270286"/>
          </a:xfrm>
          <a:prstGeom prst="roundRect">
            <a:avLst/>
          </a:prstGeom>
          <a:noFill/>
          <a:ln w="28575">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2784570E-7F8B-CD0E-284B-3BC18A27520A}"/>
              </a:ext>
            </a:extLst>
          </p:cNvPr>
          <p:cNvSpPr/>
          <p:nvPr/>
        </p:nvSpPr>
        <p:spPr>
          <a:xfrm>
            <a:off x="5435600" y="3742914"/>
            <a:ext cx="635092" cy="270286"/>
          </a:xfrm>
          <a:prstGeom prst="roundRect">
            <a:avLst/>
          </a:prstGeom>
          <a:noFill/>
          <a:ln w="28575">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2340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6E871F-7707-BB35-1FC1-AEC0CFB5BE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B20870-D5E4-8328-9F09-27A57D4AE2BB}"/>
              </a:ext>
            </a:extLst>
          </p:cNvPr>
          <p:cNvSpPr>
            <a:spLocks noGrp="1"/>
          </p:cNvSpPr>
          <p:nvPr>
            <p:ph type="title"/>
          </p:nvPr>
        </p:nvSpPr>
        <p:spPr/>
        <p:txBody>
          <a:bodyPr/>
          <a:lstStyle/>
          <a:p>
            <a:r>
              <a:rPr lang="en-US" err="1"/>
              <a:t>KalmanNet</a:t>
            </a:r>
            <a:r>
              <a:rPr lang="en-US"/>
              <a:t> Diagram</a:t>
            </a:r>
          </a:p>
        </p:txBody>
      </p:sp>
      <p:graphicFrame>
        <p:nvGraphicFramePr>
          <p:cNvPr id="3" name="Diagram 2">
            <a:extLst>
              <a:ext uri="{FF2B5EF4-FFF2-40B4-BE49-F238E27FC236}">
                <a16:creationId xmlns:a16="http://schemas.microsoft.com/office/drawing/2014/main" id="{4B65A934-11EC-7964-0E27-7A68AC14B1E6}"/>
              </a:ext>
            </a:extLst>
          </p:cNvPr>
          <p:cNvGraphicFramePr/>
          <p:nvPr/>
        </p:nvGraphicFramePr>
        <p:xfrm>
          <a:off x="6781799" y="287313"/>
          <a:ext cx="2276605" cy="5875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4" name="Content Placeholder 25">
            <a:extLst>
              <a:ext uri="{FF2B5EF4-FFF2-40B4-BE49-F238E27FC236}">
                <a16:creationId xmlns:a16="http://schemas.microsoft.com/office/drawing/2014/main" id="{4B011B11-981C-9C5C-4185-6F5BAD3AE4EA}"/>
              </a:ext>
            </a:extLst>
          </p:cNvPr>
          <p:cNvPicPr>
            <a:picLocks noChangeAspect="1"/>
          </p:cNvPicPr>
          <p:nvPr/>
        </p:nvPicPr>
        <p:blipFill>
          <a:blip r:embed="rId7"/>
          <a:stretch>
            <a:fillRect/>
          </a:stretch>
        </p:blipFill>
        <p:spPr>
          <a:xfrm>
            <a:off x="2058898" y="1541463"/>
            <a:ext cx="5026203" cy="3314724"/>
          </a:xfrm>
          <a:prstGeom prst="rect">
            <a:avLst/>
          </a:prstGeom>
        </p:spPr>
      </p:pic>
      <p:sp>
        <p:nvSpPr>
          <p:cNvPr id="16" name="Rectangle: Rounded Corners 15">
            <a:extLst>
              <a:ext uri="{FF2B5EF4-FFF2-40B4-BE49-F238E27FC236}">
                <a16:creationId xmlns:a16="http://schemas.microsoft.com/office/drawing/2014/main" id="{DB3F6EBA-4BCE-E6EB-36FE-664B12B99EDA}"/>
              </a:ext>
            </a:extLst>
          </p:cNvPr>
          <p:cNvSpPr/>
          <p:nvPr/>
        </p:nvSpPr>
        <p:spPr>
          <a:xfrm>
            <a:off x="1947333" y="2571750"/>
            <a:ext cx="5207000" cy="1991783"/>
          </a:xfrm>
          <a:prstGeom prst="roundRect">
            <a:avLst/>
          </a:prstGeom>
          <a:noFill/>
          <a:ln w="38100">
            <a:solidFill>
              <a:srgbClr val="ED7D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253C1741-4BB0-F967-7EE1-951FAFE8439B}"/>
              </a:ext>
            </a:extLst>
          </p:cNvPr>
          <p:cNvPicPr>
            <a:picLocks noGrp="1" noChangeAspect="1"/>
          </p:cNvPicPr>
          <p:nvPr>
            <p:ph idx="1"/>
          </p:nvPr>
        </p:nvPicPr>
        <p:blipFill>
          <a:blip r:embed="rId8"/>
          <a:stretch>
            <a:fillRect/>
          </a:stretch>
        </p:blipFill>
        <p:spPr>
          <a:xfrm>
            <a:off x="1727588" y="1423415"/>
            <a:ext cx="5680357" cy="3601621"/>
          </a:xfrm>
        </p:spPr>
      </p:pic>
    </p:spTree>
    <p:extLst>
      <p:ext uri="{BB962C8B-B14F-4D97-AF65-F5344CB8AC3E}">
        <p14:creationId xmlns:p14="http://schemas.microsoft.com/office/powerpoint/2010/main" val="945605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D4131-6315-72FB-24FD-97433A04666E}"/>
              </a:ext>
            </a:extLst>
          </p:cNvPr>
          <p:cNvSpPr>
            <a:spLocks noGrp="1"/>
          </p:cNvSpPr>
          <p:nvPr>
            <p:ph type="title"/>
          </p:nvPr>
        </p:nvSpPr>
        <p:spPr/>
        <p:txBody>
          <a:bodyPr/>
          <a:lstStyle/>
          <a:p>
            <a:r>
              <a:rPr lang="en-US" dirty="0"/>
              <a:t>Dynamical System State Estimation</a:t>
            </a:r>
          </a:p>
        </p:txBody>
      </p:sp>
      <p:pic>
        <p:nvPicPr>
          <p:cNvPr id="5" name="Content Placeholder 4">
            <a:extLst>
              <a:ext uri="{FF2B5EF4-FFF2-40B4-BE49-F238E27FC236}">
                <a16:creationId xmlns:a16="http://schemas.microsoft.com/office/drawing/2014/main" id="{C919799B-23AF-A57B-5ED7-6B6ED171114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83596" y="1770238"/>
            <a:ext cx="4079850" cy="26841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75E3394-B596-5AFB-5DDC-03293FCB4DF2}"/>
              </a:ext>
            </a:extLst>
          </p:cNvPr>
          <p:cNvSpPr txBox="1"/>
          <p:nvPr/>
        </p:nvSpPr>
        <p:spPr>
          <a:xfrm>
            <a:off x="1832654" y="4454350"/>
            <a:ext cx="1181734" cy="261610"/>
          </a:xfrm>
          <a:prstGeom prst="rect">
            <a:avLst/>
          </a:prstGeom>
          <a:noFill/>
        </p:spPr>
        <p:txBody>
          <a:bodyPr wrap="none" rtlCol="0">
            <a:spAutoFit/>
          </a:bodyPr>
          <a:lstStyle/>
          <a:p>
            <a:r>
              <a:rPr lang="en-US" sz="1100" b="1" dirty="0" err="1"/>
              <a:t>Roboflow</a:t>
            </a:r>
            <a:r>
              <a:rPr lang="en-US" sz="1100" b="1" dirty="0"/>
              <a:t> Blog</a:t>
            </a:r>
          </a:p>
        </p:txBody>
      </p:sp>
      <p:pic>
        <p:nvPicPr>
          <p:cNvPr id="4" name="Picture 3" descr="A diagram of a rocket&#10;&#10;Description automatically generated">
            <a:extLst>
              <a:ext uri="{FF2B5EF4-FFF2-40B4-BE49-F238E27FC236}">
                <a16:creationId xmlns:a16="http://schemas.microsoft.com/office/drawing/2014/main" id="{42D0F34D-150A-F665-7306-B49AAA684268}"/>
              </a:ext>
            </a:extLst>
          </p:cNvPr>
          <p:cNvPicPr>
            <a:picLocks noChangeAspect="1"/>
          </p:cNvPicPr>
          <p:nvPr/>
        </p:nvPicPr>
        <p:blipFill>
          <a:blip r:embed="rId4"/>
          <a:stretch>
            <a:fillRect/>
          </a:stretch>
        </p:blipFill>
        <p:spPr>
          <a:xfrm>
            <a:off x="4680556" y="1930073"/>
            <a:ext cx="4192578" cy="2364442"/>
          </a:xfrm>
          <a:prstGeom prst="rect">
            <a:avLst/>
          </a:prstGeom>
        </p:spPr>
      </p:pic>
      <p:sp>
        <p:nvSpPr>
          <p:cNvPr id="8" name="TextBox 7">
            <a:extLst>
              <a:ext uri="{FF2B5EF4-FFF2-40B4-BE49-F238E27FC236}">
                <a16:creationId xmlns:a16="http://schemas.microsoft.com/office/drawing/2014/main" id="{CAE31AC5-EF6C-0340-FEF5-F51AED49254B}"/>
              </a:ext>
            </a:extLst>
          </p:cNvPr>
          <p:cNvSpPr txBox="1"/>
          <p:nvPr/>
        </p:nvSpPr>
        <p:spPr>
          <a:xfrm>
            <a:off x="6185978" y="4454350"/>
            <a:ext cx="995785" cy="261610"/>
          </a:xfrm>
          <a:prstGeom prst="rect">
            <a:avLst/>
          </a:prstGeom>
          <a:noFill/>
        </p:spPr>
        <p:txBody>
          <a:bodyPr wrap="none" rtlCol="0">
            <a:spAutoFit/>
          </a:bodyPr>
          <a:lstStyle/>
          <a:p>
            <a:r>
              <a:rPr lang="en-US" sz="1100" b="1" dirty="0"/>
              <a:t>MathWorks</a:t>
            </a:r>
          </a:p>
        </p:txBody>
      </p:sp>
    </p:spTree>
    <p:extLst>
      <p:ext uri="{BB962C8B-B14F-4D97-AF65-F5344CB8AC3E}">
        <p14:creationId xmlns:p14="http://schemas.microsoft.com/office/powerpoint/2010/main" val="3074288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9136F-E8B0-C843-2A6C-A5AC0833ED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4E4B7F-3EF0-B32A-22DF-B1AA3BB61BF7}"/>
              </a:ext>
            </a:extLst>
          </p:cNvPr>
          <p:cNvSpPr>
            <a:spLocks noGrp="1"/>
          </p:cNvSpPr>
          <p:nvPr>
            <p:ph type="title"/>
          </p:nvPr>
        </p:nvSpPr>
        <p:spPr/>
        <p:txBody>
          <a:bodyPr/>
          <a:lstStyle/>
          <a:p>
            <a:r>
              <a:rPr lang="en-US" dirty="0" err="1"/>
              <a:t>KalmanNet</a:t>
            </a:r>
            <a:r>
              <a:rPr lang="en-US" dirty="0"/>
              <a:t> Input Options</a:t>
            </a:r>
          </a:p>
        </p:txBody>
      </p:sp>
      <p:graphicFrame>
        <p:nvGraphicFramePr>
          <p:cNvPr id="3" name="Diagram 2">
            <a:extLst>
              <a:ext uri="{FF2B5EF4-FFF2-40B4-BE49-F238E27FC236}">
                <a16:creationId xmlns:a16="http://schemas.microsoft.com/office/drawing/2014/main" id="{701179C9-028A-35E1-4AD3-AEC0DB626AB3}"/>
              </a:ext>
            </a:extLst>
          </p:cNvPr>
          <p:cNvGraphicFramePr/>
          <p:nvPr/>
        </p:nvGraphicFramePr>
        <p:xfrm>
          <a:off x="6781799" y="287313"/>
          <a:ext cx="2276605" cy="5875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Content Placeholder 12">
            <a:extLst>
              <a:ext uri="{FF2B5EF4-FFF2-40B4-BE49-F238E27FC236}">
                <a16:creationId xmlns:a16="http://schemas.microsoft.com/office/drawing/2014/main" id="{43B47551-F41D-4BF5-142C-F84DE2CB68E5}"/>
              </a:ext>
            </a:extLst>
          </p:cNvPr>
          <p:cNvPicPr>
            <a:picLocks noGrp="1" noChangeAspect="1"/>
          </p:cNvPicPr>
          <p:nvPr>
            <p:ph idx="1"/>
          </p:nvPr>
        </p:nvPicPr>
        <p:blipFill>
          <a:blip r:embed="rId8"/>
          <a:stretch>
            <a:fillRect/>
          </a:stretch>
        </p:blipFill>
        <p:spPr>
          <a:xfrm>
            <a:off x="3378047" y="1427631"/>
            <a:ext cx="5680357" cy="3601621"/>
          </a:xfrm>
        </p:spPr>
      </p:pic>
      <p:sp>
        <p:nvSpPr>
          <p:cNvPr id="5" name="TextBox 4">
            <a:extLst>
              <a:ext uri="{FF2B5EF4-FFF2-40B4-BE49-F238E27FC236}">
                <a16:creationId xmlns:a16="http://schemas.microsoft.com/office/drawing/2014/main" id="{4C2D8B9B-7AE3-146D-5EEC-CE657B24950C}"/>
              </a:ext>
            </a:extLst>
          </p:cNvPr>
          <p:cNvSpPr txBox="1"/>
          <p:nvPr/>
        </p:nvSpPr>
        <p:spPr>
          <a:xfrm>
            <a:off x="304799" y="1545727"/>
            <a:ext cx="2076209" cy="369332"/>
          </a:xfrm>
          <a:prstGeom prst="rect">
            <a:avLst/>
          </a:prstGeom>
          <a:noFill/>
        </p:spPr>
        <p:txBody>
          <a:bodyPr wrap="none" rtlCol="0">
            <a:spAutoFit/>
          </a:bodyPr>
          <a:lstStyle/>
          <a:p>
            <a:r>
              <a:rPr lang="en-US" b="1" dirty="0"/>
              <a:t>F1</a:t>
            </a:r>
            <a:r>
              <a:rPr lang="en-US" dirty="0"/>
              <a:t> – Observation</a:t>
            </a:r>
            <a:endParaRPr lang="en-US" b="1" dirty="0"/>
          </a:p>
        </p:txBody>
      </p:sp>
      <p:sp>
        <p:nvSpPr>
          <p:cNvPr id="6" name="TextBox 5">
            <a:extLst>
              <a:ext uri="{FF2B5EF4-FFF2-40B4-BE49-F238E27FC236}">
                <a16:creationId xmlns:a16="http://schemas.microsoft.com/office/drawing/2014/main" id="{04FDF8C0-0E9A-27D7-9F7B-48F1F8AD9005}"/>
              </a:ext>
            </a:extLst>
          </p:cNvPr>
          <p:cNvSpPr txBox="1"/>
          <p:nvPr/>
        </p:nvSpPr>
        <p:spPr>
          <a:xfrm>
            <a:off x="304799" y="2387084"/>
            <a:ext cx="1799019" cy="369332"/>
          </a:xfrm>
          <a:prstGeom prst="rect">
            <a:avLst/>
          </a:prstGeom>
          <a:noFill/>
        </p:spPr>
        <p:txBody>
          <a:bodyPr wrap="none" rtlCol="0">
            <a:spAutoFit/>
          </a:bodyPr>
          <a:lstStyle/>
          <a:p>
            <a:r>
              <a:rPr lang="en-US" b="1" dirty="0"/>
              <a:t>F2</a:t>
            </a:r>
            <a:r>
              <a:rPr lang="en-US" dirty="0"/>
              <a:t> – Innovation</a:t>
            </a:r>
            <a:endParaRPr lang="en-US" b="1" dirty="0"/>
          </a:p>
        </p:txBody>
      </p:sp>
      <p:sp>
        <p:nvSpPr>
          <p:cNvPr id="7" name="TextBox 6">
            <a:extLst>
              <a:ext uri="{FF2B5EF4-FFF2-40B4-BE49-F238E27FC236}">
                <a16:creationId xmlns:a16="http://schemas.microsoft.com/office/drawing/2014/main" id="{CAA539A7-729F-D37A-5D10-1A9B4B1850E4}"/>
              </a:ext>
            </a:extLst>
          </p:cNvPr>
          <p:cNvSpPr txBox="1"/>
          <p:nvPr/>
        </p:nvSpPr>
        <p:spPr>
          <a:xfrm>
            <a:off x="304799" y="3228441"/>
            <a:ext cx="2607573" cy="369332"/>
          </a:xfrm>
          <a:prstGeom prst="rect">
            <a:avLst/>
          </a:prstGeom>
          <a:noFill/>
        </p:spPr>
        <p:txBody>
          <a:bodyPr wrap="none" rtlCol="0">
            <a:spAutoFit/>
          </a:bodyPr>
          <a:lstStyle/>
          <a:p>
            <a:r>
              <a:rPr lang="en-US" b="1" dirty="0"/>
              <a:t>F3</a:t>
            </a:r>
            <a:r>
              <a:rPr lang="en-US" dirty="0"/>
              <a:t> – Forward Evolution</a:t>
            </a:r>
            <a:endParaRPr lang="en-US" b="1" dirty="0"/>
          </a:p>
        </p:txBody>
      </p:sp>
      <p:sp>
        <p:nvSpPr>
          <p:cNvPr id="8" name="TextBox 7">
            <a:extLst>
              <a:ext uri="{FF2B5EF4-FFF2-40B4-BE49-F238E27FC236}">
                <a16:creationId xmlns:a16="http://schemas.microsoft.com/office/drawing/2014/main" id="{2A2D306F-13CB-8935-C2F6-0C6E7394A58D}"/>
              </a:ext>
            </a:extLst>
          </p:cNvPr>
          <p:cNvSpPr txBox="1"/>
          <p:nvPr/>
        </p:nvSpPr>
        <p:spPr>
          <a:xfrm>
            <a:off x="304799" y="4069798"/>
            <a:ext cx="2381678" cy="369332"/>
          </a:xfrm>
          <a:prstGeom prst="rect">
            <a:avLst/>
          </a:prstGeom>
          <a:noFill/>
        </p:spPr>
        <p:txBody>
          <a:bodyPr wrap="none" rtlCol="0">
            <a:spAutoFit/>
          </a:bodyPr>
          <a:lstStyle/>
          <a:p>
            <a:r>
              <a:rPr lang="en-US" b="1" dirty="0"/>
              <a:t>F4</a:t>
            </a:r>
            <a:r>
              <a:rPr lang="en-US" dirty="0"/>
              <a:t> – Forward Update</a:t>
            </a:r>
            <a:endParaRPr lang="en-US" b="1" dirty="0"/>
          </a:p>
        </p:txBody>
      </p:sp>
      <p:pic>
        <p:nvPicPr>
          <p:cNvPr id="10" name="Picture 9">
            <a:extLst>
              <a:ext uri="{FF2B5EF4-FFF2-40B4-BE49-F238E27FC236}">
                <a16:creationId xmlns:a16="http://schemas.microsoft.com/office/drawing/2014/main" id="{E5BFD1F8-2FD6-5086-4CD5-EB6B212D6395}"/>
              </a:ext>
            </a:extLst>
          </p:cNvPr>
          <p:cNvPicPr>
            <a:picLocks noChangeAspect="1"/>
          </p:cNvPicPr>
          <p:nvPr/>
        </p:nvPicPr>
        <p:blipFill>
          <a:blip r:embed="rId9"/>
          <a:stretch>
            <a:fillRect/>
          </a:stretch>
        </p:blipFill>
        <p:spPr>
          <a:xfrm>
            <a:off x="620609" y="1985914"/>
            <a:ext cx="2065868" cy="290440"/>
          </a:xfrm>
          <a:prstGeom prst="rect">
            <a:avLst/>
          </a:prstGeom>
        </p:spPr>
      </p:pic>
      <p:pic>
        <p:nvPicPr>
          <p:cNvPr id="12" name="Picture 11">
            <a:extLst>
              <a:ext uri="{FF2B5EF4-FFF2-40B4-BE49-F238E27FC236}">
                <a16:creationId xmlns:a16="http://schemas.microsoft.com/office/drawing/2014/main" id="{F2B1E588-6830-067D-5560-AF3CC72CB4AE}"/>
              </a:ext>
            </a:extLst>
          </p:cNvPr>
          <p:cNvPicPr>
            <a:picLocks noChangeAspect="1"/>
          </p:cNvPicPr>
          <p:nvPr/>
        </p:nvPicPr>
        <p:blipFill>
          <a:blip r:embed="rId10"/>
          <a:stretch>
            <a:fillRect/>
          </a:stretch>
        </p:blipFill>
        <p:spPr>
          <a:xfrm>
            <a:off x="617697" y="2789969"/>
            <a:ext cx="2175683" cy="480941"/>
          </a:xfrm>
          <a:prstGeom prst="rect">
            <a:avLst/>
          </a:prstGeom>
        </p:spPr>
      </p:pic>
      <p:pic>
        <p:nvPicPr>
          <p:cNvPr id="17" name="Picture 16">
            <a:extLst>
              <a:ext uri="{FF2B5EF4-FFF2-40B4-BE49-F238E27FC236}">
                <a16:creationId xmlns:a16="http://schemas.microsoft.com/office/drawing/2014/main" id="{DCE4C1E2-0CE2-D3AF-203F-AF47DD51E7DF}"/>
              </a:ext>
            </a:extLst>
          </p:cNvPr>
          <p:cNvPicPr>
            <a:picLocks noChangeAspect="1"/>
          </p:cNvPicPr>
          <p:nvPr/>
        </p:nvPicPr>
        <p:blipFill>
          <a:blip r:embed="rId11"/>
          <a:stretch>
            <a:fillRect/>
          </a:stretch>
        </p:blipFill>
        <p:spPr>
          <a:xfrm>
            <a:off x="617697" y="3682708"/>
            <a:ext cx="2607573" cy="315356"/>
          </a:xfrm>
          <a:prstGeom prst="rect">
            <a:avLst/>
          </a:prstGeom>
        </p:spPr>
      </p:pic>
      <p:pic>
        <p:nvPicPr>
          <p:cNvPr id="19" name="Picture 18">
            <a:extLst>
              <a:ext uri="{FF2B5EF4-FFF2-40B4-BE49-F238E27FC236}">
                <a16:creationId xmlns:a16="http://schemas.microsoft.com/office/drawing/2014/main" id="{C3FA6814-DE2B-225A-F4ED-68276D40DFCA}"/>
              </a:ext>
            </a:extLst>
          </p:cNvPr>
          <p:cNvPicPr>
            <a:picLocks noChangeAspect="1"/>
          </p:cNvPicPr>
          <p:nvPr/>
        </p:nvPicPr>
        <p:blipFill>
          <a:blip r:embed="rId12"/>
          <a:stretch>
            <a:fillRect/>
          </a:stretch>
        </p:blipFill>
        <p:spPr>
          <a:xfrm>
            <a:off x="617697" y="4454350"/>
            <a:ext cx="2531903" cy="379273"/>
          </a:xfrm>
          <a:prstGeom prst="rect">
            <a:avLst/>
          </a:prstGeom>
        </p:spPr>
      </p:pic>
      <p:sp>
        <p:nvSpPr>
          <p:cNvPr id="20" name="Rectangle: Rounded Corners 19">
            <a:extLst>
              <a:ext uri="{FF2B5EF4-FFF2-40B4-BE49-F238E27FC236}">
                <a16:creationId xmlns:a16="http://schemas.microsoft.com/office/drawing/2014/main" id="{485023EB-091B-C3E2-43A7-248E1A453345}"/>
              </a:ext>
            </a:extLst>
          </p:cNvPr>
          <p:cNvSpPr/>
          <p:nvPr/>
        </p:nvSpPr>
        <p:spPr>
          <a:xfrm>
            <a:off x="3324083" y="2756416"/>
            <a:ext cx="321733" cy="334231"/>
          </a:xfrm>
          <a:prstGeom prst="roundRect">
            <a:avLst/>
          </a:prstGeom>
          <a:noFill/>
          <a:ln w="28575">
            <a:solidFill>
              <a:srgbClr val="ED7D3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9D32A6FB-8617-808E-B07C-6A4FE4DEAF2B}"/>
              </a:ext>
            </a:extLst>
          </p:cNvPr>
          <p:cNvSpPr/>
          <p:nvPr/>
        </p:nvSpPr>
        <p:spPr>
          <a:xfrm>
            <a:off x="4738016" y="3461617"/>
            <a:ext cx="452051" cy="334231"/>
          </a:xfrm>
          <a:prstGeom prst="roundRect">
            <a:avLst/>
          </a:prstGeom>
          <a:noFill/>
          <a:ln w="28575">
            <a:solidFill>
              <a:srgbClr val="ED7D3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559103F3-B6EE-4EE4-8179-663C4330EA08}"/>
              </a:ext>
            </a:extLst>
          </p:cNvPr>
          <p:cNvSpPr/>
          <p:nvPr/>
        </p:nvSpPr>
        <p:spPr>
          <a:xfrm>
            <a:off x="4269032" y="1514769"/>
            <a:ext cx="387635" cy="314032"/>
          </a:xfrm>
          <a:prstGeom prst="roundRect">
            <a:avLst/>
          </a:prstGeom>
          <a:noFill/>
          <a:ln w="28575">
            <a:solidFill>
              <a:srgbClr val="ED7D3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A73AA1F3-9B93-3D61-35EF-DC51EC588FE4}"/>
              </a:ext>
            </a:extLst>
          </p:cNvPr>
          <p:cNvSpPr/>
          <p:nvPr/>
        </p:nvSpPr>
        <p:spPr>
          <a:xfrm>
            <a:off x="4770223" y="3948900"/>
            <a:ext cx="555310" cy="334230"/>
          </a:xfrm>
          <a:prstGeom prst="roundRect">
            <a:avLst/>
          </a:prstGeom>
          <a:noFill/>
          <a:ln w="28575">
            <a:solidFill>
              <a:srgbClr val="ED7D3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Connector: Curved 24">
            <a:extLst>
              <a:ext uri="{FF2B5EF4-FFF2-40B4-BE49-F238E27FC236}">
                <a16:creationId xmlns:a16="http://schemas.microsoft.com/office/drawing/2014/main" id="{E57DA561-7346-3BA0-9FEF-C66F31F80524}"/>
              </a:ext>
            </a:extLst>
          </p:cNvPr>
          <p:cNvCxnSpPr>
            <a:stCxn id="5" idx="3"/>
            <a:endCxn id="20" idx="0"/>
          </p:cNvCxnSpPr>
          <p:nvPr/>
        </p:nvCxnSpPr>
        <p:spPr>
          <a:xfrm>
            <a:off x="2381008" y="1730393"/>
            <a:ext cx="1103942" cy="1026023"/>
          </a:xfrm>
          <a:prstGeom prst="curvedConnector2">
            <a:avLst/>
          </a:prstGeom>
          <a:ln w="1905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8A7249BF-2BC3-027D-800A-68D92F5EB049}"/>
              </a:ext>
            </a:extLst>
          </p:cNvPr>
          <p:cNvCxnSpPr>
            <a:cxnSpLocks/>
            <a:stCxn id="6" idx="3"/>
            <a:endCxn id="21" idx="1"/>
          </p:cNvCxnSpPr>
          <p:nvPr/>
        </p:nvCxnSpPr>
        <p:spPr>
          <a:xfrm>
            <a:off x="2103818" y="2571750"/>
            <a:ext cx="2634198" cy="1056983"/>
          </a:xfrm>
          <a:prstGeom prst="curvedConnector3">
            <a:avLst>
              <a:gd name="adj1" fmla="val 39715"/>
            </a:avLst>
          </a:prstGeom>
          <a:ln w="1905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Curved 29">
            <a:extLst>
              <a:ext uri="{FF2B5EF4-FFF2-40B4-BE49-F238E27FC236}">
                <a16:creationId xmlns:a16="http://schemas.microsoft.com/office/drawing/2014/main" id="{5D8E2D8C-64A2-83B7-CA27-BA0112C8B67E}"/>
              </a:ext>
            </a:extLst>
          </p:cNvPr>
          <p:cNvCxnSpPr>
            <a:cxnSpLocks/>
            <a:stCxn id="7" idx="3"/>
            <a:endCxn id="22" idx="2"/>
          </p:cNvCxnSpPr>
          <p:nvPr/>
        </p:nvCxnSpPr>
        <p:spPr>
          <a:xfrm flipV="1">
            <a:off x="2912372" y="1828801"/>
            <a:ext cx="1550478" cy="1584306"/>
          </a:xfrm>
          <a:prstGeom prst="curvedConnector2">
            <a:avLst/>
          </a:prstGeom>
          <a:ln w="1905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or: Curved 32">
            <a:extLst>
              <a:ext uri="{FF2B5EF4-FFF2-40B4-BE49-F238E27FC236}">
                <a16:creationId xmlns:a16="http://schemas.microsoft.com/office/drawing/2014/main" id="{3090DB40-246A-0FCF-2819-A70611CA02A7}"/>
              </a:ext>
            </a:extLst>
          </p:cNvPr>
          <p:cNvCxnSpPr>
            <a:cxnSpLocks/>
            <a:stCxn id="8" idx="3"/>
            <a:endCxn id="23" idx="2"/>
          </p:cNvCxnSpPr>
          <p:nvPr/>
        </p:nvCxnSpPr>
        <p:spPr>
          <a:xfrm>
            <a:off x="2686477" y="4254464"/>
            <a:ext cx="2361401" cy="28666"/>
          </a:xfrm>
          <a:prstGeom prst="curvedConnector4">
            <a:avLst>
              <a:gd name="adj1" fmla="val 44121"/>
              <a:gd name="adj2" fmla="val 897460"/>
            </a:avLst>
          </a:prstGeom>
          <a:ln w="19050">
            <a:solidFill>
              <a:srgbClr val="ED7D3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507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10" presetClass="entr" presetSubtype="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par>
                                <p:cTn id="39" presetID="10"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par>
                                <p:cTn id="50" presetID="10" presetClass="entr" presetSubtype="0" fill="hold"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par>
                                <p:cTn id="53" presetID="10" presetClass="entr" presetSubtype="0" fill="hold"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500"/>
                                        <p:tgtEl>
                                          <p:spTgt spid="3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20" grpId="0" animBg="1"/>
      <p:bldP spid="21" grpId="0" animBg="1"/>
      <p:bldP spid="22" grpId="0" animBg="1"/>
      <p:bldP spid="2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AA31C-DD02-BD52-E6B8-27C41E9F4416}"/>
              </a:ext>
            </a:extLst>
          </p:cNvPr>
          <p:cNvSpPr>
            <a:spLocks noGrp="1"/>
          </p:cNvSpPr>
          <p:nvPr>
            <p:ph type="title"/>
          </p:nvPr>
        </p:nvSpPr>
        <p:spPr/>
        <p:txBody>
          <a:bodyPr/>
          <a:lstStyle/>
          <a:p>
            <a:r>
              <a:rPr lang="en-US" dirty="0" err="1"/>
              <a:t>KalmanNet</a:t>
            </a:r>
            <a:r>
              <a:rPr lang="en-US" dirty="0"/>
              <a:t> Architecture #1</a:t>
            </a:r>
          </a:p>
        </p:txBody>
      </p:sp>
      <p:pic>
        <p:nvPicPr>
          <p:cNvPr id="6" name="Content Placeholder 5">
            <a:extLst>
              <a:ext uri="{FF2B5EF4-FFF2-40B4-BE49-F238E27FC236}">
                <a16:creationId xmlns:a16="http://schemas.microsoft.com/office/drawing/2014/main" id="{33944DE3-2E2F-B208-95F1-F6C85EC878A1}"/>
              </a:ext>
            </a:extLst>
          </p:cNvPr>
          <p:cNvPicPr>
            <a:picLocks noGrp="1" noChangeAspect="1"/>
          </p:cNvPicPr>
          <p:nvPr>
            <p:ph idx="1"/>
          </p:nvPr>
        </p:nvPicPr>
        <p:blipFill>
          <a:blip r:embed="rId3"/>
          <a:stretch>
            <a:fillRect/>
          </a:stretch>
        </p:blipFill>
        <p:spPr>
          <a:xfrm>
            <a:off x="3264373" y="1541462"/>
            <a:ext cx="4655728" cy="3429219"/>
          </a:xfrm>
        </p:spPr>
      </p:pic>
      <p:graphicFrame>
        <p:nvGraphicFramePr>
          <p:cNvPr id="4" name="Diagram 3">
            <a:extLst>
              <a:ext uri="{FF2B5EF4-FFF2-40B4-BE49-F238E27FC236}">
                <a16:creationId xmlns:a16="http://schemas.microsoft.com/office/drawing/2014/main" id="{04FB409F-7BB8-379C-C3A4-8163AA31F958}"/>
              </a:ext>
            </a:extLst>
          </p:cNvPr>
          <p:cNvGraphicFramePr/>
          <p:nvPr>
            <p:extLst>
              <p:ext uri="{D42A27DB-BD31-4B8C-83A1-F6EECF244321}">
                <p14:modId xmlns:p14="http://schemas.microsoft.com/office/powerpoint/2010/main" val="404036282"/>
              </p:ext>
            </p:extLst>
          </p:nvPr>
        </p:nvGraphicFramePr>
        <p:xfrm>
          <a:off x="6781799" y="287313"/>
          <a:ext cx="2276605" cy="5875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9" name="Group 8">
            <a:extLst>
              <a:ext uri="{FF2B5EF4-FFF2-40B4-BE49-F238E27FC236}">
                <a16:creationId xmlns:a16="http://schemas.microsoft.com/office/drawing/2014/main" id="{EFF4B961-836F-E464-3E29-14E228D3B6A3}"/>
              </a:ext>
            </a:extLst>
          </p:cNvPr>
          <p:cNvGrpSpPr/>
          <p:nvPr/>
        </p:nvGrpSpPr>
        <p:grpSpPr>
          <a:xfrm>
            <a:off x="304799" y="2189837"/>
            <a:ext cx="2844801" cy="763825"/>
            <a:chOff x="304799" y="4069798"/>
            <a:chExt cx="2844801" cy="763825"/>
          </a:xfrm>
        </p:grpSpPr>
        <p:sp>
          <p:nvSpPr>
            <p:cNvPr id="7" name="TextBox 6">
              <a:extLst>
                <a:ext uri="{FF2B5EF4-FFF2-40B4-BE49-F238E27FC236}">
                  <a16:creationId xmlns:a16="http://schemas.microsoft.com/office/drawing/2014/main" id="{8C2B7991-4B3B-49EA-A684-395B816B0779}"/>
                </a:ext>
              </a:extLst>
            </p:cNvPr>
            <p:cNvSpPr txBox="1"/>
            <p:nvPr/>
          </p:nvSpPr>
          <p:spPr>
            <a:xfrm>
              <a:off x="304799" y="4069798"/>
              <a:ext cx="2381678" cy="369332"/>
            </a:xfrm>
            <a:prstGeom prst="rect">
              <a:avLst/>
            </a:prstGeom>
            <a:noFill/>
          </p:spPr>
          <p:txBody>
            <a:bodyPr wrap="none" rtlCol="0">
              <a:spAutoFit/>
            </a:bodyPr>
            <a:lstStyle/>
            <a:p>
              <a:r>
                <a:rPr lang="en-US" b="1" dirty="0"/>
                <a:t>F4</a:t>
              </a:r>
              <a:r>
                <a:rPr lang="en-US" dirty="0"/>
                <a:t> – Forward Update</a:t>
              </a:r>
              <a:endParaRPr lang="en-US" b="1" dirty="0"/>
            </a:p>
          </p:txBody>
        </p:sp>
        <p:pic>
          <p:nvPicPr>
            <p:cNvPr id="8" name="Picture 7">
              <a:extLst>
                <a:ext uri="{FF2B5EF4-FFF2-40B4-BE49-F238E27FC236}">
                  <a16:creationId xmlns:a16="http://schemas.microsoft.com/office/drawing/2014/main" id="{495A3FA0-F868-1D98-AA2D-B8F90143FAD8}"/>
                </a:ext>
              </a:extLst>
            </p:cNvPr>
            <p:cNvPicPr>
              <a:picLocks noChangeAspect="1"/>
            </p:cNvPicPr>
            <p:nvPr/>
          </p:nvPicPr>
          <p:blipFill>
            <a:blip r:embed="rId9"/>
            <a:stretch>
              <a:fillRect/>
            </a:stretch>
          </p:blipFill>
          <p:spPr>
            <a:xfrm>
              <a:off x="617697" y="4454350"/>
              <a:ext cx="2531903" cy="379273"/>
            </a:xfrm>
            <a:prstGeom prst="rect">
              <a:avLst/>
            </a:prstGeom>
          </p:spPr>
        </p:pic>
      </p:grpSp>
      <p:sp>
        <p:nvSpPr>
          <p:cNvPr id="10" name="TextBox 9">
            <a:extLst>
              <a:ext uri="{FF2B5EF4-FFF2-40B4-BE49-F238E27FC236}">
                <a16:creationId xmlns:a16="http://schemas.microsoft.com/office/drawing/2014/main" id="{83C7778E-6210-B729-142A-BB04A251D3F9}"/>
              </a:ext>
            </a:extLst>
          </p:cNvPr>
          <p:cNvSpPr txBox="1"/>
          <p:nvPr/>
        </p:nvSpPr>
        <p:spPr>
          <a:xfrm>
            <a:off x="304799" y="3234238"/>
            <a:ext cx="1799019" cy="369332"/>
          </a:xfrm>
          <a:prstGeom prst="rect">
            <a:avLst/>
          </a:prstGeom>
          <a:noFill/>
        </p:spPr>
        <p:txBody>
          <a:bodyPr wrap="none" rtlCol="0">
            <a:spAutoFit/>
          </a:bodyPr>
          <a:lstStyle/>
          <a:p>
            <a:r>
              <a:rPr lang="en-US" b="1" dirty="0"/>
              <a:t>F2</a:t>
            </a:r>
            <a:r>
              <a:rPr lang="en-US" dirty="0"/>
              <a:t> – Innovation</a:t>
            </a:r>
            <a:endParaRPr lang="en-US" b="1" dirty="0"/>
          </a:p>
        </p:txBody>
      </p:sp>
      <p:pic>
        <p:nvPicPr>
          <p:cNvPr id="11" name="Picture 10">
            <a:extLst>
              <a:ext uri="{FF2B5EF4-FFF2-40B4-BE49-F238E27FC236}">
                <a16:creationId xmlns:a16="http://schemas.microsoft.com/office/drawing/2014/main" id="{8597EF80-FCE2-D6F6-F4CF-D273B8398058}"/>
              </a:ext>
            </a:extLst>
          </p:cNvPr>
          <p:cNvPicPr>
            <a:picLocks noChangeAspect="1"/>
          </p:cNvPicPr>
          <p:nvPr/>
        </p:nvPicPr>
        <p:blipFill>
          <a:blip r:embed="rId10"/>
          <a:stretch>
            <a:fillRect/>
          </a:stretch>
        </p:blipFill>
        <p:spPr>
          <a:xfrm>
            <a:off x="617697" y="3637123"/>
            <a:ext cx="2175683" cy="480941"/>
          </a:xfrm>
          <a:prstGeom prst="rect">
            <a:avLst/>
          </a:prstGeom>
        </p:spPr>
      </p:pic>
    </p:spTree>
    <p:extLst>
      <p:ext uri="{BB962C8B-B14F-4D97-AF65-F5344CB8AC3E}">
        <p14:creationId xmlns:p14="http://schemas.microsoft.com/office/powerpoint/2010/main" val="294532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5531F-384C-4EF4-6FBC-263A7F67D6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FD0D2F-6B4B-897B-7745-0223E61F44EA}"/>
              </a:ext>
            </a:extLst>
          </p:cNvPr>
          <p:cNvSpPr>
            <a:spLocks noGrp="1"/>
          </p:cNvSpPr>
          <p:nvPr>
            <p:ph type="title"/>
          </p:nvPr>
        </p:nvSpPr>
        <p:spPr/>
        <p:txBody>
          <a:bodyPr/>
          <a:lstStyle/>
          <a:p>
            <a:r>
              <a:rPr lang="en-US" dirty="0"/>
              <a:t>Arch. #2</a:t>
            </a:r>
          </a:p>
        </p:txBody>
      </p:sp>
      <p:graphicFrame>
        <p:nvGraphicFramePr>
          <p:cNvPr id="4" name="Diagram 3">
            <a:extLst>
              <a:ext uri="{FF2B5EF4-FFF2-40B4-BE49-F238E27FC236}">
                <a16:creationId xmlns:a16="http://schemas.microsoft.com/office/drawing/2014/main" id="{853394E4-46CD-80F8-2FA5-9A510451EC58}"/>
              </a:ext>
            </a:extLst>
          </p:cNvPr>
          <p:cNvGraphicFramePr/>
          <p:nvPr/>
        </p:nvGraphicFramePr>
        <p:xfrm>
          <a:off x="6781799" y="287313"/>
          <a:ext cx="2276605" cy="5875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Content Placeholder 7">
            <a:extLst>
              <a:ext uri="{FF2B5EF4-FFF2-40B4-BE49-F238E27FC236}">
                <a16:creationId xmlns:a16="http://schemas.microsoft.com/office/drawing/2014/main" id="{514CE189-6BCE-09E2-E5FC-A5C925012F02}"/>
              </a:ext>
            </a:extLst>
          </p:cNvPr>
          <p:cNvPicPr>
            <a:picLocks noGrp="1" noChangeAspect="1"/>
          </p:cNvPicPr>
          <p:nvPr>
            <p:ph idx="1"/>
          </p:nvPr>
        </p:nvPicPr>
        <p:blipFill>
          <a:blip r:embed="rId8"/>
          <a:stretch>
            <a:fillRect/>
          </a:stretch>
        </p:blipFill>
        <p:spPr>
          <a:xfrm>
            <a:off x="2640985" y="791153"/>
            <a:ext cx="4471016" cy="4230639"/>
          </a:xfrm>
        </p:spPr>
      </p:pic>
    </p:spTree>
    <p:extLst>
      <p:ext uri="{BB962C8B-B14F-4D97-AF65-F5344CB8AC3E}">
        <p14:creationId xmlns:p14="http://schemas.microsoft.com/office/powerpoint/2010/main" val="36269885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0DA9A-E241-0871-4549-7BAEBC63D692}"/>
              </a:ext>
            </a:extLst>
          </p:cNvPr>
          <p:cNvSpPr>
            <a:spLocks noGrp="1"/>
          </p:cNvSpPr>
          <p:nvPr>
            <p:ph type="title"/>
          </p:nvPr>
        </p:nvSpPr>
        <p:spPr>
          <a:xfrm>
            <a:off x="304799" y="586360"/>
            <a:ext cx="8534400" cy="825618"/>
          </a:xfrm>
        </p:spPr>
        <p:txBody>
          <a:bodyPr/>
          <a:lstStyle/>
          <a:p>
            <a:r>
              <a:rPr lang="en-US" dirty="0" err="1"/>
              <a:t>KalmanNet</a:t>
            </a:r>
            <a:r>
              <a:rPr lang="en-US" dirty="0"/>
              <a:t> Training</a:t>
            </a:r>
          </a:p>
        </p:txBody>
      </p:sp>
      <p:pic>
        <p:nvPicPr>
          <p:cNvPr id="4" name="图片 3" descr="表格&#10;&#10;已自动生成说明">
            <a:extLst>
              <a:ext uri="{FF2B5EF4-FFF2-40B4-BE49-F238E27FC236}">
                <a16:creationId xmlns:a16="http://schemas.microsoft.com/office/drawing/2014/main" id="{CB59DFB0-6858-61F9-E62D-4970F47F96E7}"/>
              </a:ext>
            </a:extLst>
          </p:cNvPr>
          <p:cNvPicPr>
            <a:picLocks noChangeAspect="1"/>
          </p:cNvPicPr>
          <p:nvPr/>
        </p:nvPicPr>
        <p:blipFill>
          <a:blip r:embed="rId2"/>
          <a:stretch>
            <a:fillRect/>
          </a:stretch>
        </p:blipFill>
        <p:spPr>
          <a:xfrm>
            <a:off x="304799" y="1808041"/>
            <a:ext cx="8534402" cy="3155950"/>
          </a:xfrm>
          <a:prstGeom prst="rect">
            <a:avLst/>
          </a:prstGeom>
        </p:spPr>
      </p:pic>
      <p:sp>
        <p:nvSpPr>
          <p:cNvPr id="5" name="文本框 4">
            <a:extLst>
              <a:ext uri="{FF2B5EF4-FFF2-40B4-BE49-F238E27FC236}">
                <a16:creationId xmlns:a16="http://schemas.microsoft.com/office/drawing/2014/main" id="{4792F807-5F28-2381-EA72-84D349BDAF87}"/>
              </a:ext>
            </a:extLst>
          </p:cNvPr>
          <p:cNvSpPr txBox="1"/>
          <p:nvPr/>
        </p:nvSpPr>
        <p:spPr>
          <a:xfrm>
            <a:off x="304799" y="1403257"/>
            <a:ext cx="7609691"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1pPr>
            <a:lvl2pPr marL="4572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2pPr>
            <a:lvl3pPr marL="9144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3pPr>
            <a:lvl4pPr marL="13716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4pPr>
            <a:lvl5pPr marL="18288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5pPr>
            <a:lvl6pPr marL="2286000" algn="l" defTabSz="457200" rtl="0" eaLnBrk="1" latinLnBrk="0" hangingPunct="1">
              <a:defRPr kern="1200">
                <a:solidFill>
                  <a:schemeClr val="tx1"/>
                </a:solidFill>
                <a:latin typeface="Rockwell" charset="0"/>
                <a:ea typeface="MS PGothic" charset="0"/>
                <a:cs typeface="MS PGothic" charset="0"/>
              </a:defRPr>
            </a:lvl6pPr>
            <a:lvl7pPr marL="2743200" algn="l" defTabSz="457200" rtl="0" eaLnBrk="1" latinLnBrk="0" hangingPunct="1">
              <a:defRPr kern="1200">
                <a:solidFill>
                  <a:schemeClr val="tx1"/>
                </a:solidFill>
                <a:latin typeface="Rockwell" charset="0"/>
                <a:ea typeface="MS PGothic" charset="0"/>
                <a:cs typeface="MS PGothic" charset="0"/>
              </a:defRPr>
            </a:lvl7pPr>
            <a:lvl8pPr marL="3200400" algn="l" defTabSz="457200" rtl="0" eaLnBrk="1" latinLnBrk="0" hangingPunct="1">
              <a:defRPr kern="1200">
                <a:solidFill>
                  <a:schemeClr val="tx1"/>
                </a:solidFill>
                <a:latin typeface="Rockwell" charset="0"/>
                <a:ea typeface="MS PGothic" charset="0"/>
                <a:cs typeface="MS PGothic" charset="0"/>
              </a:defRPr>
            </a:lvl8pPr>
            <a:lvl9pPr marL="3657600" algn="l" defTabSz="457200" rtl="0" eaLnBrk="1" latinLnBrk="0" hangingPunct="1">
              <a:defRPr kern="1200">
                <a:solidFill>
                  <a:schemeClr val="tx1"/>
                </a:solidFill>
                <a:latin typeface="Rockwell" charset="0"/>
                <a:ea typeface="MS PGothic" charset="0"/>
                <a:cs typeface="MS PGothic" charset="0"/>
              </a:defRPr>
            </a:lvl9pPr>
          </a:lstStyle>
          <a:p>
            <a:r>
              <a:rPr lang="zh-CN" altLang="en-US">
                <a:latin typeface="Rockwell"/>
                <a:ea typeface="MS PGothic"/>
              </a:rPr>
              <a:t>Training Algorithm  （</a:t>
            </a:r>
            <a:r>
              <a:rPr lang="zh-CN">
                <a:latin typeface="Rockwell"/>
                <a:ea typeface="MS PGothic"/>
              </a:rPr>
              <a:t>Back Propagation Through Time：BPTT)</a:t>
            </a:r>
            <a:endParaRPr lang="zh-CN" altLang="en-US" dirty="0"/>
          </a:p>
        </p:txBody>
      </p:sp>
    </p:spTree>
    <p:extLst>
      <p:ext uri="{BB962C8B-B14F-4D97-AF65-F5344CB8AC3E}">
        <p14:creationId xmlns:p14="http://schemas.microsoft.com/office/powerpoint/2010/main" val="14191203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1FE721-70AB-3387-5C8D-959DA26EE22E}"/>
              </a:ext>
            </a:extLst>
          </p:cNvPr>
          <p:cNvSpPr>
            <a:spLocks noGrp="1"/>
          </p:cNvSpPr>
          <p:nvPr>
            <p:ph type="title"/>
          </p:nvPr>
        </p:nvSpPr>
        <p:spPr/>
        <p:txBody>
          <a:bodyPr/>
          <a:lstStyle/>
          <a:p>
            <a:r>
              <a:rPr lang="en-US" altLang="zh-CN" dirty="0">
                <a:ea typeface="+mj-lt"/>
                <a:cs typeface="+mj-lt"/>
              </a:rPr>
              <a:t>S</a:t>
            </a:r>
            <a:r>
              <a:rPr lang="zh-CN">
                <a:ea typeface="+mj-lt"/>
                <a:cs typeface="+mj-lt"/>
              </a:rPr>
              <a:t>quared-error loss</a:t>
            </a:r>
            <a:endParaRPr lang="zh-CN"/>
          </a:p>
        </p:txBody>
      </p:sp>
      <p:pic>
        <p:nvPicPr>
          <p:cNvPr id="4" name="图片 3" descr="图示, 示意图&#10;&#10;已自动生成说明">
            <a:extLst>
              <a:ext uri="{FF2B5EF4-FFF2-40B4-BE49-F238E27FC236}">
                <a16:creationId xmlns:a16="http://schemas.microsoft.com/office/drawing/2014/main" id="{0576548F-8CE9-3B71-EC80-B39683836153}"/>
              </a:ext>
            </a:extLst>
          </p:cNvPr>
          <p:cNvPicPr>
            <a:picLocks noChangeAspect="1"/>
          </p:cNvPicPr>
          <p:nvPr/>
        </p:nvPicPr>
        <p:blipFill>
          <a:blip r:embed="rId2"/>
          <a:stretch>
            <a:fillRect/>
          </a:stretch>
        </p:blipFill>
        <p:spPr>
          <a:xfrm>
            <a:off x="172501" y="1563083"/>
            <a:ext cx="5035182" cy="3206516"/>
          </a:xfrm>
          <a:prstGeom prst="rect">
            <a:avLst/>
          </a:prstGeom>
        </p:spPr>
      </p:pic>
      <p:pic>
        <p:nvPicPr>
          <p:cNvPr id="5" name="图片 4" descr="图片包含 文本&#10;&#10;已自动生成说明">
            <a:extLst>
              <a:ext uri="{FF2B5EF4-FFF2-40B4-BE49-F238E27FC236}">
                <a16:creationId xmlns:a16="http://schemas.microsoft.com/office/drawing/2014/main" id="{DE751981-1EDD-16E6-53EA-D8F357BFBD15}"/>
              </a:ext>
            </a:extLst>
          </p:cNvPr>
          <p:cNvPicPr>
            <a:picLocks noChangeAspect="1"/>
          </p:cNvPicPr>
          <p:nvPr/>
        </p:nvPicPr>
        <p:blipFill>
          <a:blip r:embed="rId3"/>
          <a:stretch>
            <a:fillRect/>
          </a:stretch>
        </p:blipFill>
        <p:spPr>
          <a:xfrm>
            <a:off x="5287818" y="1518549"/>
            <a:ext cx="3573319" cy="493676"/>
          </a:xfrm>
          <a:prstGeom prst="rect">
            <a:avLst/>
          </a:prstGeom>
        </p:spPr>
      </p:pic>
      <p:sp>
        <p:nvSpPr>
          <p:cNvPr id="6" name="文本框 5">
            <a:extLst>
              <a:ext uri="{FF2B5EF4-FFF2-40B4-BE49-F238E27FC236}">
                <a16:creationId xmlns:a16="http://schemas.microsoft.com/office/drawing/2014/main" id="{D33602A1-839D-3F50-B1E9-8FAD29B9BD9F}"/>
              </a:ext>
            </a:extLst>
          </p:cNvPr>
          <p:cNvSpPr txBox="1"/>
          <p:nvPr/>
        </p:nvSpPr>
        <p:spPr>
          <a:xfrm>
            <a:off x="5283900" y="22036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a:t> loss gradient</a:t>
            </a:r>
          </a:p>
        </p:txBody>
      </p:sp>
      <p:pic>
        <p:nvPicPr>
          <p:cNvPr id="7" name="图片 6" descr="文本&#10;&#10;已自动生成说明">
            <a:extLst>
              <a:ext uri="{FF2B5EF4-FFF2-40B4-BE49-F238E27FC236}">
                <a16:creationId xmlns:a16="http://schemas.microsoft.com/office/drawing/2014/main" id="{57C2D303-16D9-105F-31C5-4530D512C5AB}"/>
              </a:ext>
            </a:extLst>
          </p:cNvPr>
          <p:cNvPicPr>
            <a:picLocks noChangeAspect="1"/>
          </p:cNvPicPr>
          <p:nvPr/>
        </p:nvPicPr>
        <p:blipFill>
          <a:blip r:embed="rId4"/>
          <a:stretch>
            <a:fillRect/>
          </a:stretch>
        </p:blipFill>
        <p:spPr>
          <a:xfrm>
            <a:off x="5392500" y="2573025"/>
            <a:ext cx="3579000" cy="852450"/>
          </a:xfrm>
          <a:prstGeom prst="rect">
            <a:avLst/>
          </a:prstGeom>
        </p:spPr>
      </p:pic>
      <p:sp>
        <p:nvSpPr>
          <p:cNvPr id="8" name="文本框 7">
            <a:extLst>
              <a:ext uri="{FF2B5EF4-FFF2-40B4-BE49-F238E27FC236}">
                <a16:creationId xmlns:a16="http://schemas.microsoft.com/office/drawing/2014/main" id="{0873B86F-A09A-5721-42FA-249FCD7760C9}"/>
              </a:ext>
            </a:extLst>
          </p:cNvPr>
          <p:cNvSpPr txBox="1"/>
          <p:nvPr/>
        </p:nvSpPr>
        <p:spPr>
          <a:xfrm>
            <a:off x="5391899" y="34231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dirty="0">
                <a:latin typeface="Rockwell"/>
                <a:ea typeface="MS PGothic"/>
              </a:rPr>
              <a:t>MSE on all trajectory</a:t>
            </a:r>
            <a:endParaRPr lang="en-US" altLang="zh-CN" dirty="0"/>
          </a:p>
        </p:txBody>
      </p:sp>
      <p:pic>
        <p:nvPicPr>
          <p:cNvPr id="9" name="图片 8">
            <a:extLst>
              <a:ext uri="{FF2B5EF4-FFF2-40B4-BE49-F238E27FC236}">
                <a16:creationId xmlns:a16="http://schemas.microsoft.com/office/drawing/2014/main" id="{A98CC821-442C-1BB3-20BD-50DEE884EC09}"/>
              </a:ext>
            </a:extLst>
          </p:cNvPr>
          <p:cNvPicPr>
            <a:picLocks noChangeAspect="1"/>
          </p:cNvPicPr>
          <p:nvPr/>
        </p:nvPicPr>
        <p:blipFill>
          <a:blip r:embed="rId5"/>
          <a:stretch>
            <a:fillRect/>
          </a:stretch>
        </p:blipFill>
        <p:spPr>
          <a:xfrm>
            <a:off x="5395500" y="3792293"/>
            <a:ext cx="3667500" cy="555913"/>
          </a:xfrm>
          <a:prstGeom prst="rect">
            <a:avLst/>
          </a:prstGeom>
        </p:spPr>
      </p:pic>
    </p:spTree>
    <p:extLst>
      <p:ext uri="{BB962C8B-B14F-4D97-AF65-F5344CB8AC3E}">
        <p14:creationId xmlns:p14="http://schemas.microsoft.com/office/powerpoint/2010/main" val="2473765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6CB022-8D78-D2A1-7EF7-8CA2A3DB4790}"/>
              </a:ext>
            </a:extLst>
          </p:cNvPr>
          <p:cNvSpPr>
            <a:spLocks noGrp="1"/>
          </p:cNvSpPr>
          <p:nvPr>
            <p:ph type="title"/>
          </p:nvPr>
        </p:nvSpPr>
        <p:spPr>
          <a:xfrm>
            <a:off x="202421" y="635000"/>
            <a:ext cx="4802222" cy="1826683"/>
          </a:xfrm>
        </p:spPr>
        <p:txBody>
          <a:bodyPr/>
          <a:lstStyle/>
          <a:p>
            <a:r>
              <a:rPr lang="en-US" dirty="0"/>
              <a:t>Experimental Results</a:t>
            </a:r>
          </a:p>
        </p:txBody>
      </p:sp>
      <p:sp>
        <p:nvSpPr>
          <p:cNvPr id="5" name="Text Placeholder 4">
            <a:extLst>
              <a:ext uri="{FF2B5EF4-FFF2-40B4-BE49-F238E27FC236}">
                <a16:creationId xmlns:a16="http://schemas.microsoft.com/office/drawing/2014/main" id="{5DBD8F94-EECB-F62B-A36B-A908EB11A351}"/>
              </a:ext>
            </a:extLst>
          </p:cNvPr>
          <p:cNvSpPr>
            <a:spLocks noGrp="1"/>
          </p:cNvSpPr>
          <p:nvPr>
            <p:ph type="body" idx="1"/>
          </p:nvPr>
        </p:nvSpPr>
        <p:spPr>
          <a:xfrm>
            <a:off x="202421" y="2462734"/>
            <a:ext cx="5190846" cy="1125538"/>
          </a:xfrm>
        </p:spPr>
        <p:txBody>
          <a:bodyPr vert="horz" lIns="91440" tIns="45720" rIns="91440" bIns="45720" rtlCol="0" anchor="t">
            <a:normAutofit/>
          </a:bodyPr>
          <a:lstStyle/>
          <a:p>
            <a:pPr marL="457200" indent="-457200">
              <a:buAutoNum type="romanUcPeriod"/>
            </a:pPr>
            <a:r>
              <a:rPr lang="en-US" sz="1800" dirty="0">
                <a:ea typeface="+mn-lt"/>
                <a:cs typeface="+mn-lt"/>
              </a:rPr>
              <a:t>Experiments with Linear State Space Models</a:t>
            </a:r>
          </a:p>
          <a:p>
            <a:pPr marL="457200" indent="-457200">
              <a:buAutoNum type="romanUcPeriod"/>
            </a:pPr>
            <a:r>
              <a:rPr lang="en-US" sz="1800" dirty="0">
                <a:ea typeface="+mn-lt"/>
                <a:cs typeface="+mn-lt"/>
              </a:rPr>
              <a:t>Experiments with Nonlinear State Space Models</a:t>
            </a:r>
          </a:p>
          <a:p>
            <a:pPr marL="457200" indent="-457200">
              <a:buAutoNum type="romanUcPeriod"/>
            </a:pPr>
            <a:r>
              <a:rPr lang="en-US" sz="1800" dirty="0">
                <a:ea typeface="+mn-lt"/>
                <a:cs typeface="+mn-lt"/>
              </a:rPr>
              <a:t>Localization Experiments with Real Data</a:t>
            </a:r>
          </a:p>
        </p:txBody>
      </p:sp>
      <p:pic>
        <p:nvPicPr>
          <p:cNvPr id="6" name="Picture 2" descr="enter image description here">
            <a:extLst>
              <a:ext uri="{FF2B5EF4-FFF2-40B4-BE49-F238E27FC236}">
                <a16:creationId xmlns:a16="http://schemas.microsoft.com/office/drawing/2014/main" id="{B725179E-2A7C-A7B4-C279-703C13A869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0028" y="1049337"/>
            <a:ext cx="2970560" cy="304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0672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表格&#10;&#10;已自动生成说明">
            <a:extLst>
              <a:ext uri="{FF2B5EF4-FFF2-40B4-BE49-F238E27FC236}">
                <a16:creationId xmlns:a16="http://schemas.microsoft.com/office/drawing/2014/main" id="{20FA9434-4394-60BA-68BF-4403E1655BA4}"/>
              </a:ext>
            </a:extLst>
          </p:cNvPr>
          <p:cNvPicPr>
            <a:picLocks noChangeAspect="1"/>
          </p:cNvPicPr>
          <p:nvPr/>
        </p:nvPicPr>
        <p:blipFill>
          <a:blip r:embed="rId2"/>
          <a:stretch>
            <a:fillRect/>
          </a:stretch>
        </p:blipFill>
        <p:spPr>
          <a:xfrm>
            <a:off x="513522" y="1282391"/>
            <a:ext cx="8108674" cy="2023848"/>
          </a:xfrm>
          <a:prstGeom prst="rect">
            <a:avLst/>
          </a:prstGeom>
        </p:spPr>
      </p:pic>
      <p:sp>
        <p:nvSpPr>
          <p:cNvPr id="3" name="Title 2">
            <a:extLst>
              <a:ext uri="{FF2B5EF4-FFF2-40B4-BE49-F238E27FC236}">
                <a16:creationId xmlns:a16="http://schemas.microsoft.com/office/drawing/2014/main" id="{E93BACED-F095-959F-6356-2AF121CB16A7}"/>
              </a:ext>
            </a:extLst>
          </p:cNvPr>
          <p:cNvSpPr>
            <a:spLocks noGrp="1"/>
          </p:cNvSpPr>
          <p:nvPr>
            <p:ph type="title"/>
          </p:nvPr>
        </p:nvSpPr>
        <p:spPr/>
        <p:txBody>
          <a:bodyPr>
            <a:normAutofit/>
          </a:bodyPr>
          <a:lstStyle/>
          <a:p>
            <a:r>
              <a:rPr lang="en-US" dirty="0"/>
              <a:t>Experiment Settings</a:t>
            </a:r>
          </a:p>
        </p:txBody>
      </p:sp>
      <p:pic>
        <p:nvPicPr>
          <p:cNvPr id="4" name="Picture 3" descr="A screenshot of a phone&#10;&#10;Description automatically generated">
            <a:extLst>
              <a:ext uri="{FF2B5EF4-FFF2-40B4-BE49-F238E27FC236}">
                <a16:creationId xmlns:a16="http://schemas.microsoft.com/office/drawing/2014/main" id="{DE24E3B4-EC32-9BD5-49D9-E094521EDB9F}"/>
              </a:ext>
            </a:extLst>
          </p:cNvPr>
          <p:cNvPicPr>
            <a:picLocks noChangeAspect="1"/>
          </p:cNvPicPr>
          <p:nvPr/>
        </p:nvPicPr>
        <p:blipFill>
          <a:blip r:embed="rId3"/>
          <a:stretch>
            <a:fillRect/>
          </a:stretch>
        </p:blipFill>
        <p:spPr>
          <a:xfrm>
            <a:off x="6268967" y="3196052"/>
            <a:ext cx="1676815" cy="1873942"/>
          </a:xfrm>
          <a:prstGeom prst="rect">
            <a:avLst/>
          </a:prstGeom>
        </p:spPr>
      </p:pic>
      <p:pic>
        <p:nvPicPr>
          <p:cNvPr id="6" name="Content Placeholder 5" descr="A diagram of a machine&#10;&#10;Description automatically generated">
            <a:extLst>
              <a:ext uri="{FF2B5EF4-FFF2-40B4-BE49-F238E27FC236}">
                <a16:creationId xmlns:a16="http://schemas.microsoft.com/office/drawing/2014/main" id="{784BC413-5F40-14FB-88F7-DE28DB5FE710}"/>
              </a:ext>
            </a:extLst>
          </p:cNvPr>
          <p:cNvPicPr>
            <a:picLocks noChangeAspect="1"/>
          </p:cNvPicPr>
          <p:nvPr/>
        </p:nvPicPr>
        <p:blipFill>
          <a:blip r:embed="rId4"/>
          <a:stretch>
            <a:fillRect/>
          </a:stretch>
        </p:blipFill>
        <p:spPr>
          <a:xfrm>
            <a:off x="1026" y="3371918"/>
            <a:ext cx="2146099" cy="1524221"/>
          </a:xfrm>
          <a:prstGeom prst="rect">
            <a:avLst/>
          </a:prstGeom>
        </p:spPr>
      </p:pic>
      <p:pic>
        <p:nvPicPr>
          <p:cNvPr id="8" name="Content Placeholder 7" descr="A diagram of a complex block diagram&#10;&#10;Description automatically generated">
            <a:extLst>
              <a:ext uri="{FF2B5EF4-FFF2-40B4-BE49-F238E27FC236}">
                <a16:creationId xmlns:a16="http://schemas.microsoft.com/office/drawing/2014/main" id="{232DEA17-B64D-EE90-7366-3DD6C6B192AD}"/>
              </a:ext>
            </a:extLst>
          </p:cNvPr>
          <p:cNvPicPr>
            <a:picLocks noChangeAspect="1"/>
          </p:cNvPicPr>
          <p:nvPr/>
        </p:nvPicPr>
        <p:blipFill>
          <a:blip r:embed="rId5"/>
          <a:stretch>
            <a:fillRect/>
          </a:stretch>
        </p:blipFill>
        <p:spPr>
          <a:xfrm>
            <a:off x="2367658" y="3300783"/>
            <a:ext cx="1861994" cy="1762422"/>
          </a:xfrm>
          <a:prstGeom prst="rect">
            <a:avLst/>
          </a:prstGeom>
        </p:spPr>
      </p:pic>
      <p:grpSp>
        <p:nvGrpSpPr>
          <p:cNvPr id="16" name="Group 15">
            <a:extLst>
              <a:ext uri="{FF2B5EF4-FFF2-40B4-BE49-F238E27FC236}">
                <a16:creationId xmlns:a16="http://schemas.microsoft.com/office/drawing/2014/main" id="{8596A8B8-5147-2D82-3C3F-9FFE4A1C46B6}"/>
              </a:ext>
            </a:extLst>
          </p:cNvPr>
          <p:cNvGrpSpPr/>
          <p:nvPr/>
        </p:nvGrpSpPr>
        <p:grpSpPr>
          <a:xfrm>
            <a:off x="4229652" y="3262527"/>
            <a:ext cx="2166592" cy="1736278"/>
            <a:chOff x="-1652270" y="1488690"/>
            <a:chExt cx="2781883" cy="2229364"/>
          </a:xfrm>
        </p:grpSpPr>
        <p:sp>
          <p:nvSpPr>
            <p:cNvPr id="5" name="TextBox 4">
              <a:extLst>
                <a:ext uri="{FF2B5EF4-FFF2-40B4-BE49-F238E27FC236}">
                  <a16:creationId xmlns:a16="http://schemas.microsoft.com/office/drawing/2014/main" id="{E4E91509-63A7-AB6A-C399-9430410F8727}"/>
                </a:ext>
              </a:extLst>
            </p:cNvPr>
            <p:cNvSpPr txBox="1"/>
            <p:nvPr/>
          </p:nvSpPr>
          <p:spPr>
            <a:xfrm>
              <a:off x="-1652270" y="1488690"/>
              <a:ext cx="2165791" cy="276999"/>
            </a:xfrm>
            <a:prstGeom prst="rect">
              <a:avLst/>
            </a:prstGeom>
            <a:noFill/>
          </p:spPr>
          <p:txBody>
            <a:bodyPr wrap="square" rtlCol="0">
              <a:spAutoFit/>
            </a:bodyPr>
            <a:lstStyle/>
            <a:p>
              <a:r>
                <a:rPr lang="en-US" sz="1200" b="1" dirty="0"/>
                <a:t>F1</a:t>
              </a:r>
              <a:r>
                <a:rPr lang="en-US" sz="1200" dirty="0"/>
                <a:t> – Observation</a:t>
              </a:r>
              <a:endParaRPr lang="en-US" sz="1200" b="1" dirty="0"/>
            </a:p>
          </p:txBody>
        </p:sp>
        <p:sp>
          <p:nvSpPr>
            <p:cNvPr id="7" name="TextBox 6">
              <a:extLst>
                <a:ext uri="{FF2B5EF4-FFF2-40B4-BE49-F238E27FC236}">
                  <a16:creationId xmlns:a16="http://schemas.microsoft.com/office/drawing/2014/main" id="{91329F45-F6B1-9208-F4CC-AE4BF9133A19}"/>
                </a:ext>
              </a:extLst>
            </p:cNvPr>
            <p:cNvSpPr txBox="1"/>
            <p:nvPr/>
          </p:nvSpPr>
          <p:spPr>
            <a:xfrm>
              <a:off x="-1652269" y="2016056"/>
              <a:ext cx="1947080" cy="276999"/>
            </a:xfrm>
            <a:prstGeom prst="rect">
              <a:avLst/>
            </a:prstGeom>
            <a:noFill/>
          </p:spPr>
          <p:txBody>
            <a:bodyPr wrap="square" rtlCol="0">
              <a:spAutoFit/>
            </a:bodyPr>
            <a:lstStyle/>
            <a:p>
              <a:r>
                <a:rPr lang="en-US" sz="1200" b="1" dirty="0"/>
                <a:t>F2</a:t>
              </a:r>
              <a:r>
                <a:rPr lang="en-US" sz="1200" dirty="0"/>
                <a:t> – Innovation</a:t>
              </a:r>
              <a:endParaRPr lang="en-US" sz="1200" b="1" dirty="0"/>
            </a:p>
          </p:txBody>
        </p:sp>
        <p:sp>
          <p:nvSpPr>
            <p:cNvPr id="9" name="TextBox 8">
              <a:extLst>
                <a:ext uri="{FF2B5EF4-FFF2-40B4-BE49-F238E27FC236}">
                  <a16:creationId xmlns:a16="http://schemas.microsoft.com/office/drawing/2014/main" id="{A55F1EF7-1EA8-8306-E0C2-B47765E3151E}"/>
                </a:ext>
              </a:extLst>
            </p:cNvPr>
            <p:cNvSpPr txBox="1"/>
            <p:nvPr/>
          </p:nvSpPr>
          <p:spPr>
            <a:xfrm>
              <a:off x="-1652270" y="2605885"/>
              <a:ext cx="2781883" cy="276999"/>
            </a:xfrm>
            <a:prstGeom prst="rect">
              <a:avLst/>
            </a:prstGeom>
            <a:noFill/>
          </p:spPr>
          <p:txBody>
            <a:bodyPr wrap="square" rtlCol="0">
              <a:spAutoFit/>
            </a:bodyPr>
            <a:lstStyle/>
            <a:p>
              <a:r>
                <a:rPr lang="en-US" sz="1200" b="1" dirty="0"/>
                <a:t>F3</a:t>
              </a:r>
              <a:r>
                <a:rPr lang="en-US" sz="1200" dirty="0"/>
                <a:t> – Forward Evolution</a:t>
              </a:r>
              <a:endParaRPr lang="en-US" sz="1200" b="1" dirty="0"/>
            </a:p>
          </p:txBody>
        </p:sp>
        <p:sp>
          <p:nvSpPr>
            <p:cNvPr id="10" name="TextBox 9">
              <a:extLst>
                <a:ext uri="{FF2B5EF4-FFF2-40B4-BE49-F238E27FC236}">
                  <a16:creationId xmlns:a16="http://schemas.microsoft.com/office/drawing/2014/main" id="{29E37769-F575-6061-0B68-1DBC50816635}"/>
                </a:ext>
              </a:extLst>
            </p:cNvPr>
            <p:cNvSpPr txBox="1"/>
            <p:nvPr/>
          </p:nvSpPr>
          <p:spPr>
            <a:xfrm>
              <a:off x="-1652269" y="3115454"/>
              <a:ext cx="2552372" cy="276999"/>
            </a:xfrm>
            <a:prstGeom prst="rect">
              <a:avLst/>
            </a:prstGeom>
            <a:noFill/>
          </p:spPr>
          <p:txBody>
            <a:bodyPr wrap="square" rtlCol="0">
              <a:spAutoFit/>
            </a:bodyPr>
            <a:lstStyle/>
            <a:p>
              <a:r>
                <a:rPr lang="en-US" sz="1200" b="1" dirty="0"/>
                <a:t>F4</a:t>
              </a:r>
              <a:r>
                <a:rPr lang="en-US" sz="1200" dirty="0"/>
                <a:t> – Forward Update</a:t>
              </a:r>
              <a:endParaRPr lang="en-US" sz="1200" b="1" dirty="0"/>
            </a:p>
          </p:txBody>
        </p:sp>
        <p:pic>
          <p:nvPicPr>
            <p:cNvPr id="11" name="Picture 10">
              <a:extLst>
                <a:ext uri="{FF2B5EF4-FFF2-40B4-BE49-F238E27FC236}">
                  <a16:creationId xmlns:a16="http://schemas.microsoft.com/office/drawing/2014/main" id="{F88A0D55-E986-937B-D249-08AD6A7877F3}"/>
                </a:ext>
              </a:extLst>
            </p:cNvPr>
            <p:cNvPicPr>
              <a:picLocks noChangeAspect="1"/>
            </p:cNvPicPr>
            <p:nvPr/>
          </p:nvPicPr>
          <p:blipFill>
            <a:blip r:embed="rId6"/>
            <a:stretch>
              <a:fillRect/>
            </a:stretch>
          </p:blipFill>
          <p:spPr>
            <a:xfrm>
              <a:off x="-1312323" y="1773688"/>
              <a:ext cx="1711092" cy="240561"/>
            </a:xfrm>
            <a:prstGeom prst="rect">
              <a:avLst/>
            </a:prstGeom>
          </p:spPr>
        </p:pic>
        <p:pic>
          <p:nvPicPr>
            <p:cNvPr id="12" name="Picture 11">
              <a:extLst>
                <a:ext uri="{FF2B5EF4-FFF2-40B4-BE49-F238E27FC236}">
                  <a16:creationId xmlns:a16="http://schemas.microsoft.com/office/drawing/2014/main" id="{696F7560-09B2-09DB-39FF-8707C24E4F67}"/>
                </a:ext>
              </a:extLst>
            </p:cNvPr>
            <p:cNvPicPr>
              <a:picLocks noChangeAspect="1"/>
            </p:cNvPicPr>
            <p:nvPr/>
          </p:nvPicPr>
          <p:blipFill>
            <a:blip r:embed="rId7"/>
            <a:stretch>
              <a:fillRect/>
            </a:stretch>
          </p:blipFill>
          <p:spPr>
            <a:xfrm>
              <a:off x="-1305811" y="2280107"/>
              <a:ext cx="1802057" cy="398350"/>
            </a:xfrm>
            <a:prstGeom prst="rect">
              <a:avLst/>
            </a:prstGeom>
          </p:spPr>
        </p:pic>
        <p:pic>
          <p:nvPicPr>
            <p:cNvPr id="13" name="Picture 12">
              <a:extLst>
                <a:ext uri="{FF2B5EF4-FFF2-40B4-BE49-F238E27FC236}">
                  <a16:creationId xmlns:a16="http://schemas.microsoft.com/office/drawing/2014/main" id="{D59E0722-49A3-742A-7685-B982A08D7E50}"/>
                </a:ext>
              </a:extLst>
            </p:cNvPr>
            <p:cNvPicPr>
              <a:picLocks noChangeAspect="1"/>
            </p:cNvPicPr>
            <p:nvPr/>
          </p:nvPicPr>
          <p:blipFill>
            <a:blip r:embed="rId8"/>
            <a:stretch>
              <a:fillRect/>
            </a:stretch>
          </p:blipFill>
          <p:spPr>
            <a:xfrm>
              <a:off x="-1268724" y="2907101"/>
              <a:ext cx="2159774" cy="261200"/>
            </a:xfrm>
            <a:prstGeom prst="rect">
              <a:avLst/>
            </a:prstGeom>
          </p:spPr>
        </p:pic>
        <p:pic>
          <p:nvPicPr>
            <p:cNvPr id="14" name="Picture 13">
              <a:extLst>
                <a:ext uri="{FF2B5EF4-FFF2-40B4-BE49-F238E27FC236}">
                  <a16:creationId xmlns:a16="http://schemas.microsoft.com/office/drawing/2014/main" id="{AC1E502E-5EE6-B404-E8A3-40F46C8B32B6}"/>
                </a:ext>
              </a:extLst>
            </p:cNvPr>
            <p:cNvPicPr>
              <a:picLocks noChangeAspect="1"/>
            </p:cNvPicPr>
            <p:nvPr/>
          </p:nvPicPr>
          <p:blipFill>
            <a:blip r:embed="rId9"/>
            <a:stretch>
              <a:fillRect/>
            </a:stretch>
          </p:blipFill>
          <p:spPr>
            <a:xfrm>
              <a:off x="-1275225" y="3403913"/>
              <a:ext cx="2097105" cy="314141"/>
            </a:xfrm>
            <a:prstGeom prst="rect">
              <a:avLst/>
            </a:prstGeom>
          </p:spPr>
        </p:pic>
      </p:grpSp>
    </p:spTree>
    <p:extLst>
      <p:ext uri="{BB962C8B-B14F-4D97-AF65-F5344CB8AC3E}">
        <p14:creationId xmlns:p14="http://schemas.microsoft.com/office/powerpoint/2010/main" val="3751404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形用户界面, 图表&#10;&#10;已自动生成说明">
            <a:extLst>
              <a:ext uri="{FF2B5EF4-FFF2-40B4-BE49-F238E27FC236}">
                <a16:creationId xmlns:a16="http://schemas.microsoft.com/office/drawing/2014/main" id="{675CF1CE-C7EA-E448-30BC-5B023EA07784}"/>
              </a:ext>
            </a:extLst>
          </p:cNvPr>
          <p:cNvPicPr>
            <a:picLocks noChangeAspect="1"/>
          </p:cNvPicPr>
          <p:nvPr/>
        </p:nvPicPr>
        <p:blipFill>
          <a:blip r:embed="rId3"/>
          <a:stretch>
            <a:fillRect/>
          </a:stretch>
        </p:blipFill>
        <p:spPr>
          <a:xfrm>
            <a:off x="195341" y="1210800"/>
            <a:ext cx="6361783" cy="3856500"/>
          </a:xfrm>
          <a:prstGeom prst="rect">
            <a:avLst/>
          </a:prstGeom>
        </p:spPr>
      </p:pic>
      <p:sp>
        <p:nvSpPr>
          <p:cNvPr id="2" name="文本框 1">
            <a:extLst>
              <a:ext uri="{FF2B5EF4-FFF2-40B4-BE49-F238E27FC236}">
                <a16:creationId xmlns:a16="http://schemas.microsoft.com/office/drawing/2014/main" id="{8F7FD83D-8535-23E7-12B1-58F75A833368}"/>
              </a:ext>
            </a:extLst>
          </p:cNvPr>
          <p:cNvSpPr txBox="1"/>
          <p:nvPr/>
        </p:nvSpPr>
        <p:spPr>
          <a:xfrm>
            <a:off x="3145552" y="5474693"/>
            <a:ext cx="1287299"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1050" dirty="0">
                <a:latin typeface="Rockwell"/>
                <a:ea typeface="MS PGothic"/>
              </a:rPr>
              <a:t>setting C1</a:t>
            </a:r>
          </a:p>
        </p:txBody>
      </p:sp>
      <p:pic>
        <p:nvPicPr>
          <p:cNvPr id="3" name="图片 2" descr="表格&#10;&#10;已自动生成说明">
            <a:extLst>
              <a:ext uri="{FF2B5EF4-FFF2-40B4-BE49-F238E27FC236}">
                <a16:creationId xmlns:a16="http://schemas.microsoft.com/office/drawing/2014/main" id="{D1F0E49B-399A-F5B6-C1C7-B1EAEA513243}"/>
              </a:ext>
            </a:extLst>
          </p:cNvPr>
          <p:cNvPicPr>
            <a:picLocks noChangeAspect="1"/>
          </p:cNvPicPr>
          <p:nvPr/>
        </p:nvPicPr>
        <p:blipFill>
          <a:blip r:embed="rId4"/>
          <a:stretch>
            <a:fillRect/>
          </a:stretch>
        </p:blipFill>
        <p:spPr>
          <a:xfrm>
            <a:off x="4730075" y="1548825"/>
            <a:ext cx="4330950" cy="907350"/>
          </a:xfrm>
          <a:prstGeom prst="rect">
            <a:avLst/>
          </a:prstGeom>
        </p:spPr>
      </p:pic>
      <p:sp>
        <p:nvSpPr>
          <p:cNvPr id="6" name="Title 5">
            <a:extLst>
              <a:ext uri="{FF2B5EF4-FFF2-40B4-BE49-F238E27FC236}">
                <a16:creationId xmlns:a16="http://schemas.microsoft.com/office/drawing/2014/main" id="{06878450-6AEB-C07D-664B-DA7ADC25E244}"/>
              </a:ext>
            </a:extLst>
          </p:cNvPr>
          <p:cNvSpPr>
            <a:spLocks noGrp="1"/>
          </p:cNvSpPr>
          <p:nvPr>
            <p:ph type="title"/>
          </p:nvPr>
        </p:nvSpPr>
        <p:spPr>
          <a:xfrm>
            <a:off x="304799" y="689150"/>
            <a:ext cx="8534400" cy="690917"/>
          </a:xfrm>
        </p:spPr>
        <p:txBody>
          <a:bodyPr anchor="t">
            <a:noAutofit/>
          </a:bodyPr>
          <a:lstStyle/>
          <a:p>
            <a:r>
              <a:rPr lang="en-US" sz="3200" dirty="0"/>
              <a:t>I: Experiments with Linear State Space Models </a:t>
            </a:r>
          </a:p>
        </p:txBody>
      </p:sp>
      <p:graphicFrame>
        <p:nvGraphicFramePr>
          <p:cNvPr id="17" name="Table 16">
            <a:extLst>
              <a:ext uri="{FF2B5EF4-FFF2-40B4-BE49-F238E27FC236}">
                <a16:creationId xmlns:a16="http://schemas.microsoft.com/office/drawing/2014/main" id="{F1F0C778-6F8C-ED1E-9011-610B0629D9B4}"/>
              </a:ext>
            </a:extLst>
          </p:cNvPr>
          <p:cNvGraphicFramePr>
            <a:graphicFrameLocks noGrp="1"/>
          </p:cNvGraphicFramePr>
          <p:nvPr>
            <p:extLst>
              <p:ext uri="{D42A27DB-BD31-4B8C-83A1-F6EECF244321}">
                <p14:modId xmlns:p14="http://schemas.microsoft.com/office/powerpoint/2010/main" val="903177415"/>
              </p:ext>
            </p:extLst>
          </p:nvPr>
        </p:nvGraphicFramePr>
        <p:xfrm>
          <a:off x="6559826" y="2716695"/>
          <a:ext cx="2298419" cy="1273268"/>
        </p:xfrm>
        <a:graphic>
          <a:graphicData uri="http://schemas.openxmlformats.org/drawingml/2006/table">
            <a:tbl>
              <a:tblPr bandRow="1">
                <a:tableStyleId>{5C22544A-7EE6-4342-B048-85BDC9FD1C3A}</a:tableStyleId>
              </a:tblPr>
              <a:tblGrid>
                <a:gridCol w="393422">
                  <a:extLst>
                    <a:ext uri="{9D8B030D-6E8A-4147-A177-3AD203B41FA5}">
                      <a16:colId xmlns:a16="http://schemas.microsoft.com/office/drawing/2014/main" val="2374133275"/>
                    </a:ext>
                  </a:extLst>
                </a:gridCol>
                <a:gridCol w="434835">
                  <a:extLst>
                    <a:ext uri="{9D8B030D-6E8A-4147-A177-3AD203B41FA5}">
                      <a16:colId xmlns:a16="http://schemas.microsoft.com/office/drawing/2014/main" val="1172488453"/>
                    </a:ext>
                  </a:extLst>
                </a:gridCol>
                <a:gridCol w="973206">
                  <a:extLst>
                    <a:ext uri="{9D8B030D-6E8A-4147-A177-3AD203B41FA5}">
                      <a16:colId xmlns:a16="http://schemas.microsoft.com/office/drawing/2014/main" val="592942852"/>
                    </a:ext>
                  </a:extLst>
                </a:gridCol>
                <a:gridCol w="496956">
                  <a:extLst>
                    <a:ext uri="{9D8B030D-6E8A-4147-A177-3AD203B41FA5}">
                      <a16:colId xmlns:a16="http://schemas.microsoft.com/office/drawing/2014/main" val="3747868550"/>
                    </a:ext>
                  </a:extLst>
                </a:gridCol>
              </a:tblGrid>
              <a:tr h="318317">
                <a:tc>
                  <a:txBody>
                    <a:bodyPr/>
                    <a:lstStyle/>
                    <a:p>
                      <a:pPr rtl="0" fontAlgn="b"/>
                      <a:r>
                        <a:rPr lang="en-US" sz="1200" dirty="0">
                          <a:effectLst/>
                          <a:highlight>
                            <a:srgbClr val="FFFF00"/>
                          </a:highlight>
                        </a:rPr>
                        <a:t>C1</a:t>
                      </a:r>
                    </a:p>
                  </a:txBody>
                  <a:tcPr marL="28575" marR="28575" marT="19050" marB="19050" anchor="b">
                    <a:lnL>
                      <a:noFill/>
                    </a:lnL>
                    <a:lnR>
                      <a:noFill/>
                    </a:lnR>
                    <a:lnT>
                      <a:noFill/>
                    </a:lnT>
                    <a:lnB>
                      <a:noFill/>
                    </a:lnB>
                    <a:noFill/>
                  </a:tcPr>
                </a:tc>
                <a:tc>
                  <a:txBody>
                    <a:bodyPr/>
                    <a:lstStyle/>
                    <a:p>
                      <a:pPr rtl="0" fontAlgn="b"/>
                      <a:r>
                        <a:rPr lang="en-US" sz="1200" dirty="0">
                          <a:effectLst/>
                          <a:highlight>
                            <a:srgbClr val="FFFF00"/>
                          </a:highlight>
                        </a:rPr>
                        <a:t>#1</a:t>
                      </a:r>
                    </a:p>
                  </a:txBody>
                  <a:tcPr marL="28575" marR="28575" marT="19050" marB="19050" anchor="b">
                    <a:lnL>
                      <a:noFill/>
                    </a:lnL>
                    <a:lnR>
                      <a:noFill/>
                    </a:lnR>
                    <a:lnT>
                      <a:noFill/>
                    </a:lnT>
                    <a:lnB>
                      <a:noFill/>
                    </a:lnB>
                    <a:noFill/>
                  </a:tcPr>
                </a:tc>
                <a:tc>
                  <a:txBody>
                    <a:bodyPr/>
                    <a:lstStyle/>
                    <a:p>
                      <a:pPr rtl="0" fontAlgn="b"/>
                      <a:r>
                        <a:rPr lang="en-US" sz="1200" dirty="0">
                          <a:effectLst/>
                          <a:highlight>
                            <a:srgbClr val="FFFF00"/>
                          </a:highlight>
                        </a:rPr>
                        <a:t>{F2, F4}</a:t>
                      </a:r>
                    </a:p>
                  </a:txBody>
                  <a:tcPr marL="28575" marR="28575" marT="19050" marB="19050" anchor="b">
                    <a:lnL>
                      <a:noFill/>
                    </a:lnL>
                    <a:lnR>
                      <a:noFill/>
                    </a:lnR>
                    <a:lnT>
                      <a:noFill/>
                    </a:lnT>
                    <a:lnB>
                      <a:noFill/>
                    </a:lnB>
                    <a:noFill/>
                  </a:tcPr>
                </a:tc>
                <a:tc>
                  <a:txBody>
                    <a:bodyPr/>
                    <a:lstStyle/>
                    <a:p>
                      <a:pPr rtl="0" fontAlgn="b"/>
                      <a:r>
                        <a:rPr lang="en-US" sz="1200" dirty="0">
                          <a:effectLst/>
                          <a:highlight>
                            <a:srgbClr val="FFFF00"/>
                          </a:highlight>
                        </a:rPr>
                        <a:t>V3</a:t>
                      </a:r>
                    </a:p>
                  </a:txBody>
                  <a:tcPr marL="28575" marR="28575" marT="19050" marB="19050" anchor="b">
                    <a:lnL>
                      <a:noFill/>
                    </a:lnL>
                    <a:lnR>
                      <a:noFill/>
                    </a:lnR>
                    <a:lnT>
                      <a:noFill/>
                    </a:lnT>
                    <a:lnB>
                      <a:noFill/>
                    </a:lnB>
                    <a:noFill/>
                  </a:tcPr>
                </a:tc>
                <a:extLst>
                  <a:ext uri="{0D108BD9-81ED-4DB2-BD59-A6C34878D82A}">
                    <a16:rowId xmlns:a16="http://schemas.microsoft.com/office/drawing/2014/main" val="236869300"/>
                  </a:ext>
                </a:extLst>
              </a:tr>
              <a:tr h="318317">
                <a:tc>
                  <a:txBody>
                    <a:bodyPr/>
                    <a:lstStyle/>
                    <a:p>
                      <a:pPr rtl="0" fontAlgn="b"/>
                      <a:r>
                        <a:rPr lang="en-US" sz="1200" dirty="0">
                          <a:effectLst/>
                        </a:rPr>
                        <a:t>C2</a:t>
                      </a:r>
                    </a:p>
                  </a:txBody>
                  <a:tcPr marL="28575" marR="28575" marT="19050" marB="19050" anchor="b">
                    <a:lnL>
                      <a:noFill/>
                    </a:lnL>
                    <a:lnR>
                      <a:noFill/>
                    </a:lnR>
                    <a:lnT>
                      <a:noFill/>
                    </a:lnT>
                    <a:lnB>
                      <a:noFill/>
                    </a:lnB>
                    <a:noFill/>
                  </a:tcPr>
                </a:tc>
                <a:tc>
                  <a:txBody>
                    <a:bodyPr/>
                    <a:lstStyle/>
                    <a:p>
                      <a:pPr rtl="0" fontAlgn="b"/>
                      <a:r>
                        <a:rPr lang="en-US" sz="1200" dirty="0">
                          <a:effectLst/>
                        </a:rPr>
                        <a:t>#1</a:t>
                      </a:r>
                    </a:p>
                  </a:txBody>
                  <a:tcPr marL="28575" marR="28575" marT="19050" marB="19050" anchor="b">
                    <a:lnL>
                      <a:noFill/>
                    </a:lnL>
                    <a:lnR>
                      <a:noFill/>
                    </a:lnR>
                    <a:lnT>
                      <a:noFill/>
                    </a:lnT>
                    <a:lnB>
                      <a:noFill/>
                    </a:lnB>
                    <a:noFill/>
                  </a:tcPr>
                </a:tc>
                <a:tc>
                  <a:txBody>
                    <a:bodyPr/>
                    <a:lstStyle/>
                    <a:p>
                      <a:pPr rtl="0" fontAlgn="b"/>
                      <a:r>
                        <a:rPr lang="en-US" sz="1200" dirty="0">
                          <a:effectLst/>
                        </a:rPr>
                        <a:t>{F2, F4}</a:t>
                      </a:r>
                    </a:p>
                  </a:txBody>
                  <a:tcPr marL="28575" marR="28575" marT="19050" marB="19050" anchor="b">
                    <a:lnL>
                      <a:noFill/>
                    </a:lnL>
                    <a:lnR>
                      <a:noFill/>
                    </a:lnR>
                    <a:lnT>
                      <a:noFill/>
                    </a:lnT>
                    <a:lnB>
                      <a:noFill/>
                    </a:lnB>
                    <a:noFill/>
                  </a:tcPr>
                </a:tc>
                <a:tc>
                  <a:txBody>
                    <a:bodyPr/>
                    <a:lstStyle/>
                    <a:p>
                      <a:pPr rtl="0" fontAlgn="b"/>
                      <a:r>
                        <a:rPr lang="en-US" sz="1200" dirty="0">
                          <a:effectLst/>
                        </a:rPr>
                        <a:t>V1</a:t>
                      </a:r>
                    </a:p>
                  </a:txBody>
                  <a:tcPr marL="28575" marR="28575" marT="19050" marB="19050" anchor="b">
                    <a:lnL>
                      <a:noFill/>
                    </a:lnL>
                    <a:lnR>
                      <a:noFill/>
                    </a:lnR>
                    <a:lnT>
                      <a:noFill/>
                    </a:lnT>
                    <a:lnB>
                      <a:noFill/>
                    </a:lnB>
                    <a:noFill/>
                  </a:tcPr>
                </a:tc>
                <a:extLst>
                  <a:ext uri="{0D108BD9-81ED-4DB2-BD59-A6C34878D82A}">
                    <a16:rowId xmlns:a16="http://schemas.microsoft.com/office/drawing/2014/main" val="3413888662"/>
                  </a:ext>
                </a:extLst>
              </a:tr>
              <a:tr h="318317">
                <a:tc>
                  <a:txBody>
                    <a:bodyPr/>
                    <a:lstStyle/>
                    <a:p>
                      <a:pPr rtl="0" fontAlgn="b"/>
                      <a:r>
                        <a:rPr lang="en-US" sz="1200" dirty="0">
                          <a:effectLst/>
                        </a:rPr>
                        <a:t>C3</a:t>
                      </a:r>
                    </a:p>
                  </a:txBody>
                  <a:tcPr marL="28575" marR="28575" marT="19050" marB="19050" anchor="b">
                    <a:lnL>
                      <a:noFill/>
                    </a:lnL>
                    <a:lnR>
                      <a:noFill/>
                    </a:lnR>
                    <a:lnT>
                      <a:noFill/>
                    </a:lnT>
                    <a:lnB>
                      <a:noFill/>
                    </a:lnB>
                    <a:noFill/>
                  </a:tcPr>
                </a:tc>
                <a:tc>
                  <a:txBody>
                    <a:bodyPr/>
                    <a:lstStyle/>
                    <a:p>
                      <a:pPr rtl="0" fontAlgn="b"/>
                      <a:r>
                        <a:rPr lang="en-US" sz="1200" dirty="0">
                          <a:effectLst/>
                        </a:rPr>
                        <a:t>#1</a:t>
                      </a:r>
                    </a:p>
                  </a:txBody>
                  <a:tcPr marL="28575" marR="28575" marT="19050" marB="19050" anchor="b">
                    <a:lnL>
                      <a:noFill/>
                    </a:lnL>
                    <a:lnR>
                      <a:noFill/>
                    </a:lnR>
                    <a:lnT>
                      <a:noFill/>
                    </a:lnT>
                    <a:lnB>
                      <a:noFill/>
                    </a:lnB>
                    <a:noFill/>
                  </a:tcPr>
                </a:tc>
                <a:tc>
                  <a:txBody>
                    <a:bodyPr/>
                    <a:lstStyle/>
                    <a:p>
                      <a:pPr rtl="0" fontAlgn="b"/>
                      <a:r>
                        <a:rPr lang="en-US" sz="1200" dirty="0">
                          <a:effectLst/>
                        </a:rPr>
                        <a:t>{F1, F3, F4}</a:t>
                      </a:r>
                    </a:p>
                  </a:txBody>
                  <a:tcPr marL="28575" marR="28575" marT="19050" marB="19050" anchor="b">
                    <a:lnL>
                      <a:noFill/>
                    </a:lnL>
                    <a:lnR>
                      <a:noFill/>
                    </a:lnR>
                    <a:lnT>
                      <a:noFill/>
                    </a:lnT>
                    <a:lnB>
                      <a:noFill/>
                    </a:lnB>
                    <a:noFill/>
                  </a:tcPr>
                </a:tc>
                <a:tc>
                  <a:txBody>
                    <a:bodyPr/>
                    <a:lstStyle/>
                    <a:p>
                      <a:pPr rtl="0" fontAlgn="b"/>
                      <a:r>
                        <a:rPr lang="en-US" sz="1200" dirty="0">
                          <a:effectLst/>
                        </a:rPr>
                        <a:t>V2</a:t>
                      </a:r>
                    </a:p>
                  </a:txBody>
                  <a:tcPr marL="28575" marR="28575" marT="19050" marB="19050" anchor="b">
                    <a:lnL>
                      <a:noFill/>
                    </a:lnL>
                    <a:lnR>
                      <a:noFill/>
                    </a:lnR>
                    <a:lnT>
                      <a:noFill/>
                    </a:lnT>
                    <a:lnB>
                      <a:noFill/>
                    </a:lnB>
                    <a:noFill/>
                  </a:tcPr>
                </a:tc>
                <a:extLst>
                  <a:ext uri="{0D108BD9-81ED-4DB2-BD59-A6C34878D82A}">
                    <a16:rowId xmlns:a16="http://schemas.microsoft.com/office/drawing/2014/main" val="912523585"/>
                  </a:ext>
                </a:extLst>
              </a:tr>
              <a:tr h="318317">
                <a:tc>
                  <a:txBody>
                    <a:bodyPr/>
                    <a:lstStyle/>
                    <a:p>
                      <a:pPr rtl="0" fontAlgn="b"/>
                      <a:r>
                        <a:rPr lang="en-US" sz="1200" dirty="0">
                          <a:effectLst/>
                        </a:rPr>
                        <a:t>C4</a:t>
                      </a:r>
                    </a:p>
                  </a:txBody>
                  <a:tcPr marL="28575" marR="28575" marT="19050" marB="19050" anchor="b">
                    <a:lnL>
                      <a:noFill/>
                    </a:lnL>
                    <a:lnR>
                      <a:noFill/>
                    </a:lnR>
                    <a:lnT>
                      <a:noFill/>
                    </a:lnT>
                    <a:lnB>
                      <a:noFill/>
                    </a:lnB>
                    <a:noFill/>
                  </a:tcPr>
                </a:tc>
                <a:tc>
                  <a:txBody>
                    <a:bodyPr/>
                    <a:lstStyle/>
                    <a:p>
                      <a:pPr rtl="0" fontAlgn="b"/>
                      <a:r>
                        <a:rPr lang="en-US" sz="1200" dirty="0">
                          <a:effectLst/>
                        </a:rPr>
                        <a:t>#2</a:t>
                      </a:r>
                    </a:p>
                  </a:txBody>
                  <a:tcPr marL="28575" marR="28575" marT="19050" marB="19050" anchor="b">
                    <a:lnL>
                      <a:noFill/>
                    </a:lnL>
                    <a:lnR>
                      <a:noFill/>
                    </a:lnR>
                    <a:lnT>
                      <a:noFill/>
                    </a:lnT>
                    <a:lnB>
                      <a:noFill/>
                    </a:lnB>
                    <a:noFill/>
                  </a:tcPr>
                </a:tc>
                <a:tc>
                  <a:txBody>
                    <a:bodyPr/>
                    <a:lstStyle/>
                    <a:p>
                      <a:pPr rtl="0" fontAlgn="b"/>
                      <a:r>
                        <a:rPr lang="en-US" sz="1200" dirty="0">
                          <a:effectLst/>
                        </a:rPr>
                        <a:t>All features</a:t>
                      </a:r>
                    </a:p>
                  </a:txBody>
                  <a:tcPr marL="28575" marR="28575" marT="19050" marB="19050" anchor="b">
                    <a:lnL>
                      <a:noFill/>
                    </a:lnL>
                    <a:lnR>
                      <a:noFill/>
                    </a:lnR>
                    <a:lnT>
                      <a:noFill/>
                    </a:lnT>
                    <a:lnB>
                      <a:noFill/>
                    </a:lnB>
                    <a:noFill/>
                  </a:tcPr>
                </a:tc>
                <a:tc>
                  <a:txBody>
                    <a:bodyPr/>
                    <a:lstStyle/>
                    <a:p>
                      <a:pPr rtl="0" fontAlgn="b"/>
                      <a:r>
                        <a:rPr lang="en-US" sz="1200" dirty="0">
                          <a:effectLst/>
                        </a:rPr>
                        <a:t>V1</a:t>
                      </a:r>
                    </a:p>
                  </a:txBody>
                  <a:tcPr marL="28575" marR="28575" marT="19050" marB="19050" anchor="b">
                    <a:lnL>
                      <a:noFill/>
                    </a:lnL>
                    <a:lnR>
                      <a:noFill/>
                    </a:lnR>
                    <a:lnT>
                      <a:noFill/>
                    </a:lnT>
                    <a:lnB>
                      <a:noFill/>
                    </a:lnB>
                    <a:noFill/>
                  </a:tcPr>
                </a:tc>
                <a:extLst>
                  <a:ext uri="{0D108BD9-81ED-4DB2-BD59-A6C34878D82A}">
                    <a16:rowId xmlns:a16="http://schemas.microsoft.com/office/drawing/2014/main" val="2958631519"/>
                  </a:ext>
                </a:extLst>
              </a:tr>
            </a:tbl>
          </a:graphicData>
        </a:graphic>
      </p:graphicFrame>
      <p:sp>
        <p:nvSpPr>
          <p:cNvPr id="18" name="TextBox 17">
            <a:extLst>
              <a:ext uri="{FF2B5EF4-FFF2-40B4-BE49-F238E27FC236}">
                <a16:creationId xmlns:a16="http://schemas.microsoft.com/office/drawing/2014/main" id="{686C5673-87A5-B8A2-A2E1-E9A65D357F83}"/>
              </a:ext>
            </a:extLst>
          </p:cNvPr>
          <p:cNvSpPr txBox="1"/>
          <p:nvPr/>
        </p:nvSpPr>
        <p:spPr>
          <a:xfrm>
            <a:off x="6560374" y="4121750"/>
            <a:ext cx="216334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Rockwell"/>
                <a:ea typeface="MS PGothic"/>
              </a:rPr>
              <a:t>C: configuration</a:t>
            </a:r>
          </a:p>
          <a:p>
            <a:r>
              <a:rPr lang="en-US" sz="1200" dirty="0">
                <a:latin typeface="Rockwell"/>
                <a:ea typeface="MS PGothic"/>
              </a:rPr>
              <a:t>#: architecture</a:t>
            </a:r>
          </a:p>
          <a:p>
            <a:r>
              <a:rPr lang="en-US" sz="1200" dirty="0">
                <a:latin typeface="Rockwell"/>
                <a:ea typeface="MS PGothic"/>
              </a:rPr>
              <a:t>F: Input type</a:t>
            </a:r>
            <a:endParaRPr lang="en-US" sz="1200"/>
          </a:p>
          <a:p>
            <a:r>
              <a:rPr lang="en-US" sz="1200" dirty="0">
                <a:latin typeface="Rockwell"/>
                <a:ea typeface="MS PGothic"/>
              </a:rPr>
              <a:t>V: Algorithm</a:t>
            </a:r>
            <a:endParaRPr lang="en-US" sz="1200"/>
          </a:p>
        </p:txBody>
      </p:sp>
    </p:spTree>
    <p:extLst>
      <p:ext uri="{BB962C8B-B14F-4D97-AF65-F5344CB8AC3E}">
        <p14:creationId xmlns:p14="http://schemas.microsoft.com/office/powerpoint/2010/main" val="3674128908"/>
      </p:ext>
    </p:extLst>
  </p:cSld>
  <p:clrMapOvr>
    <a:masterClrMapping/>
  </p:clrMapOvr>
  <p:extLst>
    <p:ext uri="{6950BFC3-D8DA-4A85-94F7-54DA5524770B}">
      <p188:commentRel xmlns:p188="http://schemas.microsoft.com/office/powerpoint/2018/8/main" r:id="rId2"/>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示&#10;&#10;已自动生成说明">
            <a:extLst>
              <a:ext uri="{FF2B5EF4-FFF2-40B4-BE49-F238E27FC236}">
                <a16:creationId xmlns:a16="http://schemas.microsoft.com/office/drawing/2014/main" id="{DF86DD16-DAC2-CA71-C5BE-30E353D6B98B}"/>
              </a:ext>
            </a:extLst>
          </p:cNvPr>
          <p:cNvPicPr>
            <a:picLocks noChangeAspect="1"/>
          </p:cNvPicPr>
          <p:nvPr/>
        </p:nvPicPr>
        <p:blipFill>
          <a:blip r:embed="rId2"/>
          <a:stretch>
            <a:fillRect/>
          </a:stretch>
        </p:blipFill>
        <p:spPr>
          <a:xfrm>
            <a:off x="113387" y="927682"/>
            <a:ext cx="4077000" cy="649832"/>
          </a:xfrm>
          <a:prstGeom prst="rect">
            <a:avLst/>
          </a:prstGeom>
        </p:spPr>
      </p:pic>
      <p:pic>
        <p:nvPicPr>
          <p:cNvPr id="6" name="图片 5">
            <a:extLst>
              <a:ext uri="{FF2B5EF4-FFF2-40B4-BE49-F238E27FC236}">
                <a16:creationId xmlns:a16="http://schemas.microsoft.com/office/drawing/2014/main" id="{3041060D-7907-1DF9-2316-B52074EC6310}"/>
              </a:ext>
            </a:extLst>
          </p:cNvPr>
          <p:cNvPicPr>
            <a:picLocks noChangeAspect="1"/>
          </p:cNvPicPr>
          <p:nvPr/>
        </p:nvPicPr>
        <p:blipFill>
          <a:blip r:embed="rId3"/>
          <a:stretch>
            <a:fillRect/>
          </a:stretch>
        </p:blipFill>
        <p:spPr>
          <a:xfrm>
            <a:off x="4734039" y="1203042"/>
            <a:ext cx="4105160" cy="3705333"/>
          </a:xfrm>
          <a:prstGeom prst="rect">
            <a:avLst/>
          </a:prstGeom>
        </p:spPr>
      </p:pic>
      <p:pic>
        <p:nvPicPr>
          <p:cNvPr id="7" name="图片 6" descr="图示&#10;&#10;已自动生成说明">
            <a:extLst>
              <a:ext uri="{FF2B5EF4-FFF2-40B4-BE49-F238E27FC236}">
                <a16:creationId xmlns:a16="http://schemas.microsoft.com/office/drawing/2014/main" id="{8C13F640-BC10-01F6-2BB8-B8E0BC08C952}"/>
              </a:ext>
            </a:extLst>
          </p:cNvPr>
          <p:cNvPicPr>
            <a:picLocks noChangeAspect="1"/>
          </p:cNvPicPr>
          <p:nvPr/>
        </p:nvPicPr>
        <p:blipFill>
          <a:blip r:embed="rId4"/>
          <a:stretch>
            <a:fillRect/>
          </a:stretch>
        </p:blipFill>
        <p:spPr>
          <a:xfrm>
            <a:off x="55409" y="2231912"/>
            <a:ext cx="4365000" cy="513892"/>
          </a:xfrm>
          <a:prstGeom prst="rect">
            <a:avLst/>
          </a:prstGeom>
        </p:spPr>
      </p:pic>
      <p:sp>
        <p:nvSpPr>
          <p:cNvPr id="8" name="文本框 7">
            <a:extLst>
              <a:ext uri="{FF2B5EF4-FFF2-40B4-BE49-F238E27FC236}">
                <a16:creationId xmlns:a16="http://schemas.microsoft.com/office/drawing/2014/main" id="{1B7C79F3-6F3D-AC95-2D4E-2A4D84ED490B}"/>
              </a:ext>
            </a:extLst>
          </p:cNvPr>
          <p:cNvSpPr txBox="1"/>
          <p:nvPr/>
        </p:nvSpPr>
        <p:spPr>
          <a:xfrm>
            <a:off x="56309" y="1909258"/>
            <a:ext cx="3985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romanLcPeriod"/>
            </a:pPr>
            <a:r>
              <a:rPr lang="en-US" altLang="zh-CN" dirty="0">
                <a:latin typeface="Rockwell"/>
                <a:ea typeface="MS PGothic"/>
              </a:rPr>
              <a:t>State-Evolution Mismatch</a:t>
            </a:r>
            <a:endParaRPr lang="en-US" dirty="0"/>
          </a:p>
        </p:txBody>
      </p:sp>
      <p:sp>
        <p:nvSpPr>
          <p:cNvPr id="9" name="文本框 8">
            <a:extLst>
              <a:ext uri="{FF2B5EF4-FFF2-40B4-BE49-F238E27FC236}">
                <a16:creationId xmlns:a16="http://schemas.microsoft.com/office/drawing/2014/main" id="{0550814B-553E-CEB7-B3EE-808D8A45A621}"/>
              </a:ext>
            </a:extLst>
          </p:cNvPr>
          <p:cNvSpPr txBox="1"/>
          <p:nvPr/>
        </p:nvSpPr>
        <p:spPr>
          <a:xfrm>
            <a:off x="56309" y="1526758"/>
            <a:ext cx="3697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b="1" dirty="0">
                <a:latin typeface="Rockwell"/>
                <a:ea typeface="MS PGothic"/>
              </a:rPr>
              <a:t>Partial Information</a:t>
            </a:r>
          </a:p>
        </p:txBody>
      </p:sp>
      <p:sp>
        <p:nvSpPr>
          <p:cNvPr id="10" name="文本框 9">
            <a:extLst>
              <a:ext uri="{FF2B5EF4-FFF2-40B4-BE49-F238E27FC236}">
                <a16:creationId xmlns:a16="http://schemas.microsoft.com/office/drawing/2014/main" id="{29418CB2-5EFD-B246-73F3-8CB51555A3AB}"/>
              </a:ext>
            </a:extLst>
          </p:cNvPr>
          <p:cNvSpPr txBox="1"/>
          <p:nvPr/>
        </p:nvSpPr>
        <p:spPr>
          <a:xfrm>
            <a:off x="56309" y="2750758"/>
            <a:ext cx="3877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Rockwell"/>
                <a:ea typeface="MS PGothic"/>
              </a:rPr>
              <a:t>ii. State-Observation Mismatch</a:t>
            </a:r>
            <a:endParaRPr lang="zh-CN" dirty="0">
              <a:latin typeface="Rockwell"/>
              <a:ea typeface="MS PGothic"/>
            </a:endParaRPr>
          </a:p>
        </p:txBody>
      </p:sp>
      <p:sp>
        <p:nvSpPr>
          <p:cNvPr id="2" name="文本框 1">
            <a:extLst>
              <a:ext uri="{FF2B5EF4-FFF2-40B4-BE49-F238E27FC236}">
                <a16:creationId xmlns:a16="http://schemas.microsoft.com/office/drawing/2014/main" id="{A8AAB799-BB94-89C8-329C-117FCC639B62}"/>
              </a:ext>
            </a:extLst>
          </p:cNvPr>
          <p:cNvSpPr txBox="1"/>
          <p:nvPr/>
        </p:nvSpPr>
        <p:spPr>
          <a:xfrm>
            <a:off x="7839939" y="4804650"/>
            <a:ext cx="27432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1100" dirty="0">
                <a:latin typeface="Rockwell"/>
                <a:ea typeface="MS PGothic"/>
              </a:rPr>
              <a:t>setting C4</a:t>
            </a:r>
          </a:p>
        </p:txBody>
      </p:sp>
      <p:sp>
        <p:nvSpPr>
          <p:cNvPr id="3" name="文本框 2">
            <a:extLst>
              <a:ext uri="{FF2B5EF4-FFF2-40B4-BE49-F238E27FC236}">
                <a16:creationId xmlns:a16="http://schemas.microsoft.com/office/drawing/2014/main" id="{3F7B17A2-E4EF-B64A-A638-4C438B22DB33}"/>
              </a:ext>
            </a:extLst>
          </p:cNvPr>
          <p:cNvSpPr txBox="1"/>
          <p:nvPr/>
        </p:nvSpPr>
        <p:spPr>
          <a:xfrm>
            <a:off x="56309" y="3119758"/>
            <a:ext cx="4246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1400" dirty="0">
                <a:latin typeface="Rockwell"/>
                <a:ea typeface="MS PGothic"/>
              </a:rPr>
              <a:t> Use a rotated observation matrix Hα=10◦ for data generation (H = I is the original one)</a:t>
            </a:r>
            <a:endParaRPr lang="en-US" altLang="zh-CN" sz="1400"/>
          </a:p>
        </p:txBody>
      </p:sp>
      <p:sp>
        <p:nvSpPr>
          <p:cNvPr id="11" name="Title 10">
            <a:extLst>
              <a:ext uri="{FF2B5EF4-FFF2-40B4-BE49-F238E27FC236}">
                <a16:creationId xmlns:a16="http://schemas.microsoft.com/office/drawing/2014/main" id="{598E1FA0-9626-A52B-D2B3-1F77C864DCDC}"/>
              </a:ext>
            </a:extLst>
          </p:cNvPr>
          <p:cNvSpPr>
            <a:spLocks noGrp="1"/>
          </p:cNvSpPr>
          <p:nvPr>
            <p:ph type="title"/>
          </p:nvPr>
        </p:nvSpPr>
        <p:spPr>
          <a:xfrm>
            <a:off x="197125" y="564911"/>
            <a:ext cx="8534400" cy="513892"/>
          </a:xfrm>
        </p:spPr>
        <p:txBody>
          <a:bodyPr anchor="t">
            <a:noAutofit/>
          </a:bodyPr>
          <a:lstStyle/>
          <a:p>
            <a:r>
              <a:rPr lang="en-US" sz="3200" dirty="0"/>
              <a:t>II: Experiments with Nonlinear State Space Models​</a:t>
            </a:r>
          </a:p>
        </p:txBody>
      </p:sp>
      <p:graphicFrame>
        <p:nvGraphicFramePr>
          <p:cNvPr id="12" name="Table 11">
            <a:extLst>
              <a:ext uri="{FF2B5EF4-FFF2-40B4-BE49-F238E27FC236}">
                <a16:creationId xmlns:a16="http://schemas.microsoft.com/office/drawing/2014/main" id="{9FE1F395-FD6F-B28C-50CC-F0A38A63E109}"/>
              </a:ext>
            </a:extLst>
          </p:cNvPr>
          <p:cNvGraphicFramePr>
            <a:graphicFrameLocks noGrp="1"/>
          </p:cNvGraphicFramePr>
          <p:nvPr>
            <p:extLst>
              <p:ext uri="{D42A27DB-BD31-4B8C-83A1-F6EECF244321}">
                <p14:modId xmlns:p14="http://schemas.microsoft.com/office/powerpoint/2010/main" val="2162585904"/>
              </p:ext>
            </p:extLst>
          </p:nvPr>
        </p:nvGraphicFramePr>
        <p:xfrm>
          <a:off x="198783" y="3660912"/>
          <a:ext cx="3085442" cy="1273268"/>
        </p:xfrm>
        <a:graphic>
          <a:graphicData uri="http://schemas.openxmlformats.org/drawingml/2006/table">
            <a:tbl>
              <a:tblPr bandRow="1">
                <a:tableStyleId>{5C22544A-7EE6-4342-B048-85BDC9FD1C3A}</a:tableStyleId>
              </a:tblPr>
              <a:tblGrid>
                <a:gridCol w="528137">
                  <a:extLst>
                    <a:ext uri="{9D8B030D-6E8A-4147-A177-3AD203B41FA5}">
                      <a16:colId xmlns:a16="http://schemas.microsoft.com/office/drawing/2014/main" val="2374133275"/>
                    </a:ext>
                  </a:extLst>
                </a:gridCol>
                <a:gridCol w="583731">
                  <a:extLst>
                    <a:ext uri="{9D8B030D-6E8A-4147-A177-3AD203B41FA5}">
                      <a16:colId xmlns:a16="http://schemas.microsoft.com/office/drawing/2014/main" val="1172488453"/>
                    </a:ext>
                  </a:extLst>
                </a:gridCol>
                <a:gridCol w="1306451">
                  <a:extLst>
                    <a:ext uri="{9D8B030D-6E8A-4147-A177-3AD203B41FA5}">
                      <a16:colId xmlns:a16="http://schemas.microsoft.com/office/drawing/2014/main" val="592942852"/>
                    </a:ext>
                  </a:extLst>
                </a:gridCol>
                <a:gridCol w="667123">
                  <a:extLst>
                    <a:ext uri="{9D8B030D-6E8A-4147-A177-3AD203B41FA5}">
                      <a16:colId xmlns:a16="http://schemas.microsoft.com/office/drawing/2014/main" val="3747868550"/>
                    </a:ext>
                  </a:extLst>
                </a:gridCol>
              </a:tblGrid>
              <a:tr h="318317">
                <a:tc>
                  <a:txBody>
                    <a:bodyPr/>
                    <a:lstStyle/>
                    <a:p>
                      <a:pPr rtl="0" fontAlgn="b"/>
                      <a:r>
                        <a:rPr lang="en-US" sz="1200" dirty="0">
                          <a:effectLst/>
                        </a:rPr>
                        <a:t>C1</a:t>
                      </a:r>
                    </a:p>
                  </a:txBody>
                  <a:tcPr marL="28575" marR="28575" marT="19050" marB="19050" anchor="b">
                    <a:lnL>
                      <a:noFill/>
                    </a:lnL>
                    <a:lnR>
                      <a:noFill/>
                    </a:lnR>
                    <a:lnT>
                      <a:noFill/>
                    </a:lnT>
                    <a:lnB>
                      <a:noFill/>
                    </a:lnB>
                    <a:noFill/>
                  </a:tcPr>
                </a:tc>
                <a:tc>
                  <a:txBody>
                    <a:bodyPr/>
                    <a:lstStyle/>
                    <a:p>
                      <a:pPr rtl="0" fontAlgn="b"/>
                      <a:r>
                        <a:rPr lang="en-US" sz="1200" dirty="0">
                          <a:effectLst/>
                        </a:rPr>
                        <a:t>#1</a:t>
                      </a:r>
                    </a:p>
                  </a:txBody>
                  <a:tcPr marL="28575" marR="28575" marT="19050" marB="19050" anchor="b">
                    <a:lnL>
                      <a:noFill/>
                    </a:lnL>
                    <a:lnR>
                      <a:noFill/>
                    </a:lnR>
                    <a:lnT>
                      <a:noFill/>
                    </a:lnT>
                    <a:lnB>
                      <a:noFill/>
                    </a:lnB>
                    <a:noFill/>
                  </a:tcPr>
                </a:tc>
                <a:tc>
                  <a:txBody>
                    <a:bodyPr/>
                    <a:lstStyle/>
                    <a:p>
                      <a:pPr rtl="0" fontAlgn="b"/>
                      <a:r>
                        <a:rPr lang="en-US" sz="1200" dirty="0">
                          <a:effectLst/>
                        </a:rPr>
                        <a:t>{F2, F4}</a:t>
                      </a:r>
                    </a:p>
                  </a:txBody>
                  <a:tcPr marL="28575" marR="28575" marT="19050" marB="19050" anchor="b">
                    <a:lnL>
                      <a:noFill/>
                    </a:lnL>
                    <a:lnR>
                      <a:noFill/>
                    </a:lnR>
                    <a:lnT>
                      <a:noFill/>
                    </a:lnT>
                    <a:lnB>
                      <a:noFill/>
                    </a:lnB>
                    <a:noFill/>
                  </a:tcPr>
                </a:tc>
                <a:tc>
                  <a:txBody>
                    <a:bodyPr/>
                    <a:lstStyle/>
                    <a:p>
                      <a:pPr rtl="0" fontAlgn="b"/>
                      <a:r>
                        <a:rPr lang="en-US" sz="1200" dirty="0">
                          <a:effectLst/>
                        </a:rPr>
                        <a:t>V3</a:t>
                      </a:r>
                    </a:p>
                  </a:txBody>
                  <a:tcPr marL="28575" marR="28575" marT="19050" marB="19050" anchor="b">
                    <a:lnL>
                      <a:noFill/>
                    </a:lnL>
                    <a:lnR>
                      <a:noFill/>
                    </a:lnR>
                    <a:lnT>
                      <a:noFill/>
                    </a:lnT>
                    <a:lnB>
                      <a:noFill/>
                    </a:lnB>
                    <a:noFill/>
                  </a:tcPr>
                </a:tc>
                <a:extLst>
                  <a:ext uri="{0D108BD9-81ED-4DB2-BD59-A6C34878D82A}">
                    <a16:rowId xmlns:a16="http://schemas.microsoft.com/office/drawing/2014/main" val="236869300"/>
                  </a:ext>
                </a:extLst>
              </a:tr>
              <a:tr h="318317">
                <a:tc>
                  <a:txBody>
                    <a:bodyPr/>
                    <a:lstStyle/>
                    <a:p>
                      <a:pPr rtl="0" fontAlgn="b"/>
                      <a:r>
                        <a:rPr lang="en-US" sz="1200" dirty="0">
                          <a:effectLst/>
                        </a:rPr>
                        <a:t>C2</a:t>
                      </a:r>
                    </a:p>
                  </a:txBody>
                  <a:tcPr marL="28575" marR="28575" marT="19050" marB="19050" anchor="b">
                    <a:lnL>
                      <a:noFill/>
                    </a:lnL>
                    <a:lnR>
                      <a:noFill/>
                    </a:lnR>
                    <a:lnT>
                      <a:noFill/>
                    </a:lnT>
                    <a:lnB>
                      <a:noFill/>
                    </a:lnB>
                    <a:noFill/>
                  </a:tcPr>
                </a:tc>
                <a:tc>
                  <a:txBody>
                    <a:bodyPr/>
                    <a:lstStyle/>
                    <a:p>
                      <a:pPr rtl="0" fontAlgn="b"/>
                      <a:r>
                        <a:rPr lang="en-US" sz="1200" dirty="0">
                          <a:effectLst/>
                        </a:rPr>
                        <a:t>#1</a:t>
                      </a:r>
                    </a:p>
                  </a:txBody>
                  <a:tcPr marL="28575" marR="28575" marT="19050" marB="19050" anchor="b">
                    <a:lnL>
                      <a:noFill/>
                    </a:lnL>
                    <a:lnR>
                      <a:noFill/>
                    </a:lnR>
                    <a:lnT>
                      <a:noFill/>
                    </a:lnT>
                    <a:lnB>
                      <a:noFill/>
                    </a:lnB>
                    <a:noFill/>
                  </a:tcPr>
                </a:tc>
                <a:tc>
                  <a:txBody>
                    <a:bodyPr/>
                    <a:lstStyle/>
                    <a:p>
                      <a:pPr rtl="0" fontAlgn="b"/>
                      <a:r>
                        <a:rPr lang="en-US" sz="1200" dirty="0">
                          <a:effectLst/>
                        </a:rPr>
                        <a:t>{F2, F4}</a:t>
                      </a:r>
                    </a:p>
                  </a:txBody>
                  <a:tcPr marL="28575" marR="28575" marT="19050" marB="19050" anchor="b">
                    <a:lnL>
                      <a:noFill/>
                    </a:lnL>
                    <a:lnR>
                      <a:noFill/>
                    </a:lnR>
                    <a:lnT>
                      <a:noFill/>
                    </a:lnT>
                    <a:lnB>
                      <a:noFill/>
                    </a:lnB>
                    <a:noFill/>
                  </a:tcPr>
                </a:tc>
                <a:tc>
                  <a:txBody>
                    <a:bodyPr/>
                    <a:lstStyle/>
                    <a:p>
                      <a:pPr rtl="0" fontAlgn="b"/>
                      <a:r>
                        <a:rPr lang="en-US" sz="1200" dirty="0">
                          <a:effectLst/>
                        </a:rPr>
                        <a:t>V1</a:t>
                      </a:r>
                    </a:p>
                  </a:txBody>
                  <a:tcPr marL="28575" marR="28575" marT="19050" marB="19050" anchor="b">
                    <a:lnL>
                      <a:noFill/>
                    </a:lnL>
                    <a:lnR>
                      <a:noFill/>
                    </a:lnR>
                    <a:lnT>
                      <a:noFill/>
                    </a:lnT>
                    <a:lnB>
                      <a:noFill/>
                    </a:lnB>
                    <a:noFill/>
                  </a:tcPr>
                </a:tc>
                <a:extLst>
                  <a:ext uri="{0D108BD9-81ED-4DB2-BD59-A6C34878D82A}">
                    <a16:rowId xmlns:a16="http://schemas.microsoft.com/office/drawing/2014/main" val="3413888662"/>
                  </a:ext>
                </a:extLst>
              </a:tr>
              <a:tr h="318317">
                <a:tc>
                  <a:txBody>
                    <a:bodyPr/>
                    <a:lstStyle/>
                    <a:p>
                      <a:pPr rtl="0" fontAlgn="b"/>
                      <a:r>
                        <a:rPr lang="en-US" sz="1200" dirty="0">
                          <a:effectLst/>
                        </a:rPr>
                        <a:t>C3</a:t>
                      </a:r>
                    </a:p>
                  </a:txBody>
                  <a:tcPr marL="28575" marR="28575" marT="19050" marB="19050" anchor="b">
                    <a:lnL>
                      <a:noFill/>
                    </a:lnL>
                    <a:lnR>
                      <a:noFill/>
                    </a:lnR>
                    <a:lnT>
                      <a:noFill/>
                    </a:lnT>
                    <a:lnB>
                      <a:noFill/>
                    </a:lnB>
                    <a:noFill/>
                  </a:tcPr>
                </a:tc>
                <a:tc>
                  <a:txBody>
                    <a:bodyPr/>
                    <a:lstStyle/>
                    <a:p>
                      <a:pPr rtl="0" fontAlgn="b"/>
                      <a:r>
                        <a:rPr lang="en-US" sz="1200" dirty="0">
                          <a:effectLst/>
                        </a:rPr>
                        <a:t>#1</a:t>
                      </a:r>
                    </a:p>
                  </a:txBody>
                  <a:tcPr marL="28575" marR="28575" marT="19050" marB="19050" anchor="b">
                    <a:lnL>
                      <a:noFill/>
                    </a:lnL>
                    <a:lnR>
                      <a:noFill/>
                    </a:lnR>
                    <a:lnT>
                      <a:noFill/>
                    </a:lnT>
                    <a:lnB>
                      <a:noFill/>
                    </a:lnB>
                    <a:noFill/>
                  </a:tcPr>
                </a:tc>
                <a:tc>
                  <a:txBody>
                    <a:bodyPr/>
                    <a:lstStyle/>
                    <a:p>
                      <a:pPr rtl="0" fontAlgn="b"/>
                      <a:r>
                        <a:rPr lang="en-US" sz="1200" dirty="0">
                          <a:effectLst/>
                        </a:rPr>
                        <a:t>{F1, F3, F4}</a:t>
                      </a:r>
                    </a:p>
                  </a:txBody>
                  <a:tcPr marL="28575" marR="28575" marT="19050" marB="19050" anchor="b">
                    <a:lnL>
                      <a:noFill/>
                    </a:lnL>
                    <a:lnR>
                      <a:noFill/>
                    </a:lnR>
                    <a:lnT>
                      <a:noFill/>
                    </a:lnT>
                    <a:lnB>
                      <a:noFill/>
                    </a:lnB>
                    <a:noFill/>
                  </a:tcPr>
                </a:tc>
                <a:tc>
                  <a:txBody>
                    <a:bodyPr/>
                    <a:lstStyle/>
                    <a:p>
                      <a:pPr rtl="0" fontAlgn="b"/>
                      <a:r>
                        <a:rPr lang="en-US" sz="1200" dirty="0">
                          <a:effectLst/>
                        </a:rPr>
                        <a:t>V2</a:t>
                      </a:r>
                    </a:p>
                  </a:txBody>
                  <a:tcPr marL="28575" marR="28575" marT="19050" marB="19050" anchor="b">
                    <a:lnL>
                      <a:noFill/>
                    </a:lnL>
                    <a:lnR>
                      <a:noFill/>
                    </a:lnR>
                    <a:lnT>
                      <a:noFill/>
                    </a:lnT>
                    <a:lnB>
                      <a:noFill/>
                    </a:lnB>
                    <a:noFill/>
                  </a:tcPr>
                </a:tc>
                <a:extLst>
                  <a:ext uri="{0D108BD9-81ED-4DB2-BD59-A6C34878D82A}">
                    <a16:rowId xmlns:a16="http://schemas.microsoft.com/office/drawing/2014/main" val="912523585"/>
                  </a:ext>
                </a:extLst>
              </a:tr>
              <a:tr h="318317">
                <a:tc>
                  <a:txBody>
                    <a:bodyPr/>
                    <a:lstStyle/>
                    <a:p>
                      <a:pPr rtl="0" fontAlgn="b"/>
                      <a:r>
                        <a:rPr lang="en-US" sz="1200" dirty="0">
                          <a:effectLst/>
                          <a:highlight>
                            <a:srgbClr val="FF0000"/>
                          </a:highlight>
                        </a:rPr>
                        <a:t>C4</a:t>
                      </a:r>
                    </a:p>
                  </a:txBody>
                  <a:tcPr marL="28575" marR="28575" marT="19050" marB="19050" anchor="b">
                    <a:lnL>
                      <a:noFill/>
                    </a:lnL>
                    <a:lnR>
                      <a:noFill/>
                    </a:lnR>
                    <a:lnT>
                      <a:noFill/>
                    </a:lnT>
                    <a:lnB>
                      <a:noFill/>
                    </a:lnB>
                    <a:noFill/>
                  </a:tcPr>
                </a:tc>
                <a:tc>
                  <a:txBody>
                    <a:bodyPr/>
                    <a:lstStyle/>
                    <a:p>
                      <a:pPr rtl="0" fontAlgn="b"/>
                      <a:r>
                        <a:rPr lang="en-US" sz="1200" dirty="0">
                          <a:effectLst/>
                          <a:highlight>
                            <a:srgbClr val="FF0000"/>
                          </a:highlight>
                        </a:rPr>
                        <a:t>#2</a:t>
                      </a:r>
                    </a:p>
                  </a:txBody>
                  <a:tcPr marL="28575" marR="28575" marT="19050" marB="19050" anchor="b">
                    <a:lnL>
                      <a:noFill/>
                    </a:lnL>
                    <a:lnR>
                      <a:noFill/>
                    </a:lnR>
                    <a:lnT>
                      <a:noFill/>
                    </a:lnT>
                    <a:lnB>
                      <a:noFill/>
                    </a:lnB>
                    <a:noFill/>
                  </a:tcPr>
                </a:tc>
                <a:tc>
                  <a:txBody>
                    <a:bodyPr/>
                    <a:lstStyle/>
                    <a:p>
                      <a:pPr rtl="0" fontAlgn="b"/>
                      <a:r>
                        <a:rPr lang="en-US" sz="1200" dirty="0">
                          <a:effectLst/>
                          <a:highlight>
                            <a:srgbClr val="FF0000"/>
                          </a:highlight>
                        </a:rPr>
                        <a:t>All features</a:t>
                      </a:r>
                    </a:p>
                  </a:txBody>
                  <a:tcPr marL="28575" marR="28575" marT="19050" marB="19050" anchor="b">
                    <a:lnL>
                      <a:noFill/>
                    </a:lnL>
                    <a:lnR>
                      <a:noFill/>
                    </a:lnR>
                    <a:lnT>
                      <a:noFill/>
                    </a:lnT>
                    <a:lnB>
                      <a:noFill/>
                    </a:lnB>
                    <a:noFill/>
                  </a:tcPr>
                </a:tc>
                <a:tc>
                  <a:txBody>
                    <a:bodyPr/>
                    <a:lstStyle/>
                    <a:p>
                      <a:pPr rtl="0" fontAlgn="b"/>
                      <a:r>
                        <a:rPr lang="en-US" sz="1200" dirty="0">
                          <a:effectLst/>
                          <a:highlight>
                            <a:srgbClr val="FF0000"/>
                          </a:highlight>
                        </a:rPr>
                        <a:t>V1</a:t>
                      </a:r>
                    </a:p>
                  </a:txBody>
                  <a:tcPr marL="28575" marR="28575" marT="19050" marB="19050" anchor="b">
                    <a:lnL>
                      <a:noFill/>
                    </a:lnL>
                    <a:lnR>
                      <a:noFill/>
                    </a:lnR>
                    <a:lnT>
                      <a:noFill/>
                    </a:lnT>
                    <a:lnB>
                      <a:noFill/>
                    </a:lnB>
                    <a:noFill/>
                  </a:tcPr>
                </a:tc>
                <a:extLst>
                  <a:ext uri="{0D108BD9-81ED-4DB2-BD59-A6C34878D82A}">
                    <a16:rowId xmlns:a16="http://schemas.microsoft.com/office/drawing/2014/main" val="2958631519"/>
                  </a:ext>
                </a:extLst>
              </a:tr>
            </a:tbl>
          </a:graphicData>
        </a:graphic>
      </p:graphicFrame>
    </p:spTree>
    <p:extLst>
      <p:ext uri="{BB962C8B-B14F-4D97-AF65-F5344CB8AC3E}">
        <p14:creationId xmlns:p14="http://schemas.microsoft.com/office/powerpoint/2010/main" val="1669026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表&#10;&#10;已自动生成说明">
            <a:extLst>
              <a:ext uri="{FF2B5EF4-FFF2-40B4-BE49-F238E27FC236}">
                <a16:creationId xmlns:a16="http://schemas.microsoft.com/office/drawing/2014/main" id="{7EB52B1B-0E5B-8A4E-6B25-4633713CB6EA}"/>
              </a:ext>
            </a:extLst>
          </p:cNvPr>
          <p:cNvPicPr>
            <a:picLocks noChangeAspect="1"/>
          </p:cNvPicPr>
          <p:nvPr/>
        </p:nvPicPr>
        <p:blipFill>
          <a:blip r:embed="rId2"/>
          <a:stretch>
            <a:fillRect/>
          </a:stretch>
        </p:blipFill>
        <p:spPr>
          <a:xfrm>
            <a:off x="959836" y="724500"/>
            <a:ext cx="7219827" cy="4419000"/>
          </a:xfrm>
          <a:prstGeom prst="rect">
            <a:avLst/>
          </a:prstGeom>
        </p:spPr>
      </p:pic>
    </p:spTree>
    <p:extLst>
      <p:ext uri="{BB962C8B-B14F-4D97-AF65-F5344CB8AC3E}">
        <p14:creationId xmlns:p14="http://schemas.microsoft.com/office/powerpoint/2010/main" val="3053356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33E2E-92C8-E715-915F-A0A13889C241}"/>
              </a:ext>
            </a:extLst>
          </p:cNvPr>
          <p:cNvSpPr>
            <a:spLocks noGrp="1"/>
          </p:cNvSpPr>
          <p:nvPr>
            <p:ph type="title"/>
          </p:nvPr>
        </p:nvSpPr>
        <p:spPr/>
        <p:txBody>
          <a:bodyPr/>
          <a:lstStyle/>
          <a:p>
            <a:r>
              <a:rPr lang="en-US"/>
              <a:t>Measurements Across Time</a:t>
            </a:r>
          </a:p>
        </p:txBody>
      </p:sp>
      <p:pic>
        <p:nvPicPr>
          <p:cNvPr id="6" name="Content Placeholder 5">
            <a:extLst>
              <a:ext uri="{FF2B5EF4-FFF2-40B4-BE49-F238E27FC236}">
                <a16:creationId xmlns:a16="http://schemas.microsoft.com/office/drawing/2014/main" id="{80D77BFD-A43B-8152-EA1D-BC466576FBAA}"/>
              </a:ext>
            </a:extLst>
          </p:cNvPr>
          <p:cNvPicPr>
            <a:picLocks noGrp="1" noChangeAspect="1"/>
          </p:cNvPicPr>
          <p:nvPr>
            <p:ph idx="1"/>
          </p:nvPr>
        </p:nvPicPr>
        <p:blipFill>
          <a:blip r:embed="rId3"/>
          <a:stretch>
            <a:fillRect/>
          </a:stretch>
        </p:blipFill>
        <p:spPr>
          <a:xfrm>
            <a:off x="107651" y="1414314"/>
            <a:ext cx="4587011" cy="1412666"/>
          </a:xfrm>
        </p:spPr>
      </p:pic>
      <p:sp>
        <p:nvSpPr>
          <p:cNvPr id="5" name="TextBox 4">
            <a:extLst>
              <a:ext uri="{FF2B5EF4-FFF2-40B4-BE49-F238E27FC236}">
                <a16:creationId xmlns:a16="http://schemas.microsoft.com/office/drawing/2014/main" id="{97E61868-A0E5-EA49-AF26-54718AB1F0D8}"/>
              </a:ext>
            </a:extLst>
          </p:cNvPr>
          <p:cNvSpPr txBox="1"/>
          <p:nvPr/>
        </p:nvSpPr>
        <p:spPr>
          <a:xfrm>
            <a:off x="0" y="4849223"/>
            <a:ext cx="7348039" cy="307777"/>
          </a:xfrm>
          <a:prstGeom prst="rect">
            <a:avLst/>
          </a:prstGeom>
          <a:noFill/>
        </p:spPr>
        <p:txBody>
          <a:bodyPr wrap="square">
            <a:spAutoFit/>
          </a:bodyPr>
          <a:lstStyle/>
          <a:p>
            <a:r>
              <a:rPr lang="en-US" sz="1400"/>
              <a:t>https://github.com/rlabbe/Kalman-and-Bayesian-Filters-in-Python/</a:t>
            </a:r>
          </a:p>
        </p:txBody>
      </p:sp>
      <p:pic>
        <p:nvPicPr>
          <p:cNvPr id="8" name="Picture 7">
            <a:extLst>
              <a:ext uri="{FF2B5EF4-FFF2-40B4-BE49-F238E27FC236}">
                <a16:creationId xmlns:a16="http://schemas.microsoft.com/office/drawing/2014/main" id="{42C7F9E1-6C5B-624B-4388-3CFA6AC85D2C}"/>
              </a:ext>
            </a:extLst>
          </p:cNvPr>
          <p:cNvPicPr>
            <a:picLocks noChangeAspect="1"/>
          </p:cNvPicPr>
          <p:nvPr/>
        </p:nvPicPr>
        <p:blipFill>
          <a:blip r:embed="rId4"/>
          <a:stretch>
            <a:fillRect/>
          </a:stretch>
        </p:blipFill>
        <p:spPr>
          <a:xfrm>
            <a:off x="157149" y="3267098"/>
            <a:ext cx="4222545" cy="1517731"/>
          </a:xfrm>
          <a:prstGeom prst="rect">
            <a:avLst/>
          </a:prstGeom>
        </p:spPr>
      </p:pic>
      <p:pic>
        <p:nvPicPr>
          <p:cNvPr id="10" name="Picture 9">
            <a:extLst>
              <a:ext uri="{FF2B5EF4-FFF2-40B4-BE49-F238E27FC236}">
                <a16:creationId xmlns:a16="http://schemas.microsoft.com/office/drawing/2014/main" id="{F9CEB5C6-6671-BC31-ABF3-1CC52219C4D3}"/>
              </a:ext>
            </a:extLst>
          </p:cNvPr>
          <p:cNvPicPr>
            <a:picLocks noChangeAspect="1"/>
          </p:cNvPicPr>
          <p:nvPr/>
        </p:nvPicPr>
        <p:blipFill>
          <a:blip r:embed="rId5"/>
          <a:stretch>
            <a:fillRect/>
          </a:stretch>
        </p:blipFill>
        <p:spPr>
          <a:xfrm>
            <a:off x="4694662" y="1306864"/>
            <a:ext cx="4222545" cy="1520116"/>
          </a:xfrm>
          <a:prstGeom prst="rect">
            <a:avLst/>
          </a:prstGeom>
        </p:spPr>
      </p:pic>
      <p:sp>
        <p:nvSpPr>
          <p:cNvPr id="13" name="TextBox 12">
            <a:extLst>
              <a:ext uri="{FF2B5EF4-FFF2-40B4-BE49-F238E27FC236}">
                <a16:creationId xmlns:a16="http://schemas.microsoft.com/office/drawing/2014/main" id="{BA879A74-6AAA-2280-A18E-3F6C1BD4F17E}"/>
              </a:ext>
            </a:extLst>
          </p:cNvPr>
          <p:cNvSpPr txBox="1"/>
          <p:nvPr/>
        </p:nvSpPr>
        <p:spPr>
          <a:xfrm>
            <a:off x="1233221" y="2839650"/>
            <a:ext cx="2636619" cy="369332"/>
          </a:xfrm>
          <a:prstGeom prst="rect">
            <a:avLst/>
          </a:prstGeom>
          <a:noFill/>
        </p:spPr>
        <p:txBody>
          <a:bodyPr wrap="none" rtlCol="0">
            <a:spAutoFit/>
          </a:bodyPr>
          <a:lstStyle/>
          <a:p>
            <a:r>
              <a:rPr lang="en-US"/>
              <a:t>Hypothesis: +1 </a:t>
            </a:r>
            <a:r>
              <a:rPr lang="en-US" err="1"/>
              <a:t>lb</a:t>
            </a:r>
            <a:r>
              <a:rPr lang="en-US"/>
              <a:t> / day</a:t>
            </a:r>
          </a:p>
        </p:txBody>
      </p:sp>
      <p:cxnSp>
        <p:nvCxnSpPr>
          <p:cNvPr id="15" name="Straight Arrow Connector 14">
            <a:extLst>
              <a:ext uri="{FF2B5EF4-FFF2-40B4-BE49-F238E27FC236}">
                <a16:creationId xmlns:a16="http://schemas.microsoft.com/office/drawing/2014/main" id="{3615FA4E-C82F-5901-EBA5-81A090A0252C}"/>
              </a:ext>
            </a:extLst>
          </p:cNvPr>
          <p:cNvCxnSpPr>
            <a:cxnSpLocks/>
          </p:cNvCxnSpPr>
          <p:nvPr/>
        </p:nvCxnSpPr>
        <p:spPr>
          <a:xfrm>
            <a:off x="1221529" y="2636874"/>
            <a:ext cx="0" cy="7159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936342A7-52A3-DA7A-D06E-2608FA025B63}"/>
              </a:ext>
            </a:extLst>
          </p:cNvPr>
          <p:cNvPicPr>
            <a:picLocks noChangeAspect="1"/>
          </p:cNvPicPr>
          <p:nvPr/>
        </p:nvPicPr>
        <p:blipFill>
          <a:blip r:embed="rId6"/>
          <a:stretch>
            <a:fillRect/>
          </a:stretch>
        </p:blipFill>
        <p:spPr>
          <a:xfrm>
            <a:off x="4694662" y="3270271"/>
            <a:ext cx="3710260" cy="1619418"/>
          </a:xfrm>
          <a:prstGeom prst="rect">
            <a:avLst/>
          </a:prstGeom>
        </p:spPr>
      </p:pic>
      <p:cxnSp>
        <p:nvCxnSpPr>
          <p:cNvPr id="21" name="Straight Arrow Connector 20">
            <a:extLst>
              <a:ext uri="{FF2B5EF4-FFF2-40B4-BE49-F238E27FC236}">
                <a16:creationId xmlns:a16="http://schemas.microsoft.com/office/drawing/2014/main" id="{2D206DB0-7DDA-72E8-E77A-775E04919875}"/>
              </a:ext>
            </a:extLst>
          </p:cNvPr>
          <p:cNvCxnSpPr/>
          <p:nvPr/>
        </p:nvCxnSpPr>
        <p:spPr>
          <a:xfrm flipV="1">
            <a:off x="4004930" y="2571750"/>
            <a:ext cx="864782" cy="6953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E5D0AC3-16E9-6A2F-46E0-0E50168623B6}"/>
              </a:ext>
            </a:extLst>
          </p:cNvPr>
          <p:cNvCxnSpPr>
            <a:cxnSpLocks/>
          </p:cNvCxnSpPr>
          <p:nvPr/>
        </p:nvCxnSpPr>
        <p:spPr>
          <a:xfrm>
            <a:off x="6179845" y="2598124"/>
            <a:ext cx="0" cy="5139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CBB8686-EA11-9AE5-F4EE-60D462ED4806}"/>
              </a:ext>
            </a:extLst>
          </p:cNvPr>
          <p:cNvPicPr>
            <a:picLocks noChangeAspect="1"/>
          </p:cNvPicPr>
          <p:nvPr/>
        </p:nvPicPr>
        <p:blipFill>
          <a:blip r:embed="rId7"/>
          <a:stretch>
            <a:fillRect/>
          </a:stretch>
        </p:blipFill>
        <p:spPr>
          <a:xfrm>
            <a:off x="6869578" y="2750334"/>
            <a:ext cx="1477850" cy="532252"/>
          </a:xfrm>
          <a:prstGeom prst="rect">
            <a:avLst/>
          </a:prstGeom>
        </p:spPr>
      </p:pic>
    </p:spTree>
    <p:extLst>
      <p:ext uri="{BB962C8B-B14F-4D97-AF65-F5344CB8AC3E}">
        <p14:creationId xmlns:p14="http://schemas.microsoft.com/office/powerpoint/2010/main" val="2339291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FEFEAF-0555-42EB-D498-B61D04D406A5}"/>
              </a:ext>
            </a:extLst>
          </p:cNvPr>
          <p:cNvSpPr>
            <a:spLocks noGrp="1"/>
          </p:cNvSpPr>
          <p:nvPr>
            <p:ph type="title"/>
          </p:nvPr>
        </p:nvSpPr>
        <p:spPr>
          <a:xfrm>
            <a:off x="-17832" y="303050"/>
            <a:ext cx="8534400" cy="825618"/>
          </a:xfrm>
        </p:spPr>
        <p:txBody>
          <a:bodyPr>
            <a:normAutofit/>
          </a:bodyPr>
          <a:lstStyle/>
          <a:p>
            <a:r>
              <a:rPr lang="en-US" sz="2800" dirty="0"/>
              <a:t>Lorenz Attractor </a:t>
            </a:r>
            <a:r>
              <a:rPr lang="en-US" sz="2800" dirty="0">
                <a:ea typeface="+mj-lt"/>
                <a:cs typeface="+mj-lt"/>
              </a:rPr>
              <a:t>(Full Information)</a:t>
            </a:r>
            <a:endParaRPr lang="en-US" sz="2800" dirty="0">
              <a:cs typeface="Calibri Light"/>
            </a:endParaRPr>
          </a:p>
        </p:txBody>
      </p:sp>
      <p:sp>
        <p:nvSpPr>
          <p:cNvPr id="2" name="文本框 1">
            <a:extLst>
              <a:ext uri="{FF2B5EF4-FFF2-40B4-BE49-F238E27FC236}">
                <a16:creationId xmlns:a16="http://schemas.microsoft.com/office/drawing/2014/main" id="{CFCA23D2-B765-6C38-39DC-7E54CF14B84B}"/>
              </a:ext>
            </a:extLst>
          </p:cNvPr>
          <p:cNvSpPr txBox="1"/>
          <p:nvPr/>
        </p:nvSpPr>
        <p:spPr>
          <a:xfrm>
            <a:off x="3615" y="900450"/>
            <a:ext cx="3782700"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1400" b="1" dirty="0">
                <a:latin typeface="Rockwell"/>
                <a:ea typeface="MS PGothic"/>
              </a:rPr>
              <a:t>Lorenz attractor</a:t>
            </a:r>
            <a:r>
              <a:rPr lang="en-US" altLang="zh-CN" sz="1400" dirty="0">
                <a:latin typeface="Rockwell"/>
                <a:ea typeface="MS PGothic"/>
              </a:rPr>
              <a:t>: a 3d chaotic system, which is composed of the solution of the continuous-time Lorenz system differential equation and is used to simulate nonlinear and chaotic trajectories.</a:t>
            </a:r>
            <a:endParaRPr lang="zh-CN" sz="1400"/>
          </a:p>
        </p:txBody>
      </p:sp>
      <p:pic>
        <p:nvPicPr>
          <p:cNvPr id="3" name="图片 2" descr="文本&#10;&#10;已自动生成说明">
            <a:extLst>
              <a:ext uri="{FF2B5EF4-FFF2-40B4-BE49-F238E27FC236}">
                <a16:creationId xmlns:a16="http://schemas.microsoft.com/office/drawing/2014/main" id="{1AEE7CF8-B96F-9B85-ABC2-42C89205B237}"/>
              </a:ext>
            </a:extLst>
          </p:cNvPr>
          <p:cNvPicPr>
            <a:picLocks noChangeAspect="1"/>
          </p:cNvPicPr>
          <p:nvPr/>
        </p:nvPicPr>
        <p:blipFill>
          <a:blip r:embed="rId3"/>
          <a:stretch>
            <a:fillRect/>
          </a:stretch>
        </p:blipFill>
        <p:spPr>
          <a:xfrm>
            <a:off x="255808" y="3956193"/>
            <a:ext cx="3820500" cy="600200"/>
          </a:xfrm>
          <a:prstGeom prst="rect">
            <a:avLst/>
          </a:prstGeom>
        </p:spPr>
      </p:pic>
      <p:pic>
        <p:nvPicPr>
          <p:cNvPr id="5" name="图片 4">
            <a:extLst>
              <a:ext uri="{FF2B5EF4-FFF2-40B4-BE49-F238E27FC236}">
                <a16:creationId xmlns:a16="http://schemas.microsoft.com/office/drawing/2014/main" id="{8F434C23-55C0-E467-52F6-81B726811011}"/>
              </a:ext>
            </a:extLst>
          </p:cNvPr>
          <p:cNvPicPr>
            <a:picLocks noChangeAspect="1"/>
          </p:cNvPicPr>
          <p:nvPr/>
        </p:nvPicPr>
        <p:blipFill>
          <a:blip r:embed="rId4"/>
          <a:stretch>
            <a:fillRect/>
          </a:stretch>
        </p:blipFill>
        <p:spPr>
          <a:xfrm>
            <a:off x="288647" y="2582411"/>
            <a:ext cx="1718250" cy="552750"/>
          </a:xfrm>
          <a:prstGeom prst="rect">
            <a:avLst/>
          </a:prstGeom>
        </p:spPr>
      </p:pic>
      <p:pic>
        <p:nvPicPr>
          <p:cNvPr id="6" name="图片 5" descr="文本&#10;&#10;已自动生成说明">
            <a:extLst>
              <a:ext uri="{FF2B5EF4-FFF2-40B4-BE49-F238E27FC236}">
                <a16:creationId xmlns:a16="http://schemas.microsoft.com/office/drawing/2014/main" id="{4561AA29-5DC6-01C6-3B7A-41624FD86CCD}"/>
              </a:ext>
            </a:extLst>
          </p:cNvPr>
          <p:cNvPicPr>
            <a:picLocks noChangeAspect="1"/>
          </p:cNvPicPr>
          <p:nvPr/>
        </p:nvPicPr>
        <p:blipFill>
          <a:blip r:embed="rId5"/>
          <a:stretch>
            <a:fillRect/>
          </a:stretch>
        </p:blipFill>
        <p:spPr>
          <a:xfrm>
            <a:off x="288465" y="4549922"/>
            <a:ext cx="3789000" cy="417656"/>
          </a:xfrm>
          <a:prstGeom prst="rect">
            <a:avLst/>
          </a:prstGeom>
        </p:spPr>
      </p:pic>
      <p:pic>
        <p:nvPicPr>
          <p:cNvPr id="7" name="图片 6" descr="表格&#10;&#10;已自动生成说明">
            <a:extLst>
              <a:ext uri="{FF2B5EF4-FFF2-40B4-BE49-F238E27FC236}">
                <a16:creationId xmlns:a16="http://schemas.microsoft.com/office/drawing/2014/main" id="{B9B12486-F5B3-BE01-CB2E-0224B62A4744}"/>
              </a:ext>
            </a:extLst>
          </p:cNvPr>
          <p:cNvPicPr>
            <a:picLocks noChangeAspect="1"/>
          </p:cNvPicPr>
          <p:nvPr/>
        </p:nvPicPr>
        <p:blipFill>
          <a:blip r:embed="rId6"/>
          <a:stretch>
            <a:fillRect/>
          </a:stretch>
        </p:blipFill>
        <p:spPr>
          <a:xfrm>
            <a:off x="4336839" y="1938899"/>
            <a:ext cx="4795264" cy="1491345"/>
          </a:xfrm>
          <a:prstGeom prst="rect">
            <a:avLst/>
          </a:prstGeom>
        </p:spPr>
      </p:pic>
      <p:sp>
        <p:nvSpPr>
          <p:cNvPr id="10" name="文本框 9">
            <a:extLst>
              <a:ext uri="{FF2B5EF4-FFF2-40B4-BE49-F238E27FC236}">
                <a16:creationId xmlns:a16="http://schemas.microsoft.com/office/drawing/2014/main" id="{D6093A8B-3BC8-7ADE-073A-2312FC0D92B5}"/>
              </a:ext>
            </a:extLst>
          </p:cNvPr>
          <p:cNvSpPr txBox="1"/>
          <p:nvPr/>
        </p:nvSpPr>
        <p:spPr>
          <a:xfrm>
            <a:off x="7479900" y="4669650"/>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1200" dirty="0">
                <a:latin typeface="Rockwell"/>
                <a:ea typeface="MS PGothic"/>
              </a:rPr>
              <a:t>setting C4</a:t>
            </a:r>
          </a:p>
        </p:txBody>
      </p:sp>
      <p:sp>
        <p:nvSpPr>
          <p:cNvPr id="11" name="文本框 10">
            <a:extLst>
              <a:ext uri="{FF2B5EF4-FFF2-40B4-BE49-F238E27FC236}">
                <a16:creationId xmlns:a16="http://schemas.microsoft.com/office/drawing/2014/main" id="{2A23A779-A4B5-2571-C6ED-42F00A274BA7}"/>
              </a:ext>
            </a:extLst>
          </p:cNvPr>
          <p:cNvSpPr txBox="1"/>
          <p:nvPr/>
        </p:nvSpPr>
        <p:spPr>
          <a:xfrm>
            <a:off x="4146232" y="4660650"/>
            <a:ext cx="36297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dirty="0">
                <a:latin typeface="Rockwell"/>
                <a:ea typeface="MS PGothic"/>
              </a:rPr>
              <a:t>h(</a:t>
            </a:r>
            <a:r>
              <a:rPr lang="en-US" altLang="zh-CN" dirty="0" err="1">
                <a:latin typeface="Rockwell"/>
                <a:ea typeface="MS PGothic"/>
              </a:rPr>
              <a:t>x_t</a:t>
            </a:r>
            <a:r>
              <a:rPr lang="en-US" altLang="zh-CN" dirty="0">
                <a:latin typeface="Rockwell"/>
                <a:ea typeface="MS PGothic"/>
              </a:rPr>
              <a:t>) = </a:t>
            </a:r>
            <a:r>
              <a:rPr lang="en-US" altLang="zh-CN" dirty="0" err="1">
                <a:latin typeface="Rockwell"/>
                <a:ea typeface="MS PGothic"/>
              </a:rPr>
              <a:t>xt</a:t>
            </a:r>
            <a:r>
              <a:rPr lang="en-US" altLang="zh-CN" dirty="0">
                <a:latin typeface="Rockwell"/>
                <a:ea typeface="MS PGothic"/>
              </a:rPr>
              <a:t>+ noise​</a:t>
            </a:r>
          </a:p>
        </p:txBody>
      </p:sp>
      <p:pic>
        <p:nvPicPr>
          <p:cNvPr id="8" name="Picture 7">
            <a:extLst>
              <a:ext uri="{FF2B5EF4-FFF2-40B4-BE49-F238E27FC236}">
                <a16:creationId xmlns:a16="http://schemas.microsoft.com/office/drawing/2014/main" id="{063F99B4-C0B0-8445-882F-D0BDDDF15C82}"/>
              </a:ext>
            </a:extLst>
          </p:cNvPr>
          <p:cNvPicPr>
            <a:picLocks noChangeAspect="1"/>
          </p:cNvPicPr>
          <p:nvPr/>
        </p:nvPicPr>
        <p:blipFill>
          <a:blip r:embed="rId7"/>
          <a:stretch>
            <a:fillRect/>
          </a:stretch>
        </p:blipFill>
        <p:spPr>
          <a:xfrm>
            <a:off x="2262187" y="1937657"/>
            <a:ext cx="2072369" cy="1831522"/>
          </a:xfrm>
          <a:prstGeom prst="rect">
            <a:avLst/>
          </a:prstGeom>
        </p:spPr>
      </p:pic>
      <p:graphicFrame>
        <p:nvGraphicFramePr>
          <p:cNvPr id="13" name="Table 12">
            <a:extLst>
              <a:ext uri="{FF2B5EF4-FFF2-40B4-BE49-F238E27FC236}">
                <a16:creationId xmlns:a16="http://schemas.microsoft.com/office/drawing/2014/main" id="{7AB91FF9-70F7-6712-3E5E-9453C140D697}"/>
              </a:ext>
            </a:extLst>
          </p:cNvPr>
          <p:cNvGraphicFramePr>
            <a:graphicFrameLocks noGrp="1"/>
          </p:cNvGraphicFramePr>
          <p:nvPr>
            <p:extLst>
              <p:ext uri="{D42A27DB-BD31-4B8C-83A1-F6EECF244321}">
                <p14:modId xmlns:p14="http://schemas.microsoft.com/office/powerpoint/2010/main" val="848232778"/>
              </p:ext>
            </p:extLst>
          </p:nvPr>
        </p:nvGraphicFramePr>
        <p:xfrm>
          <a:off x="5423926" y="411526"/>
          <a:ext cx="2722994" cy="883920"/>
        </p:xfrm>
        <a:graphic>
          <a:graphicData uri="http://schemas.openxmlformats.org/drawingml/2006/table">
            <a:tbl>
              <a:tblPr bandRow="1">
                <a:tableStyleId>{5C22544A-7EE6-4342-B048-85BDC9FD1C3A}</a:tableStyleId>
              </a:tblPr>
              <a:tblGrid>
                <a:gridCol w="466096">
                  <a:extLst>
                    <a:ext uri="{9D8B030D-6E8A-4147-A177-3AD203B41FA5}">
                      <a16:colId xmlns:a16="http://schemas.microsoft.com/office/drawing/2014/main" val="2374133275"/>
                    </a:ext>
                  </a:extLst>
                </a:gridCol>
                <a:gridCol w="515160">
                  <a:extLst>
                    <a:ext uri="{9D8B030D-6E8A-4147-A177-3AD203B41FA5}">
                      <a16:colId xmlns:a16="http://schemas.microsoft.com/office/drawing/2014/main" val="1172488453"/>
                    </a:ext>
                  </a:extLst>
                </a:gridCol>
                <a:gridCol w="1152982">
                  <a:extLst>
                    <a:ext uri="{9D8B030D-6E8A-4147-A177-3AD203B41FA5}">
                      <a16:colId xmlns:a16="http://schemas.microsoft.com/office/drawing/2014/main" val="592942852"/>
                    </a:ext>
                  </a:extLst>
                </a:gridCol>
                <a:gridCol w="588756">
                  <a:extLst>
                    <a:ext uri="{9D8B030D-6E8A-4147-A177-3AD203B41FA5}">
                      <a16:colId xmlns:a16="http://schemas.microsoft.com/office/drawing/2014/main" val="3747868550"/>
                    </a:ext>
                  </a:extLst>
                </a:gridCol>
              </a:tblGrid>
              <a:tr h="208794">
                <a:tc>
                  <a:txBody>
                    <a:bodyPr/>
                    <a:lstStyle/>
                    <a:p>
                      <a:pPr rtl="0" fontAlgn="b"/>
                      <a:r>
                        <a:rPr lang="en-US" sz="1200" dirty="0">
                          <a:effectLst/>
                        </a:rPr>
                        <a:t>C1</a:t>
                      </a:r>
                    </a:p>
                  </a:txBody>
                  <a:tcPr marL="28575" marR="28575" marT="19050" marB="19050" anchor="b">
                    <a:lnL>
                      <a:noFill/>
                    </a:lnL>
                    <a:lnR>
                      <a:noFill/>
                    </a:lnR>
                    <a:lnT>
                      <a:noFill/>
                    </a:lnT>
                    <a:lnB>
                      <a:noFill/>
                    </a:lnB>
                    <a:noFill/>
                  </a:tcPr>
                </a:tc>
                <a:tc>
                  <a:txBody>
                    <a:bodyPr/>
                    <a:lstStyle/>
                    <a:p>
                      <a:pPr rtl="0" fontAlgn="b"/>
                      <a:r>
                        <a:rPr lang="en-US" sz="1200" dirty="0">
                          <a:effectLst/>
                        </a:rPr>
                        <a:t>#1</a:t>
                      </a:r>
                    </a:p>
                  </a:txBody>
                  <a:tcPr marL="28575" marR="28575" marT="19050" marB="19050" anchor="b">
                    <a:lnL>
                      <a:noFill/>
                    </a:lnL>
                    <a:lnR>
                      <a:noFill/>
                    </a:lnR>
                    <a:lnT>
                      <a:noFill/>
                    </a:lnT>
                    <a:lnB>
                      <a:noFill/>
                    </a:lnB>
                    <a:noFill/>
                  </a:tcPr>
                </a:tc>
                <a:tc>
                  <a:txBody>
                    <a:bodyPr/>
                    <a:lstStyle/>
                    <a:p>
                      <a:pPr rtl="0" fontAlgn="b"/>
                      <a:r>
                        <a:rPr lang="en-US" sz="1200" dirty="0">
                          <a:effectLst/>
                        </a:rPr>
                        <a:t>{F2, F4}</a:t>
                      </a:r>
                    </a:p>
                  </a:txBody>
                  <a:tcPr marL="28575" marR="28575" marT="19050" marB="19050" anchor="b">
                    <a:lnL>
                      <a:noFill/>
                    </a:lnL>
                    <a:lnR>
                      <a:noFill/>
                    </a:lnR>
                    <a:lnT>
                      <a:noFill/>
                    </a:lnT>
                    <a:lnB>
                      <a:noFill/>
                    </a:lnB>
                    <a:noFill/>
                  </a:tcPr>
                </a:tc>
                <a:tc>
                  <a:txBody>
                    <a:bodyPr/>
                    <a:lstStyle/>
                    <a:p>
                      <a:pPr rtl="0" fontAlgn="b"/>
                      <a:r>
                        <a:rPr lang="en-US" sz="1200" dirty="0">
                          <a:effectLst/>
                        </a:rPr>
                        <a:t>V3</a:t>
                      </a:r>
                    </a:p>
                  </a:txBody>
                  <a:tcPr marL="28575" marR="28575" marT="19050" marB="19050" anchor="b">
                    <a:lnL>
                      <a:noFill/>
                    </a:lnL>
                    <a:lnR>
                      <a:noFill/>
                    </a:lnR>
                    <a:lnT>
                      <a:noFill/>
                    </a:lnT>
                    <a:lnB>
                      <a:noFill/>
                    </a:lnB>
                    <a:noFill/>
                  </a:tcPr>
                </a:tc>
                <a:extLst>
                  <a:ext uri="{0D108BD9-81ED-4DB2-BD59-A6C34878D82A}">
                    <a16:rowId xmlns:a16="http://schemas.microsoft.com/office/drawing/2014/main" val="236869300"/>
                  </a:ext>
                </a:extLst>
              </a:tr>
              <a:tr h="208794">
                <a:tc>
                  <a:txBody>
                    <a:bodyPr/>
                    <a:lstStyle/>
                    <a:p>
                      <a:pPr rtl="0" fontAlgn="b"/>
                      <a:r>
                        <a:rPr lang="en-US" sz="1200" dirty="0">
                          <a:effectLst/>
                        </a:rPr>
                        <a:t>C2</a:t>
                      </a:r>
                    </a:p>
                  </a:txBody>
                  <a:tcPr marL="28575" marR="28575" marT="19050" marB="19050" anchor="b">
                    <a:lnL>
                      <a:noFill/>
                    </a:lnL>
                    <a:lnR>
                      <a:noFill/>
                    </a:lnR>
                    <a:lnT>
                      <a:noFill/>
                    </a:lnT>
                    <a:lnB>
                      <a:noFill/>
                    </a:lnB>
                    <a:noFill/>
                  </a:tcPr>
                </a:tc>
                <a:tc>
                  <a:txBody>
                    <a:bodyPr/>
                    <a:lstStyle/>
                    <a:p>
                      <a:pPr rtl="0" fontAlgn="b"/>
                      <a:r>
                        <a:rPr lang="en-US" sz="1200" dirty="0">
                          <a:effectLst/>
                        </a:rPr>
                        <a:t>#1</a:t>
                      </a:r>
                    </a:p>
                  </a:txBody>
                  <a:tcPr marL="28575" marR="28575" marT="19050" marB="19050" anchor="b">
                    <a:lnL>
                      <a:noFill/>
                    </a:lnL>
                    <a:lnR>
                      <a:noFill/>
                    </a:lnR>
                    <a:lnT>
                      <a:noFill/>
                    </a:lnT>
                    <a:lnB>
                      <a:noFill/>
                    </a:lnB>
                    <a:noFill/>
                  </a:tcPr>
                </a:tc>
                <a:tc>
                  <a:txBody>
                    <a:bodyPr/>
                    <a:lstStyle/>
                    <a:p>
                      <a:pPr rtl="0" fontAlgn="b"/>
                      <a:r>
                        <a:rPr lang="en-US" sz="1200" dirty="0">
                          <a:effectLst/>
                        </a:rPr>
                        <a:t>{F2, F4}</a:t>
                      </a:r>
                    </a:p>
                  </a:txBody>
                  <a:tcPr marL="28575" marR="28575" marT="19050" marB="19050" anchor="b">
                    <a:lnL>
                      <a:noFill/>
                    </a:lnL>
                    <a:lnR>
                      <a:noFill/>
                    </a:lnR>
                    <a:lnT>
                      <a:noFill/>
                    </a:lnT>
                    <a:lnB>
                      <a:noFill/>
                    </a:lnB>
                    <a:noFill/>
                  </a:tcPr>
                </a:tc>
                <a:tc>
                  <a:txBody>
                    <a:bodyPr/>
                    <a:lstStyle/>
                    <a:p>
                      <a:pPr rtl="0" fontAlgn="b"/>
                      <a:r>
                        <a:rPr lang="en-US" sz="1200" dirty="0">
                          <a:effectLst/>
                        </a:rPr>
                        <a:t>V1</a:t>
                      </a:r>
                    </a:p>
                  </a:txBody>
                  <a:tcPr marL="28575" marR="28575" marT="19050" marB="19050" anchor="b">
                    <a:lnL>
                      <a:noFill/>
                    </a:lnL>
                    <a:lnR>
                      <a:noFill/>
                    </a:lnR>
                    <a:lnT>
                      <a:noFill/>
                    </a:lnT>
                    <a:lnB>
                      <a:noFill/>
                    </a:lnB>
                    <a:noFill/>
                  </a:tcPr>
                </a:tc>
                <a:extLst>
                  <a:ext uri="{0D108BD9-81ED-4DB2-BD59-A6C34878D82A}">
                    <a16:rowId xmlns:a16="http://schemas.microsoft.com/office/drawing/2014/main" val="3413888662"/>
                  </a:ext>
                </a:extLst>
              </a:tr>
              <a:tr h="208794">
                <a:tc>
                  <a:txBody>
                    <a:bodyPr/>
                    <a:lstStyle/>
                    <a:p>
                      <a:pPr rtl="0" fontAlgn="b"/>
                      <a:r>
                        <a:rPr lang="en-US" sz="1200" dirty="0">
                          <a:effectLst/>
                        </a:rPr>
                        <a:t>C3</a:t>
                      </a:r>
                    </a:p>
                  </a:txBody>
                  <a:tcPr marL="28575" marR="28575" marT="19050" marB="19050" anchor="b">
                    <a:lnL>
                      <a:noFill/>
                    </a:lnL>
                    <a:lnR>
                      <a:noFill/>
                    </a:lnR>
                    <a:lnT>
                      <a:noFill/>
                    </a:lnT>
                    <a:lnB>
                      <a:noFill/>
                    </a:lnB>
                    <a:noFill/>
                  </a:tcPr>
                </a:tc>
                <a:tc>
                  <a:txBody>
                    <a:bodyPr/>
                    <a:lstStyle/>
                    <a:p>
                      <a:pPr rtl="0" fontAlgn="b"/>
                      <a:r>
                        <a:rPr lang="en-US" sz="1200" dirty="0">
                          <a:effectLst/>
                        </a:rPr>
                        <a:t>#1</a:t>
                      </a:r>
                    </a:p>
                  </a:txBody>
                  <a:tcPr marL="28575" marR="28575" marT="19050" marB="19050" anchor="b">
                    <a:lnL>
                      <a:noFill/>
                    </a:lnL>
                    <a:lnR>
                      <a:noFill/>
                    </a:lnR>
                    <a:lnT>
                      <a:noFill/>
                    </a:lnT>
                    <a:lnB>
                      <a:noFill/>
                    </a:lnB>
                    <a:noFill/>
                  </a:tcPr>
                </a:tc>
                <a:tc>
                  <a:txBody>
                    <a:bodyPr/>
                    <a:lstStyle/>
                    <a:p>
                      <a:pPr rtl="0" fontAlgn="b"/>
                      <a:r>
                        <a:rPr lang="en-US" sz="1200" dirty="0">
                          <a:effectLst/>
                        </a:rPr>
                        <a:t>{F1, F3, F4}</a:t>
                      </a:r>
                    </a:p>
                  </a:txBody>
                  <a:tcPr marL="28575" marR="28575" marT="19050" marB="19050" anchor="b">
                    <a:lnL>
                      <a:noFill/>
                    </a:lnL>
                    <a:lnR>
                      <a:noFill/>
                    </a:lnR>
                    <a:lnT>
                      <a:noFill/>
                    </a:lnT>
                    <a:lnB>
                      <a:noFill/>
                    </a:lnB>
                    <a:noFill/>
                  </a:tcPr>
                </a:tc>
                <a:tc>
                  <a:txBody>
                    <a:bodyPr/>
                    <a:lstStyle/>
                    <a:p>
                      <a:pPr rtl="0" fontAlgn="b"/>
                      <a:r>
                        <a:rPr lang="en-US" sz="1200" dirty="0">
                          <a:effectLst/>
                        </a:rPr>
                        <a:t>V2</a:t>
                      </a:r>
                    </a:p>
                  </a:txBody>
                  <a:tcPr marL="28575" marR="28575" marT="19050" marB="19050" anchor="b">
                    <a:lnL>
                      <a:noFill/>
                    </a:lnL>
                    <a:lnR>
                      <a:noFill/>
                    </a:lnR>
                    <a:lnT>
                      <a:noFill/>
                    </a:lnT>
                    <a:lnB>
                      <a:noFill/>
                    </a:lnB>
                    <a:noFill/>
                  </a:tcPr>
                </a:tc>
                <a:extLst>
                  <a:ext uri="{0D108BD9-81ED-4DB2-BD59-A6C34878D82A}">
                    <a16:rowId xmlns:a16="http://schemas.microsoft.com/office/drawing/2014/main" val="912523585"/>
                  </a:ext>
                </a:extLst>
              </a:tr>
              <a:tr h="208794">
                <a:tc>
                  <a:txBody>
                    <a:bodyPr/>
                    <a:lstStyle/>
                    <a:p>
                      <a:pPr rtl="0" fontAlgn="b"/>
                      <a:r>
                        <a:rPr lang="en-US" sz="1200" dirty="0">
                          <a:effectLst/>
                          <a:highlight>
                            <a:srgbClr val="FF0000"/>
                          </a:highlight>
                        </a:rPr>
                        <a:t>C4</a:t>
                      </a:r>
                    </a:p>
                  </a:txBody>
                  <a:tcPr marL="28575" marR="28575" marT="19050" marB="19050" anchor="b">
                    <a:lnL>
                      <a:noFill/>
                    </a:lnL>
                    <a:lnR>
                      <a:noFill/>
                    </a:lnR>
                    <a:lnT>
                      <a:noFill/>
                    </a:lnT>
                    <a:lnB>
                      <a:noFill/>
                    </a:lnB>
                    <a:noFill/>
                  </a:tcPr>
                </a:tc>
                <a:tc>
                  <a:txBody>
                    <a:bodyPr/>
                    <a:lstStyle/>
                    <a:p>
                      <a:pPr rtl="0" fontAlgn="b"/>
                      <a:r>
                        <a:rPr lang="en-US" sz="1200" dirty="0">
                          <a:effectLst/>
                          <a:highlight>
                            <a:srgbClr val="FF0000"/>
                          </a:highlight>
                        </a:rPr>
                        <a:t>#2</a:t>
                      </a:r>
                    </a:p>
                  </a:txBody>
                  <a:tcPr marL="28575" marR="28575" marT="19050" marB="19050" anchor="b">
                    <a:lnL>
                      <a:noFill/>
                    </a:lnL>
                    <a:lnR>
                      <a:noFill/>
                    </a:lnR>
                    <a:lnT>
                      <a:noFill/>
                    </a:lnT>
                    <a:lnB>
                      <a:noFill/>
                    </a:lnB>
                    <a:noFill/>
                  </a:tcPr>
                </a:tc>
                <a:tc>
                  <a:txBody>
                    <a:bodyPr/>
                    <a:lstStyle/>
                    <a:p>
                      <a:pPr rtl="0" fontAlgn="b"/>
                      <a:r>
                        <a:rPr lang="en-US" sz="1200" dirty="0">
                          <a:effectLst/>
                          <a:highlight>
                            <a:srgbClr val="FF0000"/>
                          </a:highlight>
                        </a:rPr>
                        <a:t>All features</a:t>
                      </a:r>
                    </a:p>
                  </a:txBody>
                  <a:tcPr marL="28575" marR="28575" marT="19050" marB="19050" anchor="b">
                    <a:lnL>
                      <a:noFill/>
                    </a:lnL>
                    <a:lnR>
                      <a:noFill/>
                    </a:lnR>
                    <a:lnT>
                      <a:noFill/>
                    </a:lnT>
                    <a:lnB>
                      <a:noFill/>
                    </a:lnB>
                    <a:noFill/>
                  </a:tcPr>
                </a:tc>
                <a:tc>
                  <a:txBody>
                    <a:bodyPr/>
                    <a:lstStyle/>
                    <a:p>
                      <a:pPr rtl="0" fontAlgn="b"/>
                      <a:r>
                        <a:rPr lang="en-US" sz="1200" dirty="0">
                          <a:effectLst/>
                          <a:highlight>
                            <a:srgbClr val="FF0000"/>
                          </a:highlight>
                        </a:rPr>
                        <a:t>V1</a:t>
                      </a:r>
                    </a:p>
                  </a:txBody>
                  <a:tcPr marL="28575" marR="28575" marT="19050" marB="19050" anchor="b">
                    <a:lnL>
                      <a:noFill/>
                    </a:lnL>
                    <a:lnR>
                      <a:noFill/>
                    </a:lnR>
                    <a:lnT>
                      <a:noFill/>
                    </a:lnT>
                    <a:lnB>
                      <a:noFill/>
                    </a:lnB>
                    <a:noFill/>
                  </a:tcPr>
                </a:tc>
                <a:extLst>
                  <a:ext uri="{0D108BD9-81ED-4DB2-BD59-A6C34878D82A}">
                    <a16:rowId xmlns:a16="http://schemas.microsoft.com/office/drawing/2014/main" val="2958631519"/>
                  </a:ext>
                </a:extLst>
              </a:tr>
            </a:tbl>
          </a:graphicData>
        </a:graphic>
      </p:graphicFrame>
    </p:spTree>
    <p:extLst>
      <p:ext uri="{BB962C8B-B14F-4D97-AF65-F5344CB8AC3E}">
        <p14:creationId xmlns:p14="http://schemas.microsoft.com/office/powerpoint/2010/main" val="377707451"/>
      </p:ext>
    </p:extLst>
  </p:cSld>
  <p:clrMapOvr>
    <a:masterClrMapping/>
  </p:clrMapOvr>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A31895-0DA9-D5AE-C807-77D5222E1442}"/>
              </a:ext>
            </a:extLst>
          </p:cNvPr>
          <p:cNvPicPr>
            <a:picLocks noChangeAspect="1"/>
          </p:cNvPicPr>
          <p:nvPr/>
        </p:nvPicPr>
        <p:blipFill>
          <a:blip r:embed="rId2"/>
          <a:stretch>
            <a:fillRect/>
          </a:stretch>
        </p:blipFill>
        <p:spPr>
          <a:xfrm>
            <a:off x="1457325" y="604837"/>
            <a:ext cx="6229350" cy="3933825"/>
          </a:xfrm>
          <a:prstGeom prst="rect">
            <a:avLst/>
          </a:prstGeom>
        </p:spPr>
      </p:pic>
    </p:spTree>
    <p:extLst>
      <p:ext uri="{BB962C8B-B14F-4D97-AF65-F5344CB8AC3E}">
        <p14:creationId xmlns:p14="http://schemas.microsoft.com/office/powerpoint/2010/main" val="2388077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D6093A8B-3BC8-7ADE-073A-2312FC0D92B5}"/>
              </a:ext>
            </a:extLst>
          </p:cNvPr>
          <p:cNvSpPr txBox="1"/>
          <p:nvPr/>
        </p:nvSpPr>
        <p:spPr>
          <a:xfrm>
            <a:off x="7479900" y="4669650"/>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1200" dirty="0">
                <a:latin typeface="Rockwell"/>
                <a:ea typeface="MS PGothic"/>
              </a:rPr>
              <a:t>setting C4</a:t>
            </a:r>
          </a:p>
        </p:txBody>
      </p:sp>
      <p:sp>
        <p:nvSpPr>
          <p:cNvPr id="11" name="标题 10">
            <a:extLst>
              <a:ext uri="{FF2B5EF4-FFF2-40B4-BE49-F238E27FC236}">
                <a16:creationId xmlns:a16="http://schemas.microsoft.com/office/drawing/2014/main" id="{01F7CB7E-AA76-99D4-86E4-4635F3ACB6E5}"/>
              </a:ext>
            </a:extLst>
          </p:cNvPr>
          <p:cNvSpPr>
            <a:spLocks noGrp="1"/>
          </p:cNvSpPr>
          <p:nvPr>
            <p:ph type="title"/>
          </p:nvPr>
        </p:nvSpPr>
        <p:spPr>
          <a:xfrm>
            <a:off x="304799" y="752150"/>
            <a:ext cx="8534400" cy="825618"/>
          </a:xfrm>
        </p:spPr>
        <p:txBody>
          <a:bodyPr/>
          <a:lstStyle/>
          <a:p>
            <a:r>
              <a:rPr lang="en-US" altLang="zh-CN" dirty="0">
                <a:ea typeface="+mj-lt"/>
                <a:cs typeface="Calibri Light"/>
              </a:rPr>
              <a:t>Lorenz Attractor (Partial Information)</a:t>
            </a:r>
            <a:endParaRPr lang="zh-CN" dirty="0">
              <a:solidFill>
                <a:srgbClr val="000000"/>
              </a:solidFill>
              <a:cs typeface="Calibri Light"/>
            </a:endParaRPr>
          </a:p>
        </p:txBody>
      </p:sp>
      <p:pic>
        <p:nvPicPr>
          <p:cNvPr id="12" name="图片 11" descr="表格&#10;&#10;已自动生成说明">
            <a:extLst>
              <a:ext uri="{FF2B5EF4-FFF2-40B4-BE49-F238E27FC236}">
                <a16:creationId xmlns:a16="http://schemas.microsoft.com/office/drawing/2014/main" id="{215C6C7C-DDC8-0621-F681-6D776C80BCC2}"/>
              </a:ext>
            </a:extLst>
          </p:cNvPr>
          <p:cNvPicPr>
            <a:picLocks noChangeAspect="1"/>
          </p:cNvPicPr>
          <p:nvPr/>
        </p:nvPicPr>
        <p:blipFill>
          <a:blip r:embed="rId2"/>
          <a:stretch>
            <a:fillRect/>
          </a:stretch>
        </p:blipFill>
        <p:spPr>
          <a:xfrm>
            <a:off x="302221" y="1811868"/>
            <a:ext cx="4269778" cy="2239766"/>
          </a:xfrm>
          <a:prstGeom prst="rect">
            <a:avLst/>
          </a:prstGeom>
        </p:spPr>
      </p:pic>
      <p:pic>
        <p:nvPicPr>
          <p:cNvPr id="13" name="图片 12" descr="表格&#10;&#10;已自动生成说明">
            <a:extLst>
              <a:ext uri="{FF2B5EF4-FFF2-40B4-BE49-F238E27FC236}">
                <a16:creationId xmlns:a16="http://schemas.microsoft.com/office/drawing/2014/main" id="{3F91F7E0-AD9E-2B49-B68D-CB7326793CEC}"/>
              </a:ext>
            </a:extLst>
          </p:cNvPr>
          <p:cNvPicPr>
            <a:picLocks noChangeAspect="1"/>
          </p:cNvPicPr>
          <p:nvPr/>
        </p:nvPicPr>
        <p:blipFill>
          <a:blip r:embed="rId3"/>
          <a:stretch>
            <a:fillRect/>
          </a:stretch>
        </p:blipFill>
        <p:spPr>
          <a:xfrm>
            <a:off x="4673733" y="1815220"/>
            <a:ext cx="4261366" cy="2309560"/>
          </a:xfrm>
          <a:prstGeom prst="rect">
            <a:avLst/>
          </a:prstGeom>
        </p:spPr>
      </p:pic>
    </p:spTree>
    <p:extLst>
      <p:ext uri="{BB962C8B-B14F-4D97-AF65-F5344CB8AC3E}">
        <p14:creationId xmlns:p14="http://schemas.microsoft.com/office/powerpoint/2010/main" val="23335624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图表&#10;&#10;已自动生成说明">
            <a:extLst>
              <a:ext uri="{FF2B5EF4-FFF2-40B4-BE49-F238E27FC236}">
                <a16:creationId xmlns:a16="http://schemas.microsoft.com/office/drawing/2014/main" id="{036417C4-7284-2470-EDEB-74548E448A5C}"/>
              </a:ext>
            </a:extLst>
          </p:cNvPr>
          <p:cNvPicPr>
            <a:picLocks noGrp="1" noChangeAspect="1"/>
          </p:cNvPicPr>
          <p:nvPr>
            <p:ph idx="1"/>
          </p:nvPr>
        </p:nvPicPr>
        <p:blipFill>
          <a:blip r:embed="rId2"/>
          <a:stretch>
            <a:fillRect/>
          </a:stretch>
        </p:blipFill>
        <p:spPr>
          <a:xfrm>
            <a:off x="88741" y="924496"/>
            <a:ext cx="8912516" cy="3520516"/>
          </a:xfrm>
        </p:spPr>
      </p:pic>
    </p:spTree>
    <p:extLst>
      <p:ext uri="{BB962C8B-B14F-4D97-AF65-F5344CB8AC3E}">
        <p14:creationId xmlns:p14="http://schemas.microsoft.com/office/powerpoint/2010/main" val="19343190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70F14-2198-E0CE-86F0-B329C76582EE}"/>
              </a:ext>
            </a:extLst>
          </p:cNvPr>
          <p:cNvSpPr>
            <a:spLocks noGrp="1"/>
          </p:cNvSpPr>
          <p:nvPr>
            <p:ph type="title"/>
          </p:nvPr>
        </p:nvSpPr>
        <p:spPr/>
        <p:txBody>
          <a:bodyPr>
            <a:normAutofit/>
          </a:bodyPr>
          <a:lstStyle/>
          <a:p>
            <a:r>
              <a:rPr lang="zh-CN">
                <a:ea typeface="+mj-lt"/>
                <a:cs typeface="+mj-lt"/>
              </a:rPr>
              <a:t>Real World Dynamics: NCLT </a:t>
            </a:r>
            <a:endParaRPr lang="zh-CN"/>
          </a:p>
        </p:txBody>
      </p:sp>
      <p:sp>
        <p:nvSpPr>
          <p:cNvPr id="3" name="内容占位符 2">
            <a:extLst>
              <a:ext uri="{FF2B5EF4-FFF2-40B4-BE49-F238E27FC236}">
                <a16:creationId xmlns:a16="http://schemas.microsoft.com/office/drawing/2014/main" id="{6437C052-9FC5-35D2-5E4D-C56FA5E8EAF6}"/>
              </a:ext>
            </a:extLst>
          </p:cNvPr>
          <p:cNvSpPr>
            <a:spLocks noGrp="1"/>
          </p:cNvSpPr>
          <p:nvPr>
            <p:ph idx="1"/>
          </p:nvPr>
        </p:nvSpPr>
        <p:spPr>
          <a:xfrm>
            <a:off x="250800" y="1558996"/>
            <a:ext cx="2841899" cy="1567516"/>
          </a:xfrm>
        </p:spPr>
        <p:txBody>
          <a:bodyPr vert="horz" lIns="91440" tIns="45720" rIns="91440" bIns="45720" rtlCol="0" anchor="t">
            <a:normAutofit lnSpcReduction="10000"/>
          </a:bodyPr>
          <a:lstStyle/>
          <a:p>
            <a:r>
              <a:rPr lang="zh-CN" sz="1600" dirty="0">
                <a:ea typeface="+mn-lt"/>
                <a:cs typeface="+mn-lt"/>
              </a:rPr>
              <a:t>Michigan </a:t>
            </a:r>
            <a:r>
              <a:rPr lang="zh-CN" sz="1600" b="1" dirty="0">
                <a:ea typeface="+mn-lt"/>
                <a:cs typeface="+mn-lt"/>
              </a:rPr>
              <a:t>NCLT </a:t>
            </a:r>
            <a:r>
              <a:rPr lang="zh-CN" sz="1600" dirty="0">
                <a:ea typeface="+mn-lt"/>
                <a:cs typeface="+mn-lt"/>
              </a:rPr>
              <a:t>Dataset ( North Campus Long-Term Vision and Lidar Dataset): perception and localization tasks for mobile robots in different environments and conditions</a:t>
            </a:r>
            <a:endParaRPr lang="zh-CN" altLang="en-US" sz="1600" dirty="0">
              <a:ea typeface="等线"/>
              <a:cs typeface="Calibri"/>
            </a:endParaRPr>
          </a:p>
        </p:txBody>
      </p:sp>
      <p:pic>
        <p:nvPicPr>
          <p:cNvPr id="4" name="图片 3" descr="图片包含 表格&#10;&#10;已自动生成说明">
            <a:extLst>
              <a:ext uri="{FF2B5EF4-FFF2-40B4-BE49-F238E27FC236}">
                <a16:creationId xmlns:a16="http://schemas.microsoft.com/office/drawing/2014/main" id="{BC46CA97-23F2-F35D-EAF1-B45A1D3CF33A}"/>
              </a:ext>
            </a:extLst>
          </p:cNvPr>
          <p:cNvPicPr>
            <a:picLocks noChangeAspect="1"/>
          </p:cNvPicPr>
          <p:nvPr/>
        </p:nvPicPr>
        <p:blipFill>
          <a:blip r:embed="rId2"/>
          <a:stretch>
            <a:fillRect/>
          </a:stretch>
        </p:blipFill>
        <p:spPr>
          <a:xfrm>
            <a:off x="250800" y="3344032"/>
            <a:ext cx="3237900" cy="754936"/>
          </a:xfrm>
          <a:prstGeom prst="rect">
            <a:avLst/>
          </a:prstGeom>
        </p:spPr>
      </p:pic>
      <p:pic>
        <p:nvPicPr>
          <p:cNvPr id="5" name="图片 4" descr="图表, 直方图&#10;&#10;已自动生成说明">
            <a:extLst>
              <a:ext uri="{FF2B5EF4-FFF2-40B4-BE49-F238E27FC236}">
                <a16:creationId xmlns:a16="http://schemas.microsoft.com/office/drawing/2014/main" id="{10C5B67D-C70D-7A17-70A5-6ED9013E8F69}"/>
              </a:ext>
            </a:extLst>
          </p:cNvPr>
          <p:cNvPicPr>
            <a:picLocks noChangeAspect="1"/>
          </p:cNvPicPr>
          <p:nvPr/>
        </p:nvPicPr>
        <p:blipFill>
          <a:blip r:embed="rId3"/>
          <a:stretch>
            <a:fillRect/>
          </a:stretch>
        </p:blipFill>
        <p:spPr>
          <a:xfrm>
            <a:off x="3497700" y="1633573"/>
            <a:ext cx="5395500" cy="2537854"/>
          </a:xfrm>
          <a:prstGeom prst="rect">
            <a:avLst/>
          </a:prstGeom>
        </p:spPr>
      </p:pic>
    </p:spTree>
    <p:extLst>
      <p:ext uri="{BB962C8B-B14F-4D97-AF65-F5344CB8AC3E}">
        <p14:creationId xmlns:p14="http://schemas.microsoft.com/office/powerpoint/2010/main" val="2688607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70F14-2198-E0CE-86F0-B329C76582EE}"/>
              </a:ext>
            </a:extLst>
          </p:cNvPr>
          <p:cNvSpPr>
            <a:spLocks noGrp="1"/>
          </p:cNvSpPr>
          <p:nvPr>
            <p:ph type="title"/>
          </p:nvPr>
        </p:nvSpPr>
        <p:spPr/>
        <p:txBody>
          <a:bodyPr>
            <a:noAutofit/>
          </a:bodyPr>
          <a:lstStyle/>
          <a:p>
            <a:r>
              <a:rPr lang="en-US" altLang="zh-CN" sz="3200" dirty="0">
                <a:ea typeface="等线 Light"/>
                <a:cs typeface="Calibri Light"/>
              </a:rPr>
              <a:t>Implement Archtecture#1 on S&amp;P500 Prediction</a:t>
            </a:r>
          </a:p>
        </p:txBody>
      </p:sp>
      <p:pic>
        <p:nvPicPr>
          <p:cNvPr id="8" name="图片 7" descr="图示, 示意图&#10;&#10;已自动生成说明">
            <a:extLst>
              <a:ext uri="{FF2B5EF4-FFF2-40B4-BE49-F238E27FC236}">
                <a16:creationId xmlns:a16="http://schemas.microsoft.com/office/drawing/2014/main" id="{E1161FA8-828E-BCE2-9BFB-5AF8AC743B76}"/>
              </a:ext>
            </a:extLst>
          </p:cNvPr>
          <p:cNvPicPr>
            <a:picLocks noChangeAspect="1"/>
          </p:cNvPicPr>
          <p:nvPr/>
        </p:nvPicPr>
        <p:blipFill>
          <a:blip r:embed="rId3"/>
          <a:stretch>
            <a:fillRect/>
          </a:stretch>
        </p:blipFill>
        <p:spPr>
          <a:xfrm>
            <a:off x="164095" y="1318500"/>
            <a:ext cx="3755809" cy="3672000"/>
          </a:xfrm>
          <a:prstGeom prst="rect">
            <a:avLst/>
          </a:prstGeom>
        </p:spPr>
      </p:pic>
      <p:pic>
        <p:nvPicPr>
          <p:cNvPr id="9" name="图片 8" descr="图形用户界面, 文本&#10;&#10;已自动生成说明">
            <a:extLst>
              <a:ext uri="{FF2B5EF4-FFF2-40B4-BE49-F238E27FC236}">
                <a16:creationId xmlns:a16="http://schemas.microsoft.com/office/drawing/2014/main" id="{3E78FB10-D2A7-ABC7-3F47-D71EA5E24E4C}"/>
              </a:ext>
            </a:extLst>
          </p:cNvPr>
          <p:cNvPicPr>
            <a:picLocks noChangeAspect="1"/>
          </p:cNvPicPr>
          <p:nvPr/>
        </p:nvPicPr>
        <p:blipFill>
          <a:blip r:embed="rId4"/>
          <a:stretch>
            <a:fillRect/>
          </a:stretch>
        </p:blipFill>
        <p:spPr>
          <a:xfrm>
            <a:off x="3918499" y="1426732"/>
            <a:ext cx="4920700" cy="2558522"/>
          </a:xfrm>
          <a:prstGeom prst="rect">
            <a:avLst/>
          </a:prstGeom>
        </p:spPr>
      </p:pic>
      <p:pic>
        <p:nvPicPr>
          <p:cNvPr id="10" name="图片 9">
            <a:extLst>
              <a:ext uri="{FF2B5EF4-FFF2-40B4-BE49-F238E27FC236}">
                <a16:creationId xmlns:a16="http://schemas.microsoft.com/office/drawing/2014/main" id="{173DB897-82CE-025C-786F-851871BDCA9B}"/>
              </a:ext>
            </a:extLst>
          </p:cNvPr>
          <p:cNvPicPr>
            <a:picLocks noChangeAspect="1"/>
          </p:cNvPicPr>
          <p:nvPr/>
        </p:nvPicPr>
        <p:blipFill>
          <a:blip r:embed="rId5"/>
          <a:stretch>
            <a:fillRect/>
          </a:stretch>
        </p:blipFill>
        <p:spPr>
          <a:xfrm>
            <a:off x="4444999" y="4083724"/>
            <a:ext cx="4324500" cy="715552"/>
          </a:xfrm>
          <a:prstGeom prst="rect">
            <a:avLst/>
          </a:prstGeom>
        </p:spPr>
      </p:pic>
    </p:spTree>
    <p:extLst>
      <p:ext uri="{BB962C8B-B14F-4D97-AF65-F5344CB8AC3E}">
        <p14:creationId xmlns:p14="http://schemas.microsoft.com/office/powerpoint/2010/main" val="1385704527"/>
      </p:ext>
    </p:extLst>
  </p:cSld>
  <p:clrMapOvr>
    <a:masterClrMapping/>
  </p:clrMapOvr>
  <p:extLst>
    <p:ext uri="{6950BFC3-D8DA-4A85-94F7-54DA5524770B}">
      <p188:commentRel xmlns:p188="http://schemas.microsoft.com/office/powerpoint/2018/8/main" r:id="rId2"/>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E6929B-2CB5-BCA6-E18B-5B3977F06894}"/>
              </a:ext>
            </a:extLst>
          </p:cNvPr>
          <p:cNvSpPr>
            <a:spLocks noGrp="1"/>
          </p:cNvSpPr>
          <p:nvPr>
            <p:ph type="title"/>
          </p:nvPr>
        </p:nvSpPr>
        <p:spPr>
          <a:xfrm>
            <a:off x="304799" y="689150"/>
            <a:ext cx="8534400" cy="707850"/>
          </a:xfrm>
        </p:spPr>
        <p:txBody>
          <a:bodyPr anchor="t"/>
          <a:lstStyle/>
          <a:p>
            <a:r>
              <a:rPr lang="en-US" dirty="0"/>
              <a:t>Conclusions</a:t>
            </a:r>
          </a:p>
        </p:txBody>
      </p:sp>
      <p:sp>
        <p:nvSpPr>
          <p:cNvPr id="5" name="Content Placeholder 4">
            <a:extLst>
              <a:ext uri="{FF2B5EF4-FFF2-40B4-BE49-F238E27FC236}">
                <a16:creationId xmlns:a16="http://schemas.microsoft.com/office/drawing/2014/main" id="{DFA799E3-C271-0D6D-F44A-A4F2CA954646}"/>
              </a:ext>
            </a:extLst>
          </p:cNvPr>
          <p:cNvSpPr>
            <a:spLocks noGrp="1"/>
          </p:cNvSpPr>
          <p:nvPr>
            <p:ph idx="1"/>
          </p:nvPr>
        </p:nvSpPr>
        <p:spPr>
          <a:xfrm>
            <a:off x="304800" y="1397000"/>
            <a:ext cx="8534399" cy="3286512"/>
          </a:xfrm>
        </p:spPr>
        <p:txBody>
          <a:bodyPr vert="horz" lIns="91440" tIns="45720" rIns="91440" bIns="45720" rtlCol="0" anchor="t">
            <a:noAutofit/>
          </a:bodyPr>
          <a:lstStyle/>
          <a:p>
            <a:pPr marL="0" indent="0">
              <a:buNone/>
            </a:pPr>
            <a:r>
              <a:rPr lang="en-US" sz="1800" b="1" dirty="0">
                <a:ea typeface="+mn-lt"/>
                <a:cs typeface="+mn-lt"/>
              </a:rPr>
              <a:t>Overview</a:t>
            </a:r>
            <a:r>
              <a:rPr lang="en-US" sz="1800" dirty="0">
                <a:ea typeface="+mn-lt"/>
                <a:cs typeface="+mn-lt"/>
              </a:rPr>
              <a:t>:</a:t>
            </a:r>
            <a:endParaRPr lang="en-US" sz="1800" dirty="0">
              <a:cs typeface="Calibri" panose="020F0502020204030204"/>
            </a:endParaRPr>
          </a:p>
          <a:p>
            <a:r>
              <a:rPr lang="en-US" sz="1800" dirty="0">
                <a:ea typeface="+mn-lt"/>
                <a:cs typeface="+mn-lt"/>
              </a:rPr>
              <a:t>Combines deep learning with the classic model-based (MB) Extended Kalman Filter (EKF).</a:t>
            </a:r>
            <a:endParaRPr lang="en-US" sz="1800" dirty="0">
              <a:cs typeface="Calibri"/>
            </a:endParaRPr>
          </a:p>
          <a:p>
            <a:r>
              <a:rPr lang="en-US" sz="1800" dirty="0">
                <a:ea typeface="+mn-lt"/>
                <a:cs typeface="+mn-lt"/>
              </a:rPr>
              <a:t>Uses a Recurrent Neural Network (RNN) to improve EKF’s performance in complex environments.</a:t>
            </a:r>
            <a:endParaRPr lang="en-US" sz="1800" dirty="0">
              <a:cs typeface="Calibri"/>
            </a:endParaRPr>
          </a:p>
          <a:p>
            <a:pPr marL="0" indent="0">
              <a:buNone/>
            </a:pPr>
            <a:r>
              <a:rPr lang="en-US" sz="1800" b="1" dirty="0">
                <a:ea typeface="+mn-lt"/>
                <a:cs typeface="+mn-lt"/>
              </a:rPr>
              <a:t>Design Details</a:t>
            </a:r>
            <a:r>
              <a:rPr lang="en-US" sz="1800" dirty="0">
                <a:ea typeface="+mn-lt"/>
                <a:cs typeface="+mn-lt"/>
              </a:rPr>
              <a:t>:</a:t>
            </a:r>
            <a:endParaRPr lang="en-US" sz="1800" dirty="0">
              <a:cs typeface="Calibri"/>
            </a:endParaRPr>
          </a:p>
          <a:p>
            <a:r>
              <a:rPr lang="en-US" sz="1800" dirty="0">
                <a:ea typeface="+mn-lt"/>
                <a:cs typeface="+mn-lt"/>
              </a:rPr>
              <a:t>Replaces EKF’s model-dependent computations with a dedicated RNN.</a:t>
            </a:r>
            <a:endParaRPr lang="en-US" sz="1800" dirty="0">
              <a:cs typeface="Calibri"/>
            </a:endParaRPr>
          </a:p>
          <a:p>
            <a:r>
              <a:rPr lang="en-US" sz="1800" dirty="0">
                <a:ea typeface="+mn-lt"/>
                <a:cs typeface="+mn-lt"/>
              </a:rPr>
              <a:t>The RNN operates on specific features containing essential information for state estimation.</a:t>
            </a:r>
            <a:endParaRPr lang="en-US" sz="1800" dirty="0">
              <a:cs typeface="Calibri"/>
            </a:endParaRPr>
          </a:p>
          <a:p>
            <a:r>
              <a:rPr lang="en-US" sz="1800" dirty="0">
                <a:ea typeface="+mn-lt"/>
                <a:cs typeface="+mn-lt"/>
              </a:rPr>
              <a:t>Learns to handle model mismatches and non-linearities during estimation.</a:t>
            </a:r>
            <a:endParaRPr lang="en-US" sz="1800" dirty="0">
              <a:cs typeface="Calibri"/>
            </a:endParaRPr>
          </a:p>
        </p:txBody>
      </p:sp>
    </p:spTree>
    <p:extLst>
      <p:ext uri="{BB962C8B-B14F-4D97-AF65-F5344CB8AC3E}">
        <p14:creationId xmlns:p14="http://schemas.microsoft.com/office/powerpoint/2010/main" val="11381004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5EDCF-7032-BBB2-E17A-E1C6DF32C644}"/>
              </a:ext>
            </a:extLst>
          </p:cNvPr>
          <p:cNvSpPr>
            <a:spLocks noGrp="1"/>
          </p:cNvSpPr>
          <p:nvPr>
            <p:ph type="title"/>
          </p:nvPr>
        </p:nvSpPr>
        <p:spPr>
          <a:xfrm>
            <a:off x="304799" y="689150"/>
            <a:ext cx="8534400" cy="682450"/>
          </a:xfrm>
        </p:spPr>
        <p:txBody>
          <a:bodyPr anchor="t">
            <a:normAutofit fontScale="90000"/>
          </a:bodyPr>
          <a:lstStyle/>
          <a:p>
            <a:r>
              <a:rPr lang="en-US" dirty="0"/>
              <a:t>Advantages</a:t>
            </a:r>
          </a:p>
        </p:txBody>
      </p:sp>
      <p:sp>
        <p:nvSpPr>
          <p:cNvPr id="3" name="内容占位符 2">
            <a:extLst>
              <a:ext uri="{FF2B5EF4-FFF2-40B4-BE49-F238E27FC236}">
                <a16:creationId xmlns:a16="http://schemas.microsoft.com/office/drawing/2014/main" id="{628CFF35-0AA7-1098-3EE7-57FC6C6C05B3}"/>
              </a:ext>
            </a:extLst>
          </p:cNvPr>
          <p:cNvSpPr>
            <a:spLocks noGrp="1"/>
          </p:cNvSpPr>
          <p:nvPr>
            <p:ph idx="1"/>
          </p:nvPr>
        </p:nvSpPr>
        <p:spPr>
          <a:xfrm>
            <a:off x="304800" y="1371600"/>
            <a:ext cx="8534399" cy="3311912"/>
          </a:xfrm>
        </p:spPr>
        <p:txBody>
          <a:bodyPr vert="horz" lIns="91440" tIns="45720" rIns="91440" bIns="45720" rtlCol="0" anchor="t">
            <a:noAutofit/>
          </a:bodyPr>
          <a:lstStyle/>
          <a:p>
            <a:pPr marL="0" indent="0">
              <a:buNone/>
            </a:pPr>
            <a:r>
              <a:rPr lang="en-US" sz="2000" b="1" dirty="0">
                <a:cs typeface="Calibri"/>
              </a:rPr>
              <a:t>Performance</a:t>
            </a:r>
            <a:r>
              <a:rPr lang="en-US" sz="2000" dirty="0">
                <a:cs typeface="Calibri"/>
              </a:rPr>
              <a:t>:</a:t>
            </a:r>
            <a:endParaRPr lang="en-US" sz="2000" dirty="0">
              <a:solidFill>
                <a:srgbClr val="000000"/>
              </a:solidFill>
              <a:cs typeface="Calibri"/>
            </a:endParaRPr>
          </a:p>
          <a:p>
            <a:r>
              <a:rPr lang="en-US" sz="2000" dirty="0">
                <a:cs typeface="Calibri"/>
              </a:rPr>
              <a:t>Provides real-time state estimation comparable to MB Kalman filtering.</a:t>
            </a:r>
            <a:endParaRPr lang="en-US" sz="2000" dirty="0">
              <a:solidFill>
                <a:srgbClr val="000000"/>
              </a:solidFill>
              <a:cs typeface="Calibri"/>
            </a:endParaRPr>
          </a:p>
          <a:p>
            <a:r>
              <a:rPr lang="en-US" sz="2000" dirty="0">
                <a:cs typeface="Calibri"/>
              </a:rPr>
              <a:t>Successfully addresses model mismatches and non-linearities, which are challenging for traditional EKF.</a:t>
            </a:r>
            <a:endParaRPr lang="en-US" sz="2000" dirty="0">
              <a:solidFill>
                <a:srgbClr val="000000"/>
              </a:solidFill>
              <a:cs typeface="Calibri"/>
            </a:endParaRPr>
          </a:p>
          <a:p>
            <a:pPr marL="0" indent="0">
              <a:buNone/>
            </a:pPr>
            <a:r>
              <a:rPr lang="en-US" sz="2000" b="1" dirty="0">
                <a:cs typeface="Calibri"/>
              </a:rPr>
              <a:t>Efficiency</a:t>
            </a:r>
            <a:r>
              <a:rPr lang="en-US" sz="2000" dirty="0">
                <a:cs typeface="Calibri"/>
              </a:rPr>
              <a:t>:</a:t>
            </a:r>
            <a:endParaRPr lang="en-US" sz="2000" dirty="0">
              <a:solidFill>
                <a:srgbClr val="000000"/>
              </a:solidFill>
              <a:cs typeface="Calibri"/>
            </a:endParaRPr>
          </a:p>
          <a:p>
            <a:r>
              <a:rPr lang="en-US" sz="2000" dirty="0">
                <a:cs typeface="Calibri"/>
              </a:rPr>
              <a:t>Utilizes a compact RNN, requiring a small training dataset.</a:t>
            </a:r>
            <a:endParaRPr lang="en-US" sz="2000" dirty="0">
              <a:solidFill>
                <a:srgbClr val="000000"/>
              </a:solidFill>
              <a:cs typeface="Calibri"/>
            </a:endParaRPr>
          </a:p>
          <a:p>
            <a:r>
              <a:rPr lang="en-US" sz="2000" dirty="0">
                <a:cs typeface="Calibri"/>
              </a:rPr>
              <a:t>Has reduced computational complexity, suitable for high-dimensional models and resource-limited devices.</a:t>
            </a:r>
            <a:endParaRPr lang="en-US" sz="2000" dirty="0">
              <a:solidFill>
                <a:srgbClr val="000000"/>
              </a:solidFill>
              <a:cs typeface="Calibri"/>
            </a:endParaRPr>
          </a:p>
        </p:txBody>
      </p:sp>
    </p:spTree>
    <p:extLst>
      <p:ext uri="{BB962C8B-B14F-4D97-AF65-F5344CB8AC3E}">
        <p14:creationId xmlns:p14="http://schemas.microsoft.com/office/powerpoint/2010/main" val="19814447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C9E3C-D09C-C174-9EA5-7EA61FF677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9D69F5-C547-5784-F262-925F66DFCF81}"/>
              </a:ext>
            </a:extLst>
          </p:cNvPr>
          <p:cNvSpPr>
            <a:spLocks noGrp="1"/>
          </p:cNvSpPr>
          <p:nvPr>
            <p:ph type="title"/>
          </p:nvPr>
        </p:nvSpPr>
        <p:spPr>
          <a:xfrm>
            <a:off x="304799" y="689150"/>
            <a:ext cx="8534400" cy="682450"/>
          </a:xfrm>
        </p:spPr>
        <p:txBody>
          <a:bodyPr anchor="t">
            <a:normAutofit fontScale="90000"/>
          </a:bodyPr>
          <a:lstStyle/>
          <a:p>
            <a:r>
              <a:rPr lang="en-US" dirty="0"/>
              <a:t>Disadvantages</a:t>
            </a:r>
          </a:p>
        </p:txBody>
      </p:sp>
      <p:sp>
        <p:nvSpPr>
          <p:cNvPr id="3" name="内容占位符 2">
            <a:extLst>
              <a:ext uri="{FF2B5EF4-FFF2-40B4-BE49-F238E27FC236}">
                <a16:creationId xmlns:a16="http://schemas.microsoft.com/office/drawing/2014/main" id="{066A6661-B4D6-AF64-F931-DD2B2512492B}"/>
              </a:ext>
            </a:extLst>
          </p:cNvPr>
          <p:cNvSpPr>
            <a:spLocks noGrp="1"/>
          </p:cNvSpPr>
          <p:nvPr>
            <p:ph idx="1"/>
          </p:nvPr>
        </p:nvSpPr>
        <p:spPr>
          <a:xfrm>
            <a:off x="304800" y="1371600"/>
            <a:ext cx="8534399" cy="3311912"/>
          </a:xfrm>
        </p:spPr>
        <p:txBody>
          <a:bodyPr vert="horz" lIns="91440" tIns="45720" rIns="91440" bIns="45720" rtlCol="0" anchor="t">
            <a:noAutofit/>
          </a:bodyPr>
          <a:lstStyle/>
          <a:p>
            <a:pPr>
              <a:buNone/>
            </a:pPr>
            <a:r>
              <a:rPr lang="en-US" sz="2000" b="1" dirty="0">
                <a:ea typeface="+mn-lt"/>
                <a:cs typeface="+mn-lt"/>
              </a:rPr>
              <a:t>Scalability and over-parameterization:</a:t>
            </a:r>
            <a:endParaRPr lang="en-US" b="1" dirty="0">
              <a:cs typeface="Calibri"/>
            </a:endParaRPr>
          </a:p>
          <a:p>
            <a:pPr>
              <a:buNone/>
            </a:pPr>
            <a:r>
              <a:rPr lang="en-US" sz="2000" dirty="0">
                <a:ea typeface="+mn-lt"/>
                <a:cs typeface="+mn-lt"/>
              </a:rPr>
              <a:t>The paper mentions that GRUs can lead to "</a:t>
            </a:r>
            <a:r>
              <a:rPr lang="en-US" sz="2000" b="1" dirty="0">
                <a:ea typeface="+mn-lt"/>
                <a:cs typeface="+mn-lt"/>
              </a:rPr>
              <a:t>severe over-parameterization</a:t>
            </a:r>
            <a:r>
              <a:rPr lang="en-US" sz="2000" dirty="0">
                <a:ea typeface="+mn-lt"/>
                <a:cs typeface="+mn-lt"/>
              </a:rPr>
              <a:t>" when tracking high-dimensional state spaces. Although the authors propose using independent GRUs to alleviate this problem, this approach may still face challenges when facing larger and more complex systems.</a:t>
            </a:r>
          </a:p>
          <a:p>
            <a:pPr>
              <a:buNone/>
            </a:pPr>
            <a:endParaRPr lang="en-US" sz="2000" dirty="0">
              <a:ea typeface="+mn-lt"/>
              <a:cs typeface="+mn-lt"/>
            </a:endParaRPr>
          </a:p>
          <a:p>
            <a:pPr>
              <a:buNone/>
            </a:pPr>
            <a:r>
              <a:rPr lang="en-US" sz="2000" b="1" dirty="0">
                <a:ea typeface="+mn-lt"/>
                <a:cs typeface="+mn-lt"/>
              </a:rPr>
              <a:t>Model interpretability and flexibility:</a:t>
            </a:r>
            <a:endParaRPr lang="en-US" b="1" dirty="0">
              <a:ea typeface="+mn-lt"/>
              <a:cs typeface="+mn-lt"/>
            </a:endParaRPr>
          </a:p>
          <a:p>
            <a:pPr>
              <a:buNone/>
            </a:pPr>
            <a:r>
              <a:rPr lang="en-US" sz="2000" dirty="0">
                <a:ea typeface="+mn-lt"/>
                <a:cs typeface="+mn-lt"/>
              </a:rPr>
              <a:t>Since </a:t>
            </a:r>
            <a:r>
              <a:rPr lang="en-US" sz="2000" dirty="0" err="1">
                <a:ea typeface="+mn-lt"/>
                <a:cs typeface="+mn-lt"/>
              </a:rPr>
              <a:t>KalmanNet</a:t>
            </a:r>
            <a:r>
              <a:rPr lang="en-US" sz="2000" dirty="0">
                <a:ea typeface="+mn-lt"/>
                <a:cs typeface="+mn-lt"/>
              </a:rPr>
              <a:t> combines RNN and Kalman filter updates, it improves flexibility but also introduces additional complexity, which may affect the interpretability of the model.</a:t>
            </a:r>
            <a:endParaRPr lang="en-US" dirty="0">
              <a:ea typeface="+mn-lt"/>
              <a:cs typeface="+mn-lt"/>
            </a:endParaRPr>
          </a:p>
        </p:txBody>
      </p:sp>
    </p:spTree>
    <p:extLst>
      <p:ext uri="{BB962C8B-B14F-4D97-AF65-F5344CB8AC3E}">
        <p14:creationId xmlns:p14="http://schemas.microsoft.com/office/powerpoint/2010/main" val="10560045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C9E3C-D09C-C174-9EA5-7EA61FF677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9D69F5-C547-5784-F262-925F66DFCF81}"/>
              </a:ext>
            </a:extLst>
          </p:cNvPr>
          <p:cNvSpPr>
            <a:spLocks noGrp="1"/>
          </p:cNvSpPr>
          <p:nvPr>
            <p:ph type="title"/>
          </p:nvPr>
        </p:nvSpPr>
        <p:spPr>
          <a:xfrm>
            <a:off x="304799" y="689150"/>
            <a:ext cx="8534400" cy="682450"/>
          </a:xfrm>
        </p:spPr>
        <p:txBody>
          <a:bodyPr anchor="t">
            <a:normAutofit fontScale="90000"/>
          </a:bodyPr>
          <a:lstStyle/>
          <a:p>
            <a:r>
              <a:rPr lang="en-US" dirty="0"/>
              <a:t>Disadvantages</a:t>
            </a:r>
          </a:p>
        </p:txBody>
      </p:sp>
      <p:sp>
        <p:nvSpPr>
          <p:cNvPr id="3" name="内容占位符 2">
            <a:extLst>
              <a:ext uri="{FF2B5EF4-FFF2-40B4-BE49-F238E27FC236}">
                <a16:creationId xmlns:a16="http://schemas.microsoft.com/office/drawing/2014/main" id="{066A6661-B4D6-AF64-F931-DD2B2512492B}"/>
              </a:ext>
            </a:extLst>
          </p:cNvPr>
          <p:cNvSpPr>
            <a:spLocks noGrp="1"/>
          </p:cNvSpPr>
          <p:nvPr>
            <p:ph idx="1"/>
          </p:nvPr>
        </p:nvSpPr>
        <p:spPr>
          <a:xfrm>
            <a:off x="304800" y="1371600"/>
            <a:ext cx="8534399" cy="3311912"/>
          </a:xfrm>
        </p:spPr>
        <p:txBody>
          <a:bodyPr vert="horz" lIns="91440" tIns="45720" rIns="91440" bIns="45720" rtlCol="0" anchor="t">
            <a:noAutofit/>
          </a:bodyPr>
          <a:lstStyle/>
          <a:p>
            <a:pPr>
              <a:buNone/>
            </a:pPr>
            <a:r>
              <a:rPr lang="en-US" sz="2000" b="1" dirty="0">
                <a:ea typeface="+mn-lt"/>
                <a:cs typeface="+mn-lt"/>
              </a:rPr>
              <a:t>Limitations of hyperparameter tuning:</a:t>
            </a:r>
          </a:p>
          <a:p>
            <a:pPr>
              <a:buNone/>
            </a:pPr>
            <a:r>
              <a:rPr lang="en-US" sz="2000" dirty="0">
                <a:ea typeface="+mn-lt"/>
                <a:cs typeface="+mn-lt"/>
              </a:rPr>
              <a:t> The study relied on hyperparameter tuning (e.g., optimizing the covariance matrix via grid search) to achieve optimal performance. However, the computational cost and stability challenges of these parameter tuning were not discussed in detail in the paper.</a:t>
            </a:r>
            <a:endParaRPr lang="en-US">
              <a:ea typeface="+mn-lt"/>
              <a:cs typeface="+mn-lt"/>
            </a:endParaRPr>
          </a:p>
          <a:p>
            <a:pPr>
              <a:buNone/>
            </a:pPr>
            <a:endParaRPr lang="en-US" sz="2000" dirty="0">
              <a:ea typeface="+mn-lt"/>
              <a:cs typeface="+mn-lt"/>
            </a:endParaRPr>
          </a:p>
          <a:p>
            <a:pPr>
              <a:buNone/>
            </a:pPr>
            <a:r>
              <a:rPr lang="en-US" sz="2000" b="1" dirty="0">
                <a:ea typeface="+mn-lt"/>
                <a:cs typeface="+mn-lt"/>
              </a:rPr>
              <a:t>Sensitivity to data quality and quantity:</a:t>
            </a:r>
            <a:endParaRPr lang="en-US" b="1">
              <a:ea typeface="+mn-lt"/>
              <a:cs typeface="+mn-lt"/>
            </a:endParaRPr>
          </a:p>
          <a:p>
            <a:pPr>
              <a:buNone/>
            </a:pPr>
            <a:r>
              <a:rPr lang="en-US" sz="2000" dirty="0">
                <a:ea typeface="+mn-lt"/>
                <a:cs typeface="+mn-lt"/>
              </a:rPr>
              <a:t>Although the model was trained on relatively short trajectories and validated on a variety of tasks, it is unclear how </a:t>
            </a:r>
            <a:r>
              <a:rPr lang="en-US" sz="2000" dirty="0" err="1">
                <a:ea typeface="+mn-lt"/>
                <a:cs typeface="+mn-lt"/>
              </a:rPr>
              <a:t>KalmanNet</a:t>
            </a:r>
            <a:r>
              <a:rPr lang="en-US" sz="2000" dirty="0">
                <a:ea typeface="+mn-lt"/>
                <a:cs typeface="+mn-lt"/>
              </a:rPr>
              <a:t> will perform with limited data (e.g., fewer labeled samples or shorter trajectories).</a:t>
            </a:r>
            <a:endParaRPr lang="en-US" dirty="0"/>
          </a:p>
        </p:txBody>
      </p:sp>
    </p:spTree>
    <p:extLst>
      <p:ext uri="{BB962C8B-B14F-4D97-AF65-F5344CB8AC3E}">
        <p14:creationId xmlns:p14="http://schemas.microsoft.com/office/powerpoint/2010/main" val="760170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C9202-E94D-F07E-273B-991A7DAEB6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CDFA00-A709-B00A-0972-E56571B7291D}"/>
              </a:ext>
            </a:extLst>
          </p:cNvPr>
          <p:cNvSpPr>
            <a:spLocks noGrp="1"/>
          </p:cNvSpPr>
          <p:nvPr>
            <p:ph type="title"/>
          </p:nvPr>
        </p:nvSpPr>
        <p:spPr/>
        <p:txBody>
          <a:bodyPr/>
          <a:lstStyle/>
          <a:p>
            <a:r>
              <a:rPr lang="en-US"/>
              <a:t>Measurements Across Time</a:t>
            </a:r>
          </a:p>
        </p:txBody>
      </p:sp>
      <p:sp>
        <p:nvSpPr>
          <p:cNvPr id="5" name="TextBox 4">
            <a:extLst>
              <a:ext uri="{FF2B5EF4-FFF2-40B4-BE49-F238E27FC236}">
                <a16:creationId xmlns:a16="http://schemas.microsoft.com/office/drawing/2014/main" id="{4D733798-99C4-6566-A7BA-DBBDA7AC9904}"/>
              </a:ext>
            </a:extLst>
          </p:cNvPr>
          <p:cNvSpPr txBox="1"/>
          <p:nvPr/>
        </p:nvSpPr>
        <p:spPr>
          <a:xfrm>
            <a:off x="0" y="4835723"/>
            <a:ext cx="5858539" cy="307777"/>
          </a:xfrm>
          <a:prstGeom prst="rect">
            <a:avLst/>
          </a:prstGeom>
          <a:noFill/>
        </p:spPr>
        <p:txBody>
          <a:bodyPr wrap="square">
            <a:spAutoFit/>
          </a:bodyPr>
          <a:lstStyle/>
          <a:p>
            <a:r>
              <a:rPr lang="en-US" sz="1400"/>
              <a:t>https://github.com/rlabbe/Kalman-and-Bayesian-Filters-in-Python/</a:t>
            </a:r>
          </a:p>
        </p:txBody>
      </p:sp>
      <p:pic>
        <p:nvPicPr>
          <p:cNvPr id="9" name="Picture 8">
            <a:extLst>
              <a:ext uri="{FF2B5EF4-FFF2-40B4-BE49-F238E27FC236}">
                <a16:creationId xmlns:a16="http://schemas.microsoft.com/office/drawing/2014/main" id="{ACCD1C98-7122-EF25-F75E-BE4D6FEF5B8E}"/>
              </a:ext>
            </a:extLst>
          </p:cNvPr>
          <p:cNvPicPr>
            <a:picLocks noChangeAspect="1"/>
          </p:cNvPicPr>
          <p:nvPr/>
        </p:nvPicPr>
        <p:blipFill>
          <a:blip r:embed="rId2"/>
          <a:stretch>
            <a:fillRect/>
          </a:stretch>
        </p:blipFill>
        <p:spPr>
          <a:xfrm>
            <a:off x="155281" y="1437077"/>
            <a:ext cx="4345836" cy="1896830"/>
          </a:xfrm>
          <a:prstGeom prst="rect">
            <a:avLst/>
          </a:prstGeom>
        </p:spPr>
      </p:pic>
      <p:sp>
        <p:nvSpPr>
          <p:cNvPr id="11" name="TextBox 10">
            <a:extLst>
              <a:ext uri="{FF2B5EF4-FFF2-40B4-BE49-F238E27FC236}">
                <a16:creationId xmlns:a16="http://schemas.microsoft.com/office/drawing/2014/main" id="{EAA4F3AE-A2F6-0BF0-5C2B-8865C6CD565E}"/>
              </a:ext>
            </a:extLst>
          </p:cNvPr>
          <p:cNvSpPr txBox="1"/>
          <p:nvPr/>
        </p:nvSpPr>
        <p:spPr>
          <a:xfrm>
            <a:off x="981940" y="3305567"/>
            <a:ext cx="2879634" cy="584775"/>
          </a:xfrm>
          <a:prstGeom prst="rect">
            <a:avLst/>
          </a:prstGeom>
          <a:noFill/>
        </p:spPr>
        <p:txBody>
          <a:bodyPr wrap="none" rtlCol="0">
            <a:spAutoFit/>
          </a:bodyPr>
          <a:lstStyle/>
          <a:p>
            <a:pPr algn="ctr"/>
            <a:r>
              <a:rPr lang="en-US" sz="1600"/>
              <a:t>Initial Hypothesis: -1 </a:t>
            </a:r>
            <a:r>
              <a:rPr lang="en-US" sz="1600" err="1"/>
              <a:t>lb</a:t>
            </a:r>
            <a:r>
              <a:rPr lang="en-US" sz="1600"/>
              <a:t> / day</a:t>
            </a:r>
          </a:p>
          <a:p>
            <a:pPr algn="ctr"/>
            <a:r>
              <a:rPr lang="en-US" sz="1600" b="1"/>
              <a:t>Constant</a:t>
            </a:r>
            <a:r>
              <a:rPr lang="en-US" sz="1600"/>
              <a:t> Gain</a:t>
            </a:r>
          </a:p>
        </p:txBody>
      </p:sp>
      <p:sp>
        <p:nvSpPr>
          <p:cNvPr id="13" name="TextBox 12">
            <a:extLst>
              <a:ext uri="{FF2B5EF4-FFF2-40B4-BE49-F238E27FC236}">
                <a16:creationId xmlns:a16="http://schemas.microsoft.com/office/drawing/2014/main" id="{EC95C12E-25D0-46A2-B3BD-F37906E0C678}"/>
              </a:ext>
            </a:extLst>
          </p:cNvPr>
          <p:cNvSpPr txBox="1"/>
          <p:nvPr/>
        </p:nvSpPr>
        <p:spPr>
          <a:xfrm>
            <a:off x="5421400" y="3305567"/>
            <a:ext cx="2879634" cy="584775"/>
          </a:xfrm>
          <a:prstGeom prst="rect">
            <a:avLst/>
          </a:prstGeom>
          <a:noFill/>
        </p:spPr>
        <p:txBody>
          <a:bodyPr wrap="none" rtlCol="0">
            <a:spAutoFit/>
          </a:bodyPr>
          <a:lstStyle/>
          <a:p>
            <a:pPr algn="ctr"/>
            <a:r>
              <a:rPr lang="en-US" sz="1600"/>
              <a:t>Initial Hypothesis: -1 </a:t>
            </a:r>
            <a:r>
              <a:rPr lang="en-US" sz="1600" err="1"/>
              <a:t>lb</a:t>
            </a:r>
            <a:r>
              <a:rPr lang="en-US" sz="1600"/>
              <a:t> / day</a:t>
            </a:r>
          </a:p>
          <a:p>
            <a:pPr algn="ctr"/>
            <a:r>
              <a:rPr lang="en-US" sz="1600" b="1"/>
              <a:t>Adaptive</a:t>
            </a:r>
            <a:r>
              <a:rPr lang="en-US" sz="1600"/>
              <a:t> Gain</a:t>
            </a:r>
          </a:p>
        </p:txBody>
      </p:sp>
      <p:pic>
        <p:nvPicPr>
          <p:cNvPr id="15" name="Picture 14">
            <a:extLst>
              <a:ext uri="{FF2B5EF4-FFF2-40B4-BE49-F238E27FC236}">
                <a16:creationId xmlns:a16="http://schemas.microsoft.com/office/drawing/2014/main" id="{DECB129C-349E-7B55-D525-F741BFAD7A27}"/>
              </a:ext>
            </a:extLst>
          </p:cNvPr>
          <p:cNvPicPr>
            <a:picLocks noChangeAspect="1"/>
          </p:cNvPicPr>
          <p:nvPr/>
        </p:nvPicPr>
        <p:blipFill>
          <a:blip r:embed="rId3"/>
          <a:stretch>
            <a:fillRect/>
          </a:stretch>
        </p:blipFill>
        <p:spPr>
          <a:xfrm>
            <a:off x="4617411" y="1437078"/>
            <a:ext cx="4345836" cy="1896830"/>
          </a:xfrm>
          <a:prstGeom prst="rect">
            <a:avLst/>
          </a:prstGeom>
        </p:spPr>
      </p:pic>
      <p:pic>
        <p:nvPicPr>
          <p:cNvPr id="6" name="Picture 5">
            <a:extLst>
              <a:ext uri="{FF2B5EF4-FFF2-40B4-BE49-F238E27FC236}">
                <a16:creationId xmlns:a16="http://schemas.microsoft.com/office/drawing/2014/main" id="{6668E0A0-8576-9456-C8CD-80FD8921EACB}"/>
              </a:ext>
            </a:extLst>
          </p:cNvPr>
          <p:cNvPicPr>
            <a:picLocks noChangeAspect="1"/>
          </p:cNvPicPr>
          <p:nvPr/>
        </p:nvPicPr>
        <p:blipFill>
          <a:blip r:embed="rId4"/>
          <a:stretch>
            <a:fillRect/>
          </a:stretch>
        </p:blipFill>
        <p:spPr>
          <a:xfrm>
            <a:off x="6855078" y="745478"/>
            <a:ext cx="2193350" cy="618958"/>
          </a:xfrm>
          <a:prstGeom prst="rect">
            <a:avLst/>
          </a:prstGeom>
        </p:spPr>
      </p:pic>
      <p:pic>
        <p:nvPicPr>
          <p:cNvPr id="14" name="Picture 13">
            <a:extLst>
              <a:ext uri="{FF2B5EF4-FFF2-40B4-BE49-F238E27FC236}">
                <a16:creationId xmlns:a16="http://schemas.microsoft.com/office/drawing/2014/main" id="{118FE1F6-A574-F869-5F4A-3B4AB8F781A2}"/>
              </a:ext>
            </a:extLst>
          </p:cNvPr>
          <p:cNvPicPr>
            <a:picLocks noChangeAspect="1"/>
          </p:cNvPicPr>
          <p:nvPr/>
        </p:nvPicPr>
        <p:blipFill>
          <a:blip r:embed="rId5"/>
          <a:stretch>
            <a:fillRect/>
          </a:stretch>
        </p:blipFill>
        <p:spPr>
          <a:xfrm>
            <a:off x="2001412" y="3871190"/>
            <a:ext cx="840689" cy="560459"/>
          </a:xfrm>
          <a:prstGeom prst="rect">
            <a:avLst/>
          </a:prstGeom>
        </p:spPr>
      </p:pic>
      <p:pic>
        <p:nvPicPr>
          <p:cNvPr id="16" name="Picture 15">
            <a:extLst>
              <a:ext uri="{FF2B5EF4-FFF2-40B4-BE49-F238E27FC236}">
                <a16:creationId xmlns:a16="http://schemas.microsoft.com/office/drawing/2014/main" id="{14B5DC95-97B0-0B93-8411-4AAE9A559F0B}"/>
              </a:ext>
            </a:extLst>
          </p:cNvPr>
          <p:cNvPicPr>
            <a:picLocks noChangeAspect="1"/>
          </p:cNvPicPr>
          <p:nvPr/>
        </p:nvPicPr>
        <p:blipFill>
          <a:blip r:embed="rId6"/>
          <a:stretch>
            <a:fillRect/>
          </a:stretch>
        </p:blipFill>
        <p:spPr>
          <a:xfrm>
            <a:off x="5559548" y="3891243"/>
            <a:ext cx="2603338" cy="562359"/>
          </a:xfrm>
          <a:prstGeom prst="rect">
            <a:avLst/>
          </a:prstGeom>
        </p:spPr>
      </p:pic>
    </p:spTree>
    <p:extLst>
      <p:ext uri="{BB962C8B-B14F-4D97-AF65-F5344CB8AC3E}">
        <p14:creationId xmlns:p14="http://schemas.microsoft.com/office/powerpoint/2010/main" val="192085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C9E3C-D09C-C174-9EA5-7EA61FF677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9D69F5-C547-5784-F262-925F66DFCF81}"/>
              </a:ext>
            </a:extLst>
          </p:cNvPr>
          <p:cNvSpPr>
            <a:spLocks noGrp="1"/>
          </p:cNvSpPr>
          <p:nvPr>
            <p:ph type="title"/>
          </p:nvPr>
        </p:nvSpPr>
        <p:spPr>
          <a:xfrm>
            <a:off x="304799" y="689150"/>
            <a:ext cx="8534400" cy="682450"/>
          </a:xfrm>
        </p:spPr>
        <p:txBody>
          <a:bodyPr anchor="t">
            <a:normAutofit fontScale="90000"/>
          </a:bodyPr>
          <a:lstStyle/>
          <a:p>
            <a:r>
              <a:rPr lang="en-US" dirty="0"/>
              <a:t>Disadvantages</a:t>
            </a:r>
          </a:p>
        </p:txBody>
      </p:sp>
      <p:sp>
        <p:nvSpPr>
          <p:cNvPr id="3" name="内容占位符 2">
            <a:extLst>
              <a:ext uri="{FF2B5EF4-FFF2-40B4-BE49-F238E27FC236}">
                <a16:creationId xmlns:a16="http://schemas.microsoft.com/office/drawing/2014/main" id="{066A6661-B4D6-AF64-F931-DD2B2512492B}"/>
              </a:ext>
            </a:extLst>
          </p:cNvPr>
          <p:cNvSpPr>
            <a:spLocks noGrp="1"/>
          </p:cNvSpPr>
          <p:nvPr>
            <p:ph idx="1"/>
          </p:nvPr>
        </p:nvSpPr>
        <p:spPr>
          <a:xfrm>
            <a:off x="304800" y="1371600"/>
            <a:ext cx="8534399" cy="3311912"/>
          </a:xfrm>
        </p:spPr>
        <p:txBody>
          <a:bodyPr vert="horz" lIns="91440" tIns="45720" rIns="91440" bIns="45720" rtlCol="0" anchor="t">
            <a:noAutofit/>
          </a:bodyPr>
          <a:lstStyle/>
          <a:p>
            <a:pPr>
              <a:buNone/>
            </a:pPr>
            <a:r>
              <a:rPr lang="en-US" sz="2000" b="1" dirty="0">
                <a:ea typeface="+mn-lt"/>
                <a:cs typeface="+mn-lt"/>
              </a:rPr>
              <a:t>Training efficiency and computational cost:</a:t>
            </a:r>
          </a:p>
          <a:p>
            <a:pPr>
              <a:buNone/>
            </a:pPr>
            <a:r>
              <a:rPr lang="en-US" sz="2000" dirty="0">
                <a:ea typeface="+mn-lt"/>
                <a:cs typeface="+mn-lt"/>
              </a:rPr>
              <a:t> </a:t>
            </a:r>
            <a:r>
              <a:rPr lang="en-US" sz="2000" dirty="0" err="1">
                <a:ea typeface="+mn-lt"/>
                <a:cs typeface="+mn-lt"/>
              </a:rPr>
              <a:t>KalmanNet</a:t>
            </a:r>
            <a:r>
              <a:rPr lang="en-US" sz="2000" dirty="0">
                <a:ea typeface="+mn-lt"/>
                <a:cs typeface="+mn-lt"/>
              </a:rPr>
              <a:t> uses the Back Propagation Through Time (BPTT) algorithm for training, which may be computationally intensive when the trajectories are long or the dependencies are complex.</a:t>
            </a:r>
            <a:endParaRPr lang="en-US" dirty="0">
              <a:ea typeface="+mn-lt"/>
              <a:cs typeface="+mn-lt"/>
            </a:endParaRPr>
          </a:p>
          <a:p>
            <a:pPr>
              <a:buNone/>
            </a:pPr>
            <a:r>
              <a:rPr lang="en-US" sz="2000" b="1" dirty="0">
                <a:ea typeface="+mn-lt"/>
                <a:cs typeface="+mn-lt"/>
              </a:rPr>
              <a:t>Limited comparison with other hybrid models:</a:t>
            </a:r>
          </a:p>
          <a:p>
            <a:pPr>
              <a:buNone/>
            </a:pPr>
            <a:r>
              <a:rPr lang="en-US" sz="2000" dirty="0">
                <a:ea typeface="+mn-lt"/>
                <a:cs typeface="+mn-lt"/>
              </a:rPr>
              <a:t>The paper mainly compares </a:t>
            </a:r>
            <a:r>
              <a:rPr lang="en-US" sz="2000" dirty="0" err="1">
                <a:ea typeface="+mn-lt"/>
                <a:cs typeface="+mn-lt"/>
              </a:rPr>
              <a:t>KalmanNet</a:t>
            </a:r>
            <a:r>
              <a:rPr lang="en-US" sz="2000" dirty="0">
                <a:ea typeface="+mn-lt"/>
                <a:cs typeface="+mn-lt"/>
              </a:rPr>
              <a:t> with standard MB filters and end-to-end RNN models. However, it would be helpful to compare it with other hybrid methods or neural networks designed for state estimation (e.g., variants based on UKF or PF).</a:t>
            </a:r>
            <a:endParaRPr lang="en-US" dirty="0">
              <a:ea typeface="+mn-lt"/>
              <a:cs typeface="+mn-lt"/>
            </a:endParaRPr>
          </a:p>
          <a:p>
            <a:pPr>
              <a:buNone/>
            </a:pPr>
            <a:endParaRPr lang="en-US" sz="2000" dirty="0">
              <a:cs typeface="Calibri"/>
            </a:endParaRPr>
          </a:p>
        </p:txBody>
      </p:sp>
    </p:spTree>
    <p:extLst>
      <p:ext uri="{BB962C8B-B14F-4D97-AF65-F5344CB8AC3E}">
        <p14:creationId xmlns:p14="http://schemas.microsoft.com/office/powerpoint/2010/main" val="11664102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25798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5C9BB-D84E-2DA3-119D-C615D8538C5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E450BB4-5D51-F2D1-2167-16464245E681}"/>
              </a:ext>
            </a:extLst>
          </p:cNvPr>
          <p:cNvSpPr>
            <a:spLocks noGrp="1"/>
          </p:cNvSpPr>
          <p:nvPr>
            <p:ph type="title"/>
          </p:nvPr>
        </p:nvSpPr>
        <p:spPr/>
        <p:txBody>
          <a:bodyPr/>
          <a:lstStyle/>
          <a:p>
            <a:r>
              <a:rPr lang="en-US"/>
              <a:t>Acknowledgements</a:t>
            </a:r>
          </a:p>
        </p:txBody>
      </p:sp>
      <p:sp>
        <p:nvSpPr>
          <p:cNvPr id="5" name="Content Placeholder 4">
            <a:extLst>
              <a:ext uri="{FF2B5EF4-FFF2-40B4-BE49-F238E27FC236}">
                <a16:creationId xmlns:a16="http://schemas.microsoft.com/office/drawing/2014/main" id="{FEA02A11-5F1F-735D-066B-B54D9F95C538}"/>
              </a:ext>
            </a:extLst>
          </p:cNvPr>
          <p:cNvSpPr>
            <a:spLocks noGrp="1"/>
          </p:cNvSpPr>
          <p:nvPr>
            <p:ph idx="1"/>
          </p:nvPr>
        </p:nvSpPr>
        <p:spPr/>
        <p:txBody>
          <a:bodyPr/>
          <a:lstStyle/>
          <a:p>
            <a:r>
              <a:rPr lang="en-US" dirty="0"/>
              <a:t>Ritesh – Flow of slide deck</a:t>
            </a:r>
          </a:p>
          <a:p>
            <a:r>
              <a:rPr lang="en-US" dirty="0"/>
              <a:t>Dr. Stokes – Kalman Filter Discussions</a:t>
            </a:r>
          </a:p>
        </p:txBody>
      </p:sp>
    </p:spTree>
    <p:extLst>
      <p:ext uri="{BB962C8B-B14F-4D97-AF65-F5344CB8AC3E}">
        <p14:creationId xmlns:p14="http://schemas.microsoft.com/office/powerpoint/2010/main" val="20322324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45061-F2AA-B542-64EF-21317818C3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725651-2AE9-28C5-3925-F4C8C04E705A}"/>
              </a:ext>
            </a:extLst>
          </p:cNvPr>
          <p:cNvSpPr>
            <a:spLocks noGrp="1"/>
          </p:cNvSpPr>
          <p:nvPr>
            <p:ph type="title"/>
          </p:nvPr>
        </p:nvSpPr>
        <p:spPr/>
        <p:txBody>
          <a:bodyPr/>
          <a:lstStyle/>
          <a:p>
            <a:r>
              <a:rPr lang="en-US"/>
              <a:t>Dynamical Systems</a:t>
            </a:r>
          </a:p>
        </p:txBody>
      </p:sp>
      <p:pic>
        <p:nvPicPr>
          <p:cNvPr id="5" name="Content Placeholder 4">
            <a:extLst>
              <a:ext uri="{FF2B5EF4-FFF2-40B4-BE49-F238E27FC236}">
                <a16:creationId xmlns:a16="http://schemas.microsoft.com/office/drawing/2014/main" id="{85219023-7643-7281-715E-D80D0D48E1C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063873" y="1541463"/>
            <a:ext cx="4775326" cy="31416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2F18312-6FF0-7ADF-42D6-9B4C8F5353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064"/>
          <a:stretch/>
        </p:blipFill>
        <p:spPr bwMode="auto">
          <a:xfrm>
            <a:off x="385682" y="1575726"/>
            <a:ext cx="3356397" cy="164118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09BAFAA-7404-5B46-78D0-8BB55E466A3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5556"/>
          <a:stretch/>
        </p:blipFill>
        <p:spPr bwMode="auto">
          <a:xfrm>
            <a:off x="385682" y="2991620"/>
            <a:ext cx="3356397" cy="164118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B2F778D-CB90-96EE-2AB9-CAD7626C47F7}"/>
              </a:ext>
            </a:extLst>
          </p:cNvPr>
          <p:cNvSpPr txBox="1"/>
          <p:nvPr/>
        </p:nvSpPr>
        <p:spPr>
          <a:xfrm>
            <a:off x="933587" y="4693766"/>
            <a:ext cx="2521844" cy="261610"/>
          </a:xfrm>
          <a:prstGeom prst="rect">
            <a:avLst/>
          </a:prstGeom>
          <a:noFill/>
        </p:spPr>
        <p:txBody>
          <a:bodyPr wrap="none" rtlCol="0">
            <a:spAutoFit/>
          </a:bodyPr>
          <a:lstStyle/>
          <a:p>
            <a:r>
              <a:rPr lang="en-US" sz="1100" b="1" dirty="0"/>
              <a:t>Dr. Eric Weeks, Emory University</a:t>
            </a:r>
          </a:p>
        </p:txBody>
      </p:sp>
      <p:sp>
        <p:nvSpPr>
          <p:cNvPr id="7" name="TextBox 6">
            <a:extLst>
              <a:ext uri="{FF2B5EF4-FFF2-40B4-BE49-F238E27FC236}">
                <a16:creationId xmlns:a16="http://schemas.microsoft.com/office/drawing/2014/main" id="{BA994B0E-4FB2-1E98-643F-27173C473C80}"/>
              </a:ext>
            </a:extLst>
          </p:cNvPr>
          <p:cNvSpPr txBox="1"/>
          <p:nvPr/>
        </p:nvSpPr>
        <p:spPr>
          <a:xfrm>
            <a:off x="5860669" y="4695779"/>
            <a:ext cx="1181734" cy="261610"/>
          </a:xfrm>
          <a:prstGeom prst="rect">
            <a:avLst/>
          </a:prstGeom>
          <a:noFill/>
        </p:spPr>
        <p:txBody>
          <a:bodyPr wrap="none" rtlCol="0">
            <a:spAutoFit/>
          </a:bodyPr>
          <a:lstStyle/>
          <a:p>
            <a:r>
              <a:rPr lang="en-US" sz="1100" b="1" err="1"/>
              <a:t>Roboflow</a:t>
            </a:r>
            <a:r>
              <a:rPr lang="en-US" sz="1100" b="1"/>
              <a:t> Blog</a:t>
            </a:r>
          </a:p>
        </p:txBody>
      </p:sp>
    </p:spTree>
    <p:extLst>
      <p:ext uri="{BB962C8B-B14F-4D97-AF65-F5344CB8AC3E}">
        <p14:creationId xmlns:p14="http://schemas.microsoft.com/office/powerpoint/2010/main" val="428810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500"/>
                                        <p:tgtEl>
                                          <p:spTgt spid="1030"/>
                                        </p:tgtEl>
                                      </p:cBhvr>
                                    </p:animEffect>
                                  </p:childTnLst>
                                </p:cTn>
                              </p:par>
                              <p:par>
                                <p:cTn id="8" presetID="10" presetClass="entr" presetSubtype="0" fill="hold" nodeType="withEffect">
                                  <p:stCondLst>
                                    <p:cond delay="0"/>
                                  </p:stCondLst>
                                  <p:childTnLst>
                                    <p:set>
                                      <p:cBhvr>
                                        <p:cTn id="9" dur="1" fill="hold">
                                          <p:stCondLst>
                                            <p:cond delay="0"/>
                                          </p:stCondLst>
                                        </p:cTn>
                                        <p:tgtEl>
                                          <p:spTgt spid="1032"/>
                                        </p:tgtEl>
                                        <p:attrNameLst>
                                          <p:attrName>style.visibility</p:attrName>
                                        </p:attrNameLst>
                                      </p:cBhvr>
                                      <p:to>
                                        <p:strVal val="visible"/>
                                      </p:to>
                                    </p:set>
                                    <p:animEffect transition="in" filter="fade">
                                      <p:cBhvr>
                                        <p:cTn id="10" dur="500"/>
                                        <p:tgtEl>
                                          <p:spTgt spid="10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C18B6-7F98-8BC7-DFD3-DFB062884A7A}"/>
              </a:ext>
            </a:extLst>
          </p:cNvPr>
          <p:cNvSpPr>
            <a:spLocks noGrp="1"/>
          </p:cNvSpPr>
          <p:nvPr>
            <p:ph type="title"/>
          </p:nvPr>
        </p:nvSpPr>
        <p:spPr/>
        <p:txBody>
          <a:bodyPr/>
          <a:lstStyle/>
          <a:p>
            <a:r>
              <a:rPr lang="en-US"/>
              <a:t>Problems &amp; Solutions</a:t>
            </a:r>
          </a:p>
        </p:txBody>
      </p:sp>
      <p:sp>
        <p:nvSpPr>
          <p:cNvPr id="3" name="Content Placeholder 2">
            <a:extLst>
              <a:ext uri="{FF2B5EF4-FFF2-40B4-BE49-F238E27FC236}">
                <a16:creationId xmlns:a16="http://schemas.microsoft.com/office/drawing/2014/main" id="{97EB04D1-E48C-3C79-BD44-BEC58CC9E05F}"/>
              </a:ext>
            </a:extLst>
          </p:cNvPr>
          <p:cNvSpPr>
            <a:spLocks noGrp="1"/>
          </p:cNvSpPr>
          <p:nvPr>
            <p:ph idx="1"/>
          </p:nvPr>
        </p:nvSpPr>
        <p:spPr/>
        <p:txBody>
          <a:bodyPr>
            <a:normAutofit/>
          </a:bodyPr>
          <a:lstStyle/>
          <a:p>
            <a:r>
              <a:rPr lang="en-US"/>
              <a:t>Time-varying system</a:t>
            </a:r>
          </a:p>
          <a:p>
            <a:r>
              <a:rPr lang="en-US"/>
              <a:t>State estimation</a:t>
            </a:r>
          </a:p>
          <a:p>
            <a:r>
              <a:rPr lang="en-US"/>
              <a:t>Enter the “Kalman Filter” (KF) – linear estimator</a:t>
            </a:r>
          </a:p>
          <a:p>
            <a:pPr lvl="1"/>
            <a:r>
              <a:rPr lang="en-US"/>
              <a:t>Other problems: Nonlinearities </a:t>
            </a:r>
            <a:r>
              <a:rPr lang="en-US">
                <a:sym typeface="Wingdings" panose="05000000000000000000" pitchFamily="2" charset="2"/>
              </a:rPr>
              <a:t> </a:t>
            </a:r>
            <a:r>
              <a:rPr lang="en-US"/>
              <a:t>Solutions: Extended KF, Unscented KF, Particle Filter </a:t>
            </a:r>
            <a:r>
              <a:rPr lang="en-US">
                <a:sym typeface="Wingdings" panose="05000000000000000000" pitchFamily="2" charset="2"/>
              </a:rPr>
              <a:t> Other problems: Mismatched models</a:t>
            </a:r>
            <a:endParaRPr lang="en-US"/>
          </a:p>
          <a:p>
            <a:r>
              <a:rPr lang="en-US">
                <a:solidFill>
                  <a:srgbClr val="FF0000"/>
                </a:solidFill>
              </a:rPr>
              <a:t>Need image(s) here to get the point across</a:t>
            </a:r>
          </a:p>
        </p:txBody>
      </p:sp>
    </p:spTree>
    <p:extLst>
      <p:ext uri="{BB962C8B-B14F-4D97-AF65-F5344CB8AC3E}">
        <p14:creationId xmlns:p14="http://schemas.microsoft.com/office/powerpoint/2010/main" val="285283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93B29-B7E5-EC21-1542-280A88E49A46}"/>
            </a:ext>
          </a:extLst>
        </p:cNvPr>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4EB12A8D-829E-72B8-CE45-4D0A6CD64CF0}"/>
              </a:ext>
            </a:extLst>
          </p:cNvPr>
          <p:cNvPicPr>
            <a:picLocks noGrp="1" noChangeAspect="1"/>
          </p:cNvPicPr>
          <p:nvPr>
            <p:ph idx="1"/>
          </p:nvPr>
        </p:nvPicPr>
        <p:blipFill>
          <a:blip r:embed="rId3"/>
          <a:srcRect r="11043"/>
          <a:stretch/>
        </p:blipFill>
        <p:spPr>
          <a:xfrm>
            <a:off x="3308618" y="689150"/>
            <a:ext cx="3905914" cy="4286438"/>
          </a:xfrm>
          <a:prstGeom prst="rect">
            <a:avLst/>
          </a:prstGeom>
        </p:spPr>
      </p:pic>
      <p:sp>
        <p:nvSpPr>
          <p:cNvPr id="4" name="Title 3">
            <a:extLst>
              <a:ext uri="{FF2B5EF4-FFF2-40B4-BE49-F238E27FC236}">
                <a16:creationId xmlns:a16="http://schemas.microsoft.com/office/drawing/2014/main" id="{161928DB-C1EA-0E94-D8A9-71D76C3F4252}"/>
              </a:ext>
            </a:extLst>
          </p:cNvPr>
          <p:cNvSpPr>
            <a:spLocks noGrp="1"/>
          </p:cNvSpPr>
          <p:nvPr>
            <p:ph type="title"/>
          </p:nvPr>
        </p:nvSpPr>
        <p:spPr/>
        <p:txBody>
          <a:bodyPr/>
          <a:lstStyle/>
          <a:p>
            <a:r>
              <a:rPr lang="en-US"/>
              <a:t>KF Solution</a:t>
            </a:r>
          </a:p>
        </p:txBody>
      </p:sp>
    </p:spTree>
    <p:extLst>
      <p:ext uri="{BB962C8B-B14F-4D97-AF65-F5344CB8AC3E}">
        <p14:creationId xmlns:p14="http://schemas.microsoft.com/office/powerpoint/2010/main" val="36073716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6E539-74F7-33C6-90DA-D3D8EC2B0E1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209FA3A-71E1-065B-8227-81552A09BA69}"/>
              </a:ext>
            </a:extLst>
          </p:cNvPr>
          <p:cNvSpPr>
            <a:spLocks noGrp="1"/>
          </p:cNvSpPr>
          <p:nvPr>
            <p:ph type="title"/>
          </p:nvPr>
        </p:nvSpPr>
        <p:spPr/>
        <p:txBody>
          <a:bodyPr>
            <a:normAutofit/>
          </a:bodyPr>
          <a:lstStyle/>
          <a:p>
            <a:r>
              <a:rPr lang="en-US" dirty="0"/>
              <a:t>Review: Jacobian Matrix</a:t>
            </a:r>
          </a:p>
        </p:txBody>
      </p:sp>
      <p:graphicFrame>
        <p:nvGraphicFramePr>
          <p:cNvPr id="7" name="Diagram 6">
            <a:extLst>
              <a:ext uri="{FF2B5EF4-FFF2-40B4-BE49-F238E27FC236}">
                <a16:creationId xmlns:a16="http://schemas.microsoft.com/office/drawing/2014/main" id="{7D6911D2-4EFC-1C7A-F40B-3C7D599404AA}"/>
              </a:ext>
            </a:extLst>
          </p:cNvPr>
          <p:cNvGraphicFramePr/>
          <p:nvPr/>
        </p:nvGraphicFramePr>
        <p:xfrm>
          <a:off x="6781799" y="287313"/>
          <a:ext cx="2276605" cy="5875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6" name="Picture 15">
            <a:extLst>
              <a:ext uri="{FF2B5EF4-FFF2-40B4-BE49-F238E27FC236}">
                <a16:creationId xmlns:a16="http://schemas.microsoft.com/office/drawing/2014/main" id="{5E9144CB-B901-D07E-CE6A-7C37DC74DB09}"/>
              </a:ext>
            </a:extLst>
          </p:cNvPr>
          <p:cNvPicPr>
            <a:picLocks noChangeAspect="1"/>
          </p:cNvPicPr>
          <p:nvPr/>
        </p:nvPicPr>
        <p:blipFill>
          <a:blip r:embed="rId7"/>
          <a:stretch>
            <a:fillRect/>
          </a:stretch>
        </p:blipFill>
        <p:spPr>
          <a:xfrm>
            <a:off x="378477" y="1623156"/>
            <a:ext cx="3616217" cy="1229646"/>
          </a:xfrm>
          <a:prstGeom prst="rect">
            <a:avLst/>
          </a:prstGeom>
        </p:spPr>
      </p:pic>
      <p:pic>
        <p:nvPicPr>
          <p:cNvPr id="5" name="Picture 4">
            <a:extLst>
              <a:ext uri="{FF2B5EF4-FFF2-40B4-BE49-F238E27FC236}">
                <a16:creationId xmlns:a16="http://schemas.microsoft.com/office/drawing/2014/main" id="{0837F070-B969-9023-DDAC-DD13AAF833C4}"/>
              </a:ext>
            </a:extLst>
          </p:cNvPr>
          <p:cNvPicPr>
            <a:picLocks noChangeAspect="1"/>
          </p:cNvPicPr>
          <p:nvPr/>
        </p:nvPicPr>
        <p:blipFill>
          <a:blip r:embed="rId8"/>
          <a:stretch>
            <a:fillRect/>
          </a:stretch>
        </p:blipFill>
        <p:spPr>
          <a:xfrm>
            <a:off x="4492799" y="1659977"/>
            <a:ext cx="4025020" cy="1149362"/>
          </a:xfrm>
          <a:prstGeom prst="rect">
            <a:avLst/>
          </a:prstGeom>
        </p:spPr>
      </p:pic>
      <p:pic>
        <p:nvPicPr>
          <p:cNvPr id="13" name="Picture 12">
            <a:extLst>
              <a:ext uri="{FF2B5EF4-FFF2-40B4-BE49-F238E27FC236}">
                <a16:creationId xmlns:a16="http://schemas.microsoft.com/office/drawing/2014/main" id="{C73F49B9-6C34-C054-7A6C-1A4A5AA47368}"/>
              </a:ext>
            </a:extLst>
          </p:cNvPr>
          <p:cNvPicPr>
            <a:picLocks noChangeAspect="1"/>
          </p:cNvPicPr>
          <p:nvPr/>
        </p:nvPicPr>
        <p:blipFill>
          <a:blip r:embed="rId9"/>
          <a:stretch>
            <a:fillRect/>
          </a:stretch>
        </p:blipFill>
        <p:spPr>
          <a:xfrm>
            <a:off x="1180731" y="3801600"/>
            <a:ext cx="1545382" cy="708300"/>
          </a:xfrm>
          <a:prstGeom prst="rect">
            <a:avLst/>
          </a:prstGeom>
        </p:spPr>
      </p:pic>
      <p:pic>
        <p:nvPicPr>
          <p:cNvPr id="17" name="Picture 16">
            <a:extLst>
              <a:ext uri="{FF2B5EF4-FFF2-40B4-BE49-F238E27FC236}">
                <a16:creationId xmlns:a16="http://schemas.microsoft.com/office/drawing/2014/main" id="{94C4FD29-E962-CF88-56BE-ACB97C615BCB}"/>
              </a:ext>
            </a:extLst>
          </p:cNvPr>
          <p:cNvPicPr>
            <a:picLocks noChangeAspect="1"/>
          </p:cNvPicPr>
          <p:nvPr/>
        </p:nvPicPr>
        <p:blipFill>
          <a:blip r:embed="rId10"/>
          <a:stretch>
            <a:fillRect/>
          </a:stretch>
        </p:blipFill>
        <p:spPr>
          <a:xfrm>
            <a:off x="3794401" y="3693212"/>
            <a:ext cx="4276798" cy="925076"/>
          </a:xfrm>
          <a:prstGeom prst="rect">
            <a:avLst/>
          </a:prstGeom>
        </p:spPr>
      </p:pic>
      <p:sp>
        <p:nvSpPr>
          <p:cNvPr id="20" name="TextBox 19">
            <a:extLst>
              <a:ext uri="{FF2B5EF4-FFF2-40B4-BE49-F238E27FC236}">
                <a16:creationId xmlns:a16="http://schemas.microsoft.com/office/drawing/2014/main" id="{6EE0FAD4-C74C-6B42-6DF8-FD8395A904D1}"/>
              </a:ext>
            </a:extLst>
          </p:cNvPr>
          <p:cNvSpPr txBox="1"/>
          <p:nvPr/>
        </p:nvSpPr>
        <p:spPr>
          <a:xfrm>
            <a:off x="1180731" y="3323880"/>
            <a:ext cx="4658469" cy="369332"/>
          </a:xfrm>
          <a:prstGeom prst="rect">
            <a:avLst/>
          </a:prstGeom>
          <a:noFill/>
        </p:spPr>
        <p:txBody>
          <a:bodyPr wrap="square" rtlCol="0">
            <a:spAutoFit/>
          </a:bodyPr>
          <a:lstStyle/>
          <a:p>
            <a:r>
              <a:rPr lang="en-US" b="1" dirty="0"/>
              <a:t>Example – Polar-Cartesian Conversion</a:t>
            </a:r>
          </a:p>
        </p:txBody>
      </p:sp>
    </p:spTree>
    <p:extLst>
      <p:ext uri="{BB962C8B-B14F-4D97-AF65-F5344CB8AC3E}">
        <p14:creationId xmlns:p14="http://schemas.microsoft.com/office/powerpoint/2010/main" val="2776114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D4131-6315-72FB-24FD-97433A04666E}"/>
              </a:ext>
            </a:extLst>
          </p:cNvPr>
          <p:cNvSpPr>
            <a:spLocks noGrp="1"/>
          </p:cNvSpPr>
          <p:nvPr>
            <p:ph type="title"/>
          </p:nvPr>
        </p:nvSpPr>
        <p:spPr/>
        <p:txBody>
          <a:bodyPr/>
          <a:lstStyle/>
          <a:p>
            <a:r>
              <a:rPr lang="en-US"/>
              <a:t>G-h Filters and the Kalman Filter (KF)</a:t>
            </a:r>
          </a:p>
        </p:txBody>
      </p:sp>
      <p:sp>
        <p:nvSpPr>
          <p:cNvPr id="7" name="TextBox 6">
            <a:extLst>
              <a:ext uri="{FF2B5EF4-FFF2-40B4-BE49-F238E27FC236}">
                <a16:creationId xmlns:a16="http://schemas.microsoft.com/office/drawing/2014/main" id="{C75E3394-B596-5AFB-5DDC-03293FCB4DF2}"/>
              </a:ext>
            </a:extLst>
          </p:cNvPr>
          <p:cNvSpPr txBox="1"/>
          <p:nvPr/>
        </p:nvSpPr>
        <p:spPr>
          <a:xfrm>
            <a:off x="5449861" y="4695779"/>
            <a:ext cx="2468946" cy="261610"/>
          </a:xfrm>
          <a:prstGeom prst="rect">
            <a:avLst/>
          </a:prstGeom>
          <a:noFill/>
        </p:spPr>
        <p:txBody>
          <a:bodyPr wrap="none" rtlCol="0">
            <a:spAutoFit/>
          </a:bodyPr>
          <a:lstStyle/>
          <a:p>
            <a:r>
              <a:rPr lang="en-US" sz="1100" b="1" err="1"/>
              <a:t>Mathworks</a:t>
            </a:r>
            <a:r>
              <a:rPr lang="en-US" sz="1100" b="1"/>
              <a:t> – “Kalman Filtering”</a:t>
            </a:r>
          </a:p>
        </p:txBody>
      </p:sp>
      <p:pic>
        <p:nvPicPr>
          <p:cNvPr id="8" name="Content Placeholder 7">
            <a:extLst>
              <a:ext uri="{FF2B5EF4-FFF2-40B4-BE49-F238E27FC236}">
                <a16:creationId xmlns:a16="http://schemas.microsoft.com/office/drawing/2014/main" id="{F032B39E-E7FD-3A94-6A1D-3E15991E657F}"/>
              </a:ext>
            </a:extLst>
          </p:cNvPr>
          <p:cNvPicPr>
            <a:picLocks noGrp="1" noChangeAspect="1"/>
          </p:cNvPicPr>
          <p:nvPr>
            <p:ph idx="1"/>
          </p:nvPr>
        </p:nvPicPr>
        <p:blipFill>
          <a:blip r:embed="rId3"/>
          <a:stretch>
            <a:fillRect/>
          </a:stretch>
        </p:blipFill>
        <p:spPr>
          <a:xfrm>
            <a:off x="4747942" y="1541463"/>
            <a:ext cx="3872785" cy="3141662"/>
          </a:xfrm>
        </p:spPr>
      </p:pic>
      <p:pic>
        <p:nvPicPr>
          <p:cNvPr id="4" name="Picture 3">
            <a:extLst>
              <a:ext uri="{FF2B5EF4-FFF2-40B4-BE49-F238E27FC236}">
                <a16:creationId xmlns:a16="http://schemas.microsoft.com/office/drawing/2014/main" id="{1F364DD5-0DB8-D76A-C4DB-CEF14EC5A384}"/>
              </a:ext>
            </a:extLst>
          </p:cNvPr>
          <p:cNvPicPr>
            <a:picLocks noChangeAspect="1"/>
          </p:cNvPicPr>
          <p:nvPr/>
        </p:nvPicPr>
        <p:blipFill>
          <a:blip r:embed="rId4"/>
          <a:srcRect b="11848"/>
          <a:stretch/>
        </p:blipFill>
        <p:spPr>
          <a:xfrm>
            <a:off x="360258" y="1684922"/>
            <a:ext cx="4281358" cy="2769428"/>
          </a:xfrm>
          <a:prstGeom prst="rect">
            <a:avLst/>
          </a:prstGeom>
        </p:spPr>
      </p:pic>
    </p:spTree>
    <p:extLst>
      <p:ext uri="{BB962C8B-B14F-4D97-AF65-F5344CB8AC3E}">
        <p14:creationId xmlns:p14="http://schemas.microsoft.com/office/powerpoint/2010/main" val="2921626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2449535-056A-D00B-D469-11EE595BFC21}"/>
              </a:ext>
            </a:extLst>
          </p:cNvPr>
          <p:cNvPicPr>
            <a:picLocks noGrp="1" noChangeAspect="1"/>
          </p:cNvPicPr>
          <p:nvPr>
            <p:ph idx="4294967295"/>
          </p:nvPr>
        </p:nvPicPr>
        <p:blipFill>
          <a:blip r:embed="rId3"/>
          <a:srcRect b="13760"/>
          <a:stretch/>
        </p:blipFill>
        <p:spPr>
          <a:xfrm>
            <a:off x="123030" y="1367051"/>
            <a:ext cx="8875314" cy="3385553"/>
          </a:xfrm>
        </p:spPr>
      </p:pic>
      <p:sp>
        <p:nvSpPr>
          <p:cNvPr id="2" name="TextBox 1">
            <a:extLst>
              <a:ext uri="{FF2B5EF4-FFF2-40B4-BE49-F238E27FC236}">
                <a16:creationId xmlns:a16="http://schemas.microsoft.com/office/drawing/2014/main" id="{A7909C11-A8C0-C6A9-4CA1-E13DA809A3F2}"/>
              </a:ext>
            </a:extLst>
          </p:cNvPr>
          <p:cNvSpPr txBox="1"/>
          <p:nvPr/>
        </p:nvSpPr>
        <p:spPr>
          <a:xfrm>
            <a:off x="0" y="4881890"/>
            <a:ext cx="7773282" cy="261610"/>
          </a:xfrm>
          <a:prstGeom prst="rect">
            <a:avLst/>
          </a:prstGeom>
          <a:noFill/>
        </p:spPr>
        <p:txBody>
          <a:bodyPr wrap="none" rtlCol="0">
            <a:spAutoFit/>
          </a:bodyPr>
          <a:lstStyle/>
          <a:p>
            <a:r>
              <a:rPr lang="en-US" sz="1100"/>
              <a:t>N. </a:t>
            </a:r>
            <a:r>
              <a:rPr lang="en-US" sz="1100" err="1"/>
              <a:t>Shlezinger</a:t>
            </a:r>
            <a:r>
              <a:rPr lang="en-US" sz="1100"/>
              <a:t>, J. Whang, Y. C. </a:t>
            </a:r>
            <a:r>
              <a:rPr lang="en-US" sz="1100" err="1"/>
              <a:t>Eldar</a:t>
            </a:r>
            <a:r>
              <a:rPr lang="en-US" sz="1100"/>
              <a:t>, and A. G. </a:t>
            </a:r>
            <a:r>
              <a:rPr lang="en-US" sz="1100" err="1"/>
              <a:t>Dimakis</a:t>
            </a:r>
            <a:r>
              <a:rPr lang="en-US" sz="1100"/>
              <a:t>, “Model-based deep learning,” </a:t>
            </a:r>
            <a:r>
              <a:rPr lang="en-US" sz="1100" err="1"/>
              <a:t>arXiv</a:t>
            </a:r>
            <a:r>
              <a:rPr lang="en-US" sz="1100"/>
              <a:t> [</a:t>
            </a:r>
            <a:r>
              <a:rPr lang="en-US" sz="1100" err="1"/>
              <a:t>eess.SP</a:t>
            </a:r>
            <a:r>
              <a:rPr lang="en-US" sz="1100"/>
              <a:t>], 15-Dec-2020.</a:t>
            </a:r>
          </a:p>
        </p:txBody>
      </p:sp>
      <p:sp>
        <p:nvSpPr>
          <p:cNvPr id="5" name="TextBox 4">
            <a:extLst>
              <a:ext uri="{FF2B5EF4-FFF2-40B4-BE49-F238E27FC236}">
                <a16:creationId xmlns:a16="http://schemas.microsoft.com/office/drawing/2014/main" id="{91BE9889-665D-D461-18F7-B268141B8306}"/>
              </a:ext>
            </a:extLst>
          </p:cNvPr>
          <p:cNvSpPr txBox="1"/>
          <p:nvPr/>
        </p:nvSpPr>
        <p:spPr>
          <a:xfrm>
            <a:off x="2509060" y="969643"/>
            <a:ext cx="1422184" cy="307777"/>
          </a:xfrm>
          <a:prstGeom prst="rect">
            <a:avLst/>
          </a:prstGeom>
          <a:noFill/>
        </p:spPr>
        <p:txBody>
          <a:bodyPr wrap="none" rtlCol="0">
            <a:spAutoFit/>
          </a:bodyPr>
          <a:lstStyle/>
          <a:p>
            <a:r>
              <a:rPr lang="en-US" sz="1400" b="1">
                <a:solidFill>
                  <a:srgbClr val="24519A"/>
                </a:solidFill>
              </a:rPr>
              <a:t>Mamba (S4M)</a:t>
            </a:r>
          </a:p>
        </p:txBody>
      </p:sp>
      <p:sp>
        <p:nvSpPr>
          <p:cNvPr id="7" name="TextBox 6">
            <a:extLst>
              <a:ext uri="{FF2B5EF4-FFF2-40B4-BE49-F238E27FC236}">
                <a16:creationId xmlns:a16="http://schemas.microsoft.com/office/drawing/2014/main" id="{BA3D0831-08DA-EE2D-83B0-1794C13C308A}"/>
              </a:ext>
            </a:extLst>
          </p:cNvPr>
          <p:cNvSpPr txBox="1"/>
          <p:nvPr/>
        </p:nvSpPr>
        <p:spPr>
          <a:xfrm>
            <a:off x="5212758" y="969643"/>
            <a:ext cx="1194558" cy="307777"/>
          </a:xfrm>
          <a:prstGeom prst="rect">
            <a:avLst/>
          </a:prstGeom>
          <a:noFill/>
        </p:spPr>
        <p:txBody>
          <a:bodyPr wrap="none" rtlCol="0">
            <a:spAutoFit/>
          </a:bodyPr>
          <a:lstStyle/>
          <a:p>
            <a:r>
              <a:rPr lang="en-US" sz="1400" b="1" err="1">
                <a:solidFill>
                  <a:srgbClr val="24519A"/>
                </a:solidFill>
              </a:rPr>
              <a:t>KalmanNet</a:t>
            </a:r>
            <a:endParaRPr lang="en-US" sz="1400" b="1">
              <a:solidFill>
                <a:srgbClr val="24519A"/>
              </a:solidFill>
            </a:endParaRPr>
          </a:p>
        </p:txBody>
      </p:sp>
      <p:sp>
        <p:nvSpPr>
          <p:cNvPr id="8" name="TextBox 7">
            <a:extLst>
              <a:ext uri="{FF2B5EF4-FFF2-40B4-BE49-F238E27FC236}">
                <a16:creationId xmlns:a16="http://schemas.microsoft.com/office/drawing/2014/main" id="{7C28AABE-43E7-CC82-E42F-6E94A17C71AB}"/>
              </a:ext>
            </a:extLst>
          </p:cNvPr>
          <p:cNvSpPr txBox="1"/>
          <p:nvPr/>
        </p:nvSpPr>
        <p:spPr>
          <a:xfrm>
            <a:off x="7206481" y="969643"/>
            <a:ext cx="1420582" cy="307777"/>
          </a:xfrm>
          <a:prstGeom prst="rect">
            <a:avLst/>
          </a:prstGeom>
          <a:noFill/>
        </p:spPr>
        <p:txBody>
          <a:bodyPr wrap="none" rtlCol="0">
            <a:spAutoFit/>
          </a:bodyPr>
          <a:lstStyle/>
          <a:p>
            <a:r>
              <a:rPr lang="en-US" sz="1400" b="1">
                <a:solidFill>
                  <a:srgbClr val="24519A"/>
                </a:solidFill>
              </a:rPr>
              <a:t>Kalman Filter</a:t>
            </a:r>
          </a:p>
        </p:txBody>
      </p:sp>
      <p:sp>
        <p:nvSpPr>
          <p:cNvPr id="9" name="TextBox 8">
            <a:extLst>
              <a:ext uri="{FF2B5EF4-FFF2-40B4-BE49-F238E27FC236}">
                <a16:creationId xmlns:a16="http://schemas.microsoft.com/office/drawing/2014/main" id="{C9856455-4DF1-08B1-525D-A6BFB225C468}"/>
              </a:ext>
            </a:extLst>
          </p:cNvPr>
          <p:cNvSpPr txBox="1"/>
          <p:nvPr/>
        </p:nvSpPr>
        <p:spPr>
          <a:xfrm>
            <a:off x="490542" y="969643"/>
            <a:ext cx="1407245" cy="307777"/>
          </a:xfrm>
          <a:prstGeom prst="rect">
            <a:avLst/>
          </a:prstGeom>
          <a:noFill/>
        </p:spPr>
        <p:txBody>
          <a:bodyPr wrap="none" rtlCol="0">
            <a:spAutoFit/>
          </a:bodyPr>
          <a:lstStyle/>
          <a:p>
            <a:r>
              <a:rPr lang="en-US" sz="1400" b="1">
                <a:solidFill>
                  <a:srgbClr val="24519A"/>
                </a:solidFill>
              </a:rPr>
              <a:t>RNNs, LSTMs</a:t>
            </a:r>
          </a:p>
        </p:txBody>
      </p:sp>
      <p:cxnSp>
        <p:nvCxnSpPr>
          <p:cNvPr id="11" name="Straight Connector 10">
            <a:extLst>
              <a:ext uri="{FF2B5EF4-FFF2-40B4-BE49-F238E27FC236}">
                <a16:creationId xmlns:a16="http://schemas.microsoft.com/office/drawing/2014/main" id="{4C3DF4D6-964B-BFA8-E3D9-D0A28DD1D19A}"/>
              </a:ext>
            </a:extLst>
          </p:cNvPr>
          <p:cNvCxnSpPr>
            <a:cxnSpLocks/>
          </p:cNvCxnSpPr>
          <p:nvPr/>
        </p:nvCxnSpPr>
        <p:spPr>
          <a:xfrm>
            <a:off x="1197243" y="1260680"/>
            <a:ext cx="0" cy="314832"/>
          </a:xfrm>
          <a:prstGeom prst="line">
            <a:avLst/>
          </a:prstGeom>
          <a:ln w="28575">
            <a:solidFill>
              <a:srgbClr val="24519A"/>
            </a:solidFill>
            <a:tailEnd type="oval"/>
          </a:ln>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41FC8AB7-6F8F-3F4C-566D-471123DF7C5F}"/>
              </a:ext>
            </a:extLst>
          </p:cNvPr>
          <p:cNvCxnSpPr/>
          <p:nvPr/>
        </p:nvCxnSpPr>
        <p:spPr>
          <a:xfrm>
            <a:off x="3220152" y="1260680"/>
            <a:ext cx="0" cy="314832"/>
          </a:xfrm>
          <a:prstGeom prst="line">
            <a:avLst/>
          </a:prstGeom>
          <a:ln w="28575">
            <a:solidFill>
              <a:srgbClr val="24519A"/>
            </a:solidFill>
            <a:tailEnd type="ova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4D2B3466-E641-84C5-72CA-B595350E8349}"/>
              </a:ext>
            </a:extLst>
          </p:cNvPr>
          <p:cNvCxnSpPr/>
          <p:nvPr/>
        </p:nvCxnSpPr>
        <p:spPr>
          <a:xfrm>
            <a:off x="5810037" y="1260680"/>
            <a:ext cx="0" cy="314832"/>
          </a:xfrm>
          <a:prstGeom prst="line">
            <a:avLst/>
          </a:prstGeom>
          <a:ln w="28575">
            <a:solidFill>
              <a:srgbClr val="24519A"/>
            </a:solidFill>
            <a:tailEnd type="ova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A1CE9C7E-EAFD-A18E-24BF-39FCBF71EA45}"/>
              </a:ext>
            </a:extLst>
          </p:cNvPr>
          <p:cNvCxnSpPr/>
          <p:nvPr/>
        </p:nvCxnSpPr>
        <p:spPr>
          <a:xfrm>
            <a:off x="7916772" y="1260680"/>
            <a:ext cx="0" cy="314832"/>
          </a:xfrm>
          <a:prstGeom prst="line">
            <a:avLst/>
          </a:prstGeom>
          <a:ln w="28575">
            <a:solidFill>
              <a:srgbClr val="24519A"/>
            </a:solidFill>
            <a:tailEnd type="ova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0176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6CB022-8D78-D2A1-7EF7-8CA2A3DB4790}"/>
              </a:ext>
            </a:extLst>
          </p:cNvPr>
          <p:cNvSpPr>
            <a:spLocks noGrp="1"/>
          </p:cNvSpPr>
          <p:nvPr>
            <p:ph type="title"/>
          </p:nvPr>
        </p:nvSpPr>
        <p:spPr/>
        <p:txBody>
          <a:bodyPr/>
          <a:lstStyle/>
          <a:p>
            <a:r>
              <a:rPr lang="en-US"/>
              <a:t>Methodology</a:t>
            </a:r>
          </a:p>
        </p:txBody>
      </p:sp>
      <p:sp>
        <p:nvSpPr>
          <p:cNvPr id="5" name="Text Placeholder 4">
            <a:extLst>
              <a:ext uri="{FF2B5EF4-FFF2-40B4-BE49-F238E27FC236}">
                <a16:creationId xmlns:a16="http://schemas.microsoft.com/office/drawing/2014/main" id="{5DBD8F94-EECB-F62B-A36B-A908EB11A35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37662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89F5A7-4BEB-FC80-417A-36159AA43CBF}"/>
              </a:ext>
            </a:extLst>
          </p:cNvPr>
          <p:cNvSpPr>
            <a:spLocks noGrp="1"/>
          </p:cNvSpPr>
          <p:nvPr>
            <p:ph type="title"/>
          </p:nvPr>
        </p:nvSpPr>
        <p:spPr/>
        <p:txBody>
          <a:bodyPr/>
          <a:lstStyle/>
          <a:p>
            <a:r>
              <a:rPr lang="en-US"/>
              <a:t>System Estimation Pipeline</a:t>
            </a:r>
          </a:p>
        </p:txBody>
      </p:sp>
      <p:graphicFrame>
        <p:nvGraphicFramePr>
          <p:cNvPr id="7" name="Diagram 6">
            <a:extLst>
              <a:ext uri="{FF2B5EF4-FFF2-40B4-BE49-F238E27FC236}">
                <a16:creationId xmlns:a16="http://schemas.microsoft.com/office/drawing/2014/main" id="{22322AFA-C5DC-F9D6-A0E7-E39901688CB8}"/>
              </a:ext>
            </a:extLst>
          </p:cNvPr>
          <p:cNvGraphicFramePr/>
          <p:nvPr>
            <p:extLst>
              <p:ext uri="{D42A27DB-BD31-4B8C-83A1-F6EECF244321}">
                <p14:modId xmlns:p14="http://schemas.microsoft.com/office/powerpoint/2010/main" val="3025129954"/>
              </p:ext>
            </p:extLst>
          </p:nvPr>
        </p:nvGraphicFramePr>
        <p:xfrm>
          <a:off x="6781799" y="287313"/>
          <a:ext cx="2276605" cy="5875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2" name="Picture 4">
            <a:extLst>
              <a:ext uri="{FF2B5EF4-FFF2-40B4-BE49-F238E27FC236}">
                <a16:creationId xmlns:a16="http://schemas.microsoft.com/office/drawing/2014/main" id="{E1D41685-D2F0-F92C-CBF0-7849D29A0BF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250" t="5250" r="5250" b="5250"/>
          <a:stretch/>
        </p:blipFill>
        <p:spPr bwMode="auto">
          <a:xfrm>
            <a:off x="480059" y="1621460"/>
            <a:ext cx="8183880" cy="243243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Diagram 7">
            <a:extLst>
              <a:ext uri="{FF2B5EF4-FFF2-40B4-BE49-F238E27FC236}">
                <a16:creationId xmlns:a16="http://schemas.microsoft.com/office/drawing/2014/main" id="{F08972F5-5939-51F6-E601-C7710224C23C}"/>
              </a:ext>
            </a:extLst>
          </p:cNvPr>
          <p:cNvGraphicFramePr/>
          <p:nvPr>
            <p:extLst>
              <p:ext uri="{D42A27DB-BD31-4B8C-83A1-F6EECF244321}">
                <p14:modId xmlns:p14="http://schemas.microsoft.com/office/powerpoint/2010/main" val="1449718938"/>
              </p:ext>
            </p:extLst>
          </p:nvPr>
        </p:nvGraphicFramePr>
        <p:xfrm>
          <a:off x="237995" y="4160585"/>
          <a:ext cx="8668010" cy="58752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583339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2BC17A-6144-19E9-C89B-57571CEFBAEF}"/>
              </a:ext>
            </a:extLst>
          </p:cNvPr>
          <p:cNvSpPr>
            <a:spLocks noGrp="1"/>
          </p:cNvSpPr>
          <p:nvPr>
            <p:ph type="title"/>
          </p:nvPr>
        </p:nvSpPr>
        <p:spPr/>
        <p:txBody>
          <a:bodyPr/>
          <a:lstStyle/>
          <a:p>
            <a:r>
              <a:rPr lang="en-US"/>
              <a:t>LTI System Example</a:t>
            </a:r>
          </a:p>
        </p:txBody>
      </p:sp>
      <p:pic>
        <p:nvPicPr>
          <p:cNvPr id="8" name="Content Placeholder 7">
            <a:extLst>
              <a:ext uri="{FF2B5EF4-FFF2-40B4-BE49-F238E27FC236}">
                <a16:creationId xmlns:a16="http://schemas.microsoft.com/office/drawing/2014/main" id="{30CC3B84-E024-8181-9C25-CA777B0EA6D3}"/>
              </a:ext>
            </a:extLst>
          </p:cNvPr>
          <p:cNvPicPr>
            <a:picLocks noGrp="1" noChangeAspect="1"/>
          </p:cNvPicPr>
          <p:nvPr>
            <p:ph sz="half" idx="2"/>
          </p:nvPr>
        </p:nvPicPr>
        <p:blipFill>
          <a:blip r:embed="rId3"/>
          <a:srcRect t="7634" r="19619" b="1"/>
          <a:stretch/>
        </p:blipFill>
        <p:spPr>
          <a:xfrm>
            <a:off x="5154098" y="951833"/>
            <a:ext cx="3562410" cy="3923794"/>
          </a:xfrm>
        </p:spPr>
      </p:pic>
      <p:sp>
        <p:nvSpPr>
          <p:cNvPr id="7" name="TextBox 6">
            <a:extLst>
              <a:ext uri="{FF2B5EF4-FFF2-40B4-BE49-F238E27FC236}">
                <a16:creationId xmlns:a16="http://schemas.microsoft.com/office/drawing/2014/main" id="{F3E591A5-16F8-9B61-853B-C48EAE9457F7}"/>
              </a:ext>
            </a:extLst>
          </p:cNvPr>
          <p:cNvSpPr txBox="1"/>
          <p:nvPr/>
        </p:nvSpPr>
        <p:spPr>
          <a:xfrm>
            <a:off x="4571999" y="4881890"/>
            <a:ext cx="4572001" cy="261610"/>
          </a:xfrm>
          <a:prstGeom prst="rect">
            <a:avLst/>
          </a:prstGeom>
          <a:noFill/>
        </p:spPr>
        <p:txBody>
          <a:bodyPr wrap="square" rtlCol="0">
            <a:spAutoFit/>
          </a:bodyPr>
          <a:lstStyle/>
          <a:p>
            <a:r>
              <a:rPr lang="en-US" sz="1100"/>
              <a:t>https://www.mathworks.com/help/control/ug/kalman-filtering.html</a:t>
            </a:r>
          </a:p>
        </p:txBody>
      </p:sp>
      <p:pic>
        <p:nvPicPr>
          <p:cNvPr id="24" name="Content Placeholder 23">
            <a:extLst>
              <a:ext uri="{FF2B5EF4-FFF2-40B4-BE49-F238E27FC236}">
                <a16:creationId xmlns:a16="http://schemas.microsoft.com/office/drawing/2014/main" id="{7F3A84F0-B6A4-8D79-406B-9EA411847F1E}"/>
              </a:ext>
            </a:extLst>
          </p:cNvPr>
          <p:cNvPicPr>
            <a:picLocks noGrp="1" noChangeAspect="1"/>
          </p:cNvPicPr>
          <p:nvPr>
            <p:ph sz="half" idx="1"/>
          </p:nvPr>
        </p:nvPicPr>
        <p:blipFill>
          <a:blip r:embed="rId4"/>
          <a:stretch>
            <a:fillRect/>
          </a:stretch>
        </p:blipFill>
        <p:spPr>
          <a:xfrm>
            <a:off x="911159" y="1681203"/>
            <a:ext cx="2941846" cy="825617"/>
          </a:xfrm>
        </p:spPr>
      </p:pic>
      <p:pic>
        <p:nvPicPr>
          <p:cNvPr id="1032" name="Picture 8">
            <a:extLst>
              <a:ext uri="{FF2B5EF4-FFF2-40B4-BE49-F238E27FC236}">
                <a16:creationId xmlns:a16="http://schemas.microsoft.com/office/drawing/2014/main" id="{13B436E3-91F1-6C97-CD53-2777140AEE4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119" t="6119" r="6119" b="6119"/>
          <a:stretch/>
        </p:blipFill>
        <p:spPr bwMode="auto">
          <a:xfrm>
            <a:off x="204041" y="2913730"/>
            <a:ext cx="4643219" cy="188649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6" name="Diagram 25">
            <a:extLst>
              <a:ext uri="{FF2B5EF4-FFF2-40B4-BE49-F238E27FC236}">
                <a16:creationId xmlns:a16="http://schemas.microsoft.com/office/drawing/2014/main" id="{814FFB46-FFB8-7DB4-C287-7771751C3393}"/>
              </a:ext>
            </a:extLst>
          </p:cNvPr>
          <p:cNvGraphicFramePr/>
          <p:nvPr>
            <p:extLst>
              <p:ext uri="{D42A27DB-BD31-4B8C-83A1-F6EECF244321}">
                <p14:modId xmlns:p14="http://schemas.microsoft.com/office/powerpoint/2010/main" val="2113527545"/>
              </p:ext>
            </p:extLst>
          </p:nvPr>
        </p:nvGraphicFramePr>
        <p:xfrm>
          <a:off x="6781799" y="287313"/>
          <a:ext cx="2276605" cy="58752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136418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1_GatorSens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47D48A62-34CC-104A-9A4E-F72D22718810}" vid="{62FEBB53-06C3-C74A-A69D-A049BFA04B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EB51D70-77D5-42AC-8160-1202AB30EFF2}">
  <we:reference id="4b785c87-866c-4bad-85d8-5d1ae467ac9a" version="3.14.3.0" store="EXCatalog" storeType="EXCatalog"/>
  <we:alternateReferences>
    <we:reference id="WA104381909" version="3.14.3.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F03816EE6BD2A4AA2AF45DA8CC7A272" ma:contentTypeVersion="12" ma:contentTypeDescription="Create a new document." ma:contentTypeScope="" ma:versionID="c72cdf2f9cab5c05ad0158f5ef99e8f3">
  <xsd:schema xmlns:xsd="http://www.w3.org/2001/XMLSchema" xmlns:xs="http://www.w3.org/2001/XMLSchema" xmlns:p="http://schemas.microsoft.com/office/2006/metadata/properties" xmlns:ns2="a2943d0a-f3b9-4ddb-bf5a-fdc8c7d57c24" xmlns:ns3="976ed37f-c997-499a-b184-564a6e301c7a" targetNamespace="http://schemas.microsoft.com/office/2006/metadata/properties" ma:root="true" ma:fieldsID="10451b4419daf1d6bd5481a406a3d0e2" ns2:_="" ns3:_="">
    <xsd:import namespace="a2943d0a-f3b9-4ddb-bf5a-fdc8c7d57c24"/>
    <xsd:import namespace="976ed37f-c997-499a-b184-564a6e301c7a"/>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2943d0a-f3b9-4ddb-bf5a-fdc8c7d57c2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fa0c477a-f09e-4137-8c49-77869fdcca91"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76ed37f-c997-499a-b184-564a6e301c7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721460f6-4093-4275-951f-99b8417dd313}" ma:internalName="TaxCatchAll" ma:showField="CatchAllData" ma:web="976ed37f-c997-499a-b184-564a6e301c7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a2943d0a-f3b9-4ddb-bf5a-fdc8c7d57c24">
      <Terms xmlns="http://schemas.microsoft.com/office/infopath/2007/PartnerControls"/>
    </lcf76f155ced4ddcb4097134ff3c332f>
    <TaxCatchAll xmlns="976ed37f-c997-499a-b184-564a6e301c7a" xsi:nil="true"/>
  </documentManagement>
</p:properties>
</file>

<file path=customXml/itemProps1.xml><?xml version="1.0" encoding="utf-8"?>
<ds:datastoreItem xmlns:ds="http://schemas.openxmlformats.org/officeDocument/2006/customXml" ds:itemID="{7C9C4B59-B932-4AF9-A2ED-C28EA94D9D66}">
  <ds:schemaRefs>
    <ds:schemaRef ds:uri="http://schemas.microsoft.com/sharepoint/v3/contenttype/forms"/>
  </ds:schemaRefs>
</ds:datastoreItem>
</file>

<file path=customXml/itemProps2.xml><?xml version="1.0" encoding="utf-8"?>
<ds:datastoreItem xmlns:ds="http://schemas.openxmlformats.org/officeDocument/2006/customXml" ds:itemID="{BF6C63EB-BDAF-47DF-BAB4-0019D8E1E52A}">
  <ds:schemaRefs>
    <ds:schemaRef ds:uri="976ed37f-c997-499a-b184-564a6e301c7a"/>
    <ds:schemaRef ds:uri="a2943d0a-f3b9-4ddb-bf5a-fdc8c7d57c2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AC2192C-12FB-49ED-8550-60F1BDD62625}">
  <ds:schemaRefs>
    <ds:schemaRef ds:uri="976ed37f-c997-499a-b184-564a6e301c7a"/>
    <ds:schemaRef ds:uri="a2943d0a-f3b9-4ddb-bf5a-fdc8c7d57c2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SChang_UFece_AIsummit_2023</Template>
  <TotalTime>219</TotalTime>
  <Words>2092</Words>
  <Application>Microsoft Office PowerPoint</Application>
  <PresentationFormat>全屏显示(16:9)</PresentationFormat>
  <Paragraphs>340</Paragraphs>
  <Slides>46</Slides>
  <Notes>15</Notes>
  <HiddenSlides>0</HiddenSlides>
  <MMClips>0</MMClips>
  <ScaleCrop>false</ScaleCrop>
  <HeadingPairs>
    <vt:vector size="4" baseType="variant">
      <vt:variant>
        <vt:lpstr>主题</vt:lpstr>
      </vt:variant>
      <vt:variant>
        <vt:i4>1</vt:i4>
      </vt:variant>
      <vt:variant>
        <vt:lpstr>幻灯片标题</vt:lpstr>
      </vt:variant>
      <vt:variant>
        <vt:i4>46</vt:i4>
      </vt:variant>
    </vt:vector>
  </HeadingPairs>
  <TitlesOfParts>
    <vt:vector size="47" baseType="lpstr">
      <vt:lpstr>1_GatorSense</vt:lpstr>
      <vt:lpstr>KalmanNet: Neural Network Aided Kalman Filtering for Partially Known Dynamics</vt:lpstr>
      <vt:lpstr>Dynamical System State Estimation</vt:lpstr>
      <vt:lpstr>Measurements Across Time</vt:lpstr>
      <vt:lpstr>Measurements Across Time</vt:lpstr>
      <vt:lpstr>G-h Filters and the Kalman Filter (KF)</vt:lpstr>
      <vt:lpstr>PowerPoint 演示文稿</vt:lpstr>
      <vt:lpstr>Methodology</vt:lpstr>
      <vt:lpstr>System Estimation Pipeline</vt:lpstr>
      <vt:lpstr>LTI System Example</vt:lpstr>
      <vt:lpstr>LTI System Output</vt:lpstr>
      <vt:lpstr>KF Solution</vt:lpstr>
      <vt:lpstr>KF Solution</vt:lpstr>
      <vt:lpstr>KF Approximation of LTI System</vt:lpstr>
      <vt:lpstr>LTV System Example</vt:lpstr>
      <vt:lpstr>LTV System Output</vt:lpstr>
      <vt:lpstr>KF Approximation of LTV System</vt:lpstr>
      <vt:lpstr>Extended Kalman Filter (EKF)</vt:lpstr>
      <vt:lpstr>EKF Diagram + Issues</vt:lpstr>
      <vt:lpstr>KalmanNet Diagram</vt:lpstr>
      <vt:lpstr>KalmanNet Input Options</vt:lpstr>
      <vt:lpstr>KalmanNet Architecture #1</vt:lpstr>
      <vt:lpstr>Arch. #2</vt:lpstr>
      <vt:lpstr>KalmanNet Training</vt:lpstr>
      <vt:lpstr>Squared-error loss</vt:lpstr>
      <vt:lpstr>Experimental Results</vt:lpstr>
      <vt:lpstr>Experiment Settings</vt:lpstr>
      <vt:lpstr>I: Experiments with Linear State Space Models </vt:lpstr>
      <vt:lpstr>II: Experiments with Nonlinear State Space Models​</vt:lpstr>
      <vt:lpstr>PowerPoint 演示文稿</vt:lpstr>
      <vt:lpstr>Lorenz Attractor (Full Information)</vt:lpstr>
      <vt:lpstr>PowerPoint 演示文稿</vt:lpstr>
      <vt:lpstr>Lorenz Attractor (Partial Information)</vt:lpstr>
      <vt:lpstr>PowerPoint 演示文稿</vt:lpstr>
      <vt:lpstr>Real World Dynamics: NCLT </vt:lpstr>
      <vt:lpstr>Implement Archtecture#1 on S&amp;P500 Prediction</vt:lpstr>
      <vt:lpstr>Conclusions</vt:lpstr>
      <vt:lpstr>Advantages</vt:lpstr>
      <vt:lpstr>Disadvantages</vt:lpstr>
      <vt:lpstr>Disadvantages</vt:lpstr>
      <vt:lpstr>Disadvantages</vt:lpstr>
      <vt:lpstr>PowerPoint 演示文稿</vt:lpstr>
      <vt:lpstr>Acknowledgements</vt:lpstr>
      <vt:lpstr>Dynamical Systems</vt:lpstr>
      <vt:lpstr>Problems &amp; Solutions</vt:lpstr>
      <vt:lpstr>KF Solution</vt:lpstr>
      <vt:lpstr>Review: Jacobian Matrix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Chang,Spencer Jordan</dc:creator>
  <cp:lastModifiedBy>Chang,Spencer Jordan</cp:lastModifiedBy>
  <cp:revision>303</cp:revision>
  <cp:lastPrinted>2014-01-31T19:29:42Z</cp:lastPrinted>
  <dcterms:created xsi:type="dcterms:W3CDTF">2023-01-26T21:34:26Z</dcterms:created>
  <dcterms:modified xsi:type="dcterms:W3CDTF">2024-11-12T06:53:28Z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0x0101004F03816EE6BD2A4AA2AF45DA8CC7A272</vt:lpwstr>
  </property>
  <property fmtid="{D5CDD505-2E9C-101B-9397-08002B2CF9AE}" pid="3" name="MediaServiceImageTags">
    <vt:lpwstr/>
  </property>
</Properties>
</file>